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39D73"/>
    <a:srgbClr val="00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1AE96-9B2C-4342-B4D2-D8D240BAE639}" type="datetimeFigureOut">
              <a:rPr lang="th-TH" smtClean="0"/>
              <a:t>30/10/60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CBF54-1E74-41DE-989E-CEFD97EAEA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07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484784"/>
            <a:ext cx="6552728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11560" y="764704"/>
            <a:ext cx="7776864" cy="547260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 userDrawn="1"/>
        </p:nvSpPr>
        <p:spPr>
          <a:xfrm>
            <a:off x="467544" y="188640"/>
            <a:ext cx="36004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Picture 3" descr="F:\work\ppt_template\images\AIT_fin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88" y="306796"/>
            <a:ext cx="3456856" cy="72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:\work\ppt_template\images\AIT_silver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r="34020" b="30601"/>
          <a:stretch/>
        </p:blipFill>
        <p:spPr bwMode="auto">
          <a:xfrm>
            <a:off x="5436096" y="2924944"/>
            <a:ext cx="3707904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4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85787"/>
            <a:ext cx="8229600" cy="11430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11349"/>
            <a:ext cx="8229600" cy="4525963"/>
          </a:xfrm>
        </p:spPr>
        <p:txBody>
          <a:bodyPr>
            <a:normAutofit/>
          </a:bodyPr>
          <a:lstStyle>
            <a:lvl1pPr>
              <a:defRPr sz="2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pic>
        <p:nvPicPr>
          <p:cNvPr id="5123" name="Picture 3" descr="F:\work\ppt_template\images\AIT_fin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296047"/>
            <a:ext cx="2452780" cy="51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552" y="613875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44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17882-0034-4AD3-98E9-F51DDF76BD41}" type="datetimeFigureOut">
              <a:rPr lang="th-TH" smtClean="0"/>
              <a:t>30/10/60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2484C-9E4B-47E5-9EA5-8AFFE68A93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584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020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21083327"/>
      </p:ext>
    </p:extLst>
  </p:cSld>
  <p:clrMapOvr>
    <a:masterClrMapping/>
  </p:clrMapOvr>
</p:sld>
</file>

<file path=ppt/theme/theme1.xml><?xml version="1.0" encoding="utf-8"?>
<a:theme xmlns:a="http://schemas.openxmlformats.org/drawingml/2006/main" name="ait_template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ait_template05</Template>
  <TotalTime>0</TotalTime>
  <Words>14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ait_template05</vt:lpstr>
      <vt:lpstr>Click to edit Master title style</vt:lpstr>
      <vt:lpstr>Click to edit Master title style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edit Master title style</dc:title>
  <dc:creator>,</dc:creator>
  <cp:keywords>AIT</cp:keywords>
  <cp:lastModifiedBy>,</cp:lastModifiedBy>
  <cp:revision>1</cp:revision>
  <dcterms:created xsi:type="dcterms:W3CDTF">2017-10-30T04:10:07Z</dcterms:created>
  <dcterms:modified xsi:type="dcterms:W3CDTF">2017-10-30T04:10:14Z</dcterms:modified>
</cp:coreProperties>
</file>