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96" r:id="rId3"/>
    <p:sldId id="286" r:id="rId4"/>
    <p:sldId id="259" r:id="rId5"/>
    <p:sldId id="265" r:id="rId6"/>
    <p:sldId id="282" r:id="rId7"/>
    <p:sldId id="270" r:id="rId8"/>
    <p:sldId id="298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7" r:id="rId18"/>
    <p:sldId id="281" r:id="rId19"/>
    <p:sldId id="295" r:id="rId20"/>
    <p:sldId id="285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EE0741C-D06E-8B4C-8195-79C233DDB2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5B5426-D64C-0243-B263-90B05C6DCF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4A2906-D77C-AA4C-8AAB-09B8714FE320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2633C2-74BF-E34B-ADA8-B0B33F94FB0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BE8391-7B47-6D4D-99CD-0FE353CA7EF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F0042-7F9D-D34E-99BE-6BCAD25F0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57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CD2A-DD7D-B847-89C4-1110C7BAF6B7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A8ADA4-110C-F647-92FF-BD8BA33CD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68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04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485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344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42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82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8798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065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A8ADA4-110C-F647-92FF-BD8BA33CD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37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958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41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5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326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63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201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46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679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42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02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4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96F10F-C1C2-7B44-AE59-0A9D7E433079}" type="datetimeFigureOut">
              <a:rPr lang="en-US" smtClean="0"/>
              <a:t>11/26/18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8741B-F07A-D44F-9D80-913AA26C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4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8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E1657C-518A-FD48-BD29-ADE73272C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86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C9F719-665E-8F4B-B9CA-AE5027F86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325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A1F25-7A8C-2C43-A8BF-BA49CA6D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5318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523BAC-E72D-9B4B-9027-EEF3C7C27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19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C5B01EC-9402-444B-B524-3037A16DE0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87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30C422-F884-F542-B2BC-80548ABF8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338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106E4F-2085-D74D-B9A2-C5E0F958B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677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3D73D2-7119-294A-B559-1615A5880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64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28D31B-E80B-644B-BB99-BFB339E683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429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DCD59D-A1BE-904F-A27D-6E280273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878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B538CB-B510-2046-92C8-CA3A7947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88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CB18EB-1DEC-8A40-93D4-55E29114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224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DBAF4-37E3-F044-B219-0F67949E7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4570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8D9A63-5D5D-C349-BD1B-769FA6CB4A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263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1415588-C692-134B-B88E-A9767922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64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2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577CA-9678-F241-BFD1-5716AE28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644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B29CF7-B82E-8540-A6DA-5C992476F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984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0089BB-CA5C-314D-895C-096BB3605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29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CDD13B1-4ADA-114B-B5AB-D31832CB9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5652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2048</TotalTime>
  <Words>8</Words>
  <Application>Microsoft Macintosh PowerPoint</Application>
  <PresentationFormat>On-screen Show (4:3)</PresentationFormat>
  <Paragraphs>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McLamb Family</dc:creator>
  <cp:lastModifiedBy>James McLamb</cp:lastModifiedBy>
  <cp:revision>14</cp:revision>
  <cp:lastPrinted>2018-11-19T21:39:59Z</cp:lastPrinted>
  <dcterms:created xsi:type="dcterms:W3CDTF">2017-04-28T01:19:03Z</dcterms:created>
  <dcterms:modified xsi:type="dcterms:W3CDTF">2018-11-28T00:48:06Z</dcterms:modified>
</cp:coreProperties>
</file>