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0" r:id="rId3"/>
    <p:sldId id="286" r:id="rId4"/>
    <p:sldId id="259" r:id="rId5"/>
    <p:sldId id="265" r:id="rId6"/>
    <p:sldId id="267" r:id="rId7"/>
    <p:sldId id="268" r:id="rId8"/>
    <p:sldId id="266" r:id="rId9"/>
    <p:sldId id="282" r:id="rId10"/>
    <p:sldId id="270" r:id="rId11"/>
    <p:sldId id="271" r:id="rId12"/>
    <p:sldId id="283" r:id="rId13"/>
    <p:sldId id="273" r:id="rId14"/>
    <p:sldId id="274" r:id="rId15"/>
    <p:sldId id="275" r:id="rId16"/>
    <p:sldId id="276" r:id="rId17"/>
    <p:sldId id="281" r:id="rId18"/>
    <p:sldId id="284" r:id="rId19"/>
    <p:sldId id="285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37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E0741C-D06E-8B4C-8195-79C233DDB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B5426-D64C-0243-B263-90B05C6DCF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2906-D77C-AA4C-8AAB-09B8714FE320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633C2-74BF-E34B-ADA8-B0B33F94F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E8391-7B47-6D4D-99CD-0FE353CA7E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F0042-7F9D-D34E-99BE-6BCAD25F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CD2A-DD7D-B847-89C4-1110C7BAF6B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8ADA4-110C-F647-92FF-BD8BA33C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0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98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2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6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1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2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7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57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5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3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8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85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4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55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17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89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4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8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4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2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0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0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4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F10F-C1C2-7B44-AE59-0A9D7E43307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4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29CF7-B82E-8540-A6DA-5C992476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7E809-D9ED-4C4A-9858-F6120072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16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D2E7D-F1D3-594F-BC85-BE7EAF845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85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2035-8C34-A744-88D8-DFE3A59C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10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6E045-1495-3743-8D4D-A65758416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9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5CD6F-2D27-1740-A184-D9C6A7AD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5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758BB-39A6-E64B-9EA2-FBFF4935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43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8D31B-E80B-644B-BB99-BFB339E68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9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C15B9-D4D6-424A-93D9-D273691E9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0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B18EB-1DEC-8A40-93D4-55E29114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2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1F6B8-07A2-5A49-9CCE-E3D98CFA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33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DBAF4-37E3-F044-B219-0F67949E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9A63-5D5D-C349-BD1B-769FA6CB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63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15588-C692-134B-B88E-A9767922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6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26354-560B-F947-A9BB-151135C67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5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C22D0-BF1C-5046-AF24-712536E6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6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577CA-9678-F241-BFD1-5716AE28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64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19</Words>
  <Application>Microsoft Macintosh PowerPoint</Application>
  <PresentationFormat>On-screen Show (4:3)</PresentationFormat>
  <Paragraphs>19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McLamb Family</dc:creator>
  <cp:lastModifiedBy>James McLamb</cp:lastModifiedBy>
  <cp:revision>9</cp:revision>
  <cp:lastPrinted>2018-11-19T21:39:59Z</cp:lastPrinted>
  <dcterms:created xsi:type="dcterms:W3CDTF">2017-04-28T01:19:03Z</dcterms:created>
  <dcterms:modified xsi:type="dcterms:W3CDTF">2018-11-19T22:02:58Z</dcterms:modified>
</cp:coreProperties>
</file>