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0"/>
  </p:notesMasterIdLst>
  <p:sldIdLst>
    <p:sldId id="262" r:id="rId2"/>
    <p:sldId id="304" r:id="rId3"/>
    <p:sldId id="292" r:id="rId4"/>
    <p:sldId id="302" r:id="rId5"/>
    <p:sldId id="272" r:id="rId6"/>
    <p:sldId id="289" r:id="rId7"/>
    <p:sldId id="274" r:id="rId8"/>
    <p:sldId id="280" r:id="rId9"/>
    <p:sldId id="282" r:id="rId10"/>
    <p:sldId id="303" r:id="rId11"/>
    <p:sldId id="285" r:id="rId12"/>
    <p:sldId id="290" r:id="rId13"/>
    <p:sldId id="294" r:id="rId14"/>
    <p:sldId id="288" r:id="rId15"/>
    <p:sldId id="296" r:id="rId16"/>
    <p:sldId id="301" r:id="rId17"/>
    <p:sldId id="306" r:id="rId18"/>
    <p:sldId id="30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92E"/>
    <a:srgbClr val="001340"/>
    <a:srgbClr val="011545"/>
    <a:srgbClr val="173E44"/>
    <a:srgbClr val="0D2E33"/>
    <a:srgbClr val="000F39"/>
    <a:srgbClr val="000F37"/>
    <a:srgbClr val="002060"/>
    <a:srgbClr val="00154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473"/>
    <p:restoredTop sz="96018"/>
  </p:normalViewPr>
  <p:slideViewPr>
    <p:cSldViewPr snapToGrid="0" snapToObjects="1">
      <p:cViewPr>
        <p:scale>
          <a:sx n="120" d="100"/>
          <a:sy n="120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00" b="0" i="0" u="none" strike="noStrike" kern="1200" baseline="0">
                    <a:solidFill>
                      <a:schemeClr val="tx1"/>
                    </a:solidFill>
                    <a:latin typeface="Lato" charset="0"/>
                    <a:ea typeface="Lato" charset="0"/>
                    <a:cs typeface="Lato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5.0</c:v>
                </c:pt>
                <c:pt idx="4">
                  <c:v>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overlap val="-27"/>
        <c:axId val="-1974154240"/>
        <c:axId val="-1973655408"/>
      </c:barChart>
      <c:catAx>
        <c:axId val="-197415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" b="0" i="0" u="none" strike="noStrike" kern="1200" baseline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pPr>
            <a:endParaRPr lang="en-US"/>
          </a:p>
        </c:txPr>
        <c:crossAx val="-1973655408"/>
        <c:crosses val="autoZero"/>
        <c:auto val="1"/>
        <c:lblAlgn val="ctr"/>
        <c:lblOffset val="100"/>
        <c:noMultiLvlLbl val="0"/>
      </c:catAx>
      <c:valAx>
        <c:axId val="-1973655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300" b="0" i="0" u="none" strike="noStrike" kern="1200" baseline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pPr>
            <a:endParaRPr lang="en-US"/>
          </a:p>
        </c:txPr>
        <c:crossAx val="-197415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00">
          <a:solidFill>
            <a:schemeClr val="tx1"/>
          </a:solidFill>
          <a:latin typeface="Lato" charset="0"/>
          <a:ea typeface="Lato" charset="0"/>
          <a:cs typeface="Lato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F44E3-1E42-C647-9EBC-921A6D391A61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DA61D-B3A2-464D-9F1E-FCE3A3E89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3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A61D-B3A2-464D-9F1E-FCE3A3E895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40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A61D-B3A2-464D-9F1E-FCE3A3E895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92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A61D-B3A2-464D-9F1E-FCE3A3E895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A61D-B3A2-464D-9F1E-FCE3A3E895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54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A61D-B3A2-464D-9F1E-FCE3A3E895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16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A61D-B3A2-464D-9F1E-FCE3A3E895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09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A61D-B3A2-464D-9F1E-FCE3A3E895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18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A61D-B3A2-464D-9F1E-FCE3A3E895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55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A61D-B3A2-464D-9F1E-FCE3A3E895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022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A61D-B3A2-464D-9F1E-FCE3A3E895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57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A61D-B3A2-464D-9F1E-FCE3A3E895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A61D-B3A2-464D-9F1E-FCE3A3E895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0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A61D-B3A2-464D-9F1E-FCE3A3E895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27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A61D-B3A2-464D-9F1E-FCE3A3E895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A61D-B3A2-464D-9F1E-FCE3A3E895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35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A61D-B3A2-464D-9F1E-FCE3A3E895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16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A61D-B3A2-464D-9F1E-FCE3A3E895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79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A61D-B3A2-464D-9F1E-FCE3A3E895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5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D3EB-955A-D243-BE89-656F5F7B98AB}" type="datetimeFigureOut">
              <a:rPr lang="en-US" smtClean="0"/>
              <a:t>4/4/18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4DB0-32D2-C446-98E8-F084733AA6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D3EB-955A-D243-BE89-656F5F7B98AB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4DB0-32D2-C446-98E8-F084733AA6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D3EB-955A-D243-BE89-656F5F7B98AB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4DB0-32D2-C446-98E8-F084733AA6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D3EB-955A-D243-BE89-656F5F7B98AB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4DB0-32D2-C446-98E8-F084733AA6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D3EB-955A-D243-BE89-656F5F7B98AB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4DB0-32D2-C446-98E8-F084733AA6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D3EB-955A-D243-BE89-656F5F7B98AB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4DB0-32D2-C446-98E8-F084733AA6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D3EB-955A-D243-BE89-656F5F7B98AB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4DB0-32D2-C446-98E8-F084733AA6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D3EB-955A-D243-BE89-656F5F7B98AB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4DB0-32D2-C446-98E8-F084733AA6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D3EB-955A-D243-BE89-656F5F7B98AB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4DB0-32D2-C446-98E8-F084733AA6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-1588" y="0"/>
            <a:ext cx="12192001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2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09473"/>
            <a:ext cx="12192000" cy="3386667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8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D3EB-955A-D243-BE89-656F5F7B98AB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4DB0-32D2-C446-98E8-F084733AA6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D3EB-955A-D243-BE89-656F5F7B98AB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4DB0-32D2-C446-98E8-F084733AA6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D3EB-955A-D243-BE89-656F5F7B98AB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4DB0-32D2-C446-98E8-F084733AA6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D3EB-955A-D243-BE89-656F5F7B98AB}" type="datetimeFigureOut">
              <a:rPr lang="en-US" smtClean="0"/>
              <a:t>4/4/18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4DB0-32D2-C446-98E8-F084733AA6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D3EB-955A-D243-BE89-656F5F7B98AB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4DB0-32D2-C446-98E8-F084733AA6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D3EB-955A-D243-BE89-656F5F7B98AB}" type="datetimeFigureOut">
              <a:rPr lang="en-US" smtClean="0"/>
              <a:t>4/4/18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4DB0-32D2-C446-98E8-F084733AA6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D3EB-955A-D243-BE89-656F5F7B98AB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4DB0-32D2-C446-98E8-F084733AA6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D3EB-955A-D243-BE89-656F5F7B98AB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4DB0-32D2-C446-98E8-F084733AA6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AECD3EB-955A-D243-BE89-656F5F7B98AB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B064DB0-32D2-C446-98E8-F084733AA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086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8" r:id="rId1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jpg"/><Relationship Id="rId12" Type="http://schemas.openxmlformats.org/officeDocument/2006/relationships/image" Target="../media/image18.jpg"/><Relationship Id="rId13" Type="http://schemas.openxmlformats.org/officeDocument/2006/relationships/image" Target="../media/image19.jpeg"/><Relationship Id="rId14" Type="http://schemas.openxmlformats.org/officeDocument/2006/relationships/image" Target="../media/image20.JPG"/><Relationship Id="rId15" Type="http://schemas.openxmlformats.org/officeDocument/2006/relationships/image" Target="../media/image21.JPG"/><Relationship Id="rId16" Type="http://schemas.openxmlformats.org/officeDocument/2006/relationships/image" Target="../media/image22.JPG"/><Relationship Id="rId17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13.emf"/><Relationship Id="rId8" Type="http://schemas.openxmlformats.org/officeDocument/2006/relationships/image" Target="../media/image14.jpeg"/><Relationship Id="rId9" Type="http://schemas.openxmlformats.org/officeDocument/2006/relationships/image" Target="../media/image15.JPG"/><Relationship Id="rId10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1435"/>
            </a:gs>
            <a:gs pos="74000">
              <a:srgbClr val="000F37"/>
            </a:gs>
            <a:gs pos="82000">
              <a:srgbClr val="000000"/>
            </a:gs>
            <a:gs pos="99000">
              <a:srgbClr val="0F0F0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532" y="4242688"/>
            <a:ext cx="9144000" cy="1641490"/>
          </a:xfrm>
        </p:spPr>
        <p:txBody>
          <a:bodyPr anchor="b">
            <a:normAutofit/>
          </a:bodyPr>
          <a:lstStyle/>
          <a:p>
            <a:r>
              <a:rPr lang="en-US" sz="7000" dirty="0" smtClean="0">
                <a:latin typeface="Calibri" charset="0"/>
                <a:ea typeface="Calibri" charset="0"/>
                <a:cs typeface="Calibri" charset="0"/>
              </a:rPr>
              <a:t>ASEAN PPP Summit</a:t>
            </a:r>
            <a:endParaRPr lang="en-US" sz="7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4532" y="3179802"/>
            <a:ext cx="9144000" cy="1623818"/>
          </a:xfrm>
        </p:spPr>
        <p:txBody>
          <a:bodyPr>
            <a:normAutofit/>
          </a:bodyPr>
          <a:lstStyle/>
          <a:p>
            <a:r>
              <a:rPr lang="en-US" sz="2150" dirty="0">
                <a:latin typeface="Calibri" charset="0"/>
                <a:ea typeface="Calibri" charset="0"/>
                <a:cs typeface="Calibri" charset="0"/>
              </a:rPr>
              <a:t>The Public-Private Partnership Model </a:t>
            </a:r>
            <a:r>
              <a:rPr lang="en-US" sz="2150" dirty="0" smtClean="0">
                <a:latin typeface="Calibri" charset="0"/>
                <a:ea typeface="Calibri" charset="0"/>
                <a:cs typeface="Calibri" charset="0"/>
              </a:rPr>
              <a:t>and </a:t>
            </a:r>
          </a:p>
          <a:p>
            <a:r>
              <a:rPr lang="en-US" sz="2150" dirty="0" smtClean="0">
                <a:latin typeface="Calibri" charset="0"/>
                <a:ea typeface="Calibri" charset="0"/>
                <a:cs typeface="Calibri" charset="0"/>
              </a:rPr>
              <a:t>Its </a:t>
            </a:r>
            <a:r>
              <a:rPr lang="en-US" sz="2150" dirty="0">
                <a:latin typeface="Calibri" charset="0"/>
                <a:ea typeface="Calibri" charset="0"/>
                <a:cs typeface="Calibri" charset="0"/>
              </a:rPr>
              <a:t>Merits in Attracting Foreign Direct Investment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438885" y="-4320000"/>
            <a:ext cx="4986115" cy="11641761"/>
            <a:chOff x="8438885" y="-4320000"/>
            <a:chExt cx="4986115" cy="11641761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4" name="Rounded Rectangle 3"/>
            <p:cNvSpPr/>
            <p:nvPr/>
          </p:nvSpPr>
          <p:spPr>
            <a:xfrm rot="18236673">
              <a:off x="4410485" y="-291600"/>
              <a:ext cx="8640000" cy="583200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 rot="18236673">
              <a:off x="4906796" y="484904"/>
              <a:ext cx="8640000" cy="943200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 rot="18236673">
              <a:off x="5949919" y="1192027"/>
              <a:ext cx="8640000" cy="1526400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 rot="18236673">
              <a:off x="7872000" y="1768761"/>
              <a:ext cx="8640000" cy="2466000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 rot="18236673">
            <a:off x="4317903" y="-1180569"/>
            <a:ext cx="8640000" cy="36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9916" y="210340"/>
            <a:ext cx="1080121" cy="137447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854532" y="5884178"/>
            <a:ext cx="9144000" cy="46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Luca </a:t>
            </a:r>
            <a:r>
              <a:rPr lang="en-US" sz="2000" dirty="0" err="1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Bernardinetti</a:t>
            </a:r>
            <a:r>
              <a:rPr lang="en-US" sz="20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, Managing Partner             April 4, 2018</a:t>
            </a:r>
          </a:p>
        </p:txBody>
      </p:sp>
    </p:spTree>
    <p:extLst>
      <p:ext uri="{BB962C8B-B14F-4D97-AF65-F5344CB8AC3E}">
        <p14:creationId xmlns:p14="http://schemas.microsoft.com/office/powerpoint/2010/main" val="38768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4" r="14454"/>
          <a:stretch>
            <a:fillRect/>
          </a:stretch>
        </p:blipFill>
        <p:spPr>
          <a:xfrm>
            <a:off x="0" y="0"/>
            <a:ext cx="12188825" cy="6858000"/>
          </a:xfrm>
        </p:spPr>
      </p:pic>
      <p:sp>
        <p:nvSpPr>
          <p:cNvPr id="51" name="Rectangle 50"/>
          <p:cNvSpPr/>
          <p:nvPr/>
        </p:nvSpPr>
        <p:spPr>
          <a:xfrm>
            <a:off x="-352" y="5243497"/>
            <a:ext cx="12203786" cy="1629104"/>
          </a:xfrm>
          <a:prstGeom prst="rect">
            <a:avLst/>
          </a:prstGeom>
          <a:solidFill>
            <a:srgbClr val="1E27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6" rIns="121893" bIns="60946"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39677" y="4665992"/>
            <a:ext cx="965880" cy="966131"/>
            <a:chOff x="2953255" y="4744273"/>
            <a:chExt cx="966131" cy="966131"/>
          </a:xfrm>
        </p:grpSpPr>
        <p:sp>
          <p:nvSpPr>
            <p:cNvPr id="87" name="Oval 86"/>
            <p:cNvSpPr/>
            <p:nvPr/>
          </p:nvSpPr>
          <p:spPr bwMode="auto">
            <a:xfrm>
              <a:off x="3014367" y="4805383"/>
              <a:ext cx="852640" cy="8526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2953255" y="4744273"/>
              <a:ext cx="966131" cy="966131"/>
            </a:xfrm>
            <a:prstGeom prst="ellipse">
              <a:avLst/>
            </a:prstGeom>
            <a:noFill/>
            <a:ln w="3175" cmpd="sng">
              <a:solidFill>
                <a:schemeClr val="bg1">
                  <a:lumMod val="6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25996" y="4667600"/>
            <a:ext cx="965880" cy="966131"/>
            <a:chOff x="4740039" y="4745881"/>
            <a:chExt cx="966131" cy="966131"/>
          </a:xfrm>
        </p:grpSpPr>
        <p:sp>
          <p:nvSpPr>
            <p:cNvPr id="105" name="Oval 104"/>
            <p:cNvSpPr/>
            <p:nvPr/>
          </p:nvSpPr>
          <p:spPr bwMode="auto">
            <a:xfrm>
              <a:off x="4801126" y="4805383"/>
              <a:ext cx="852640" cy="852640"/>
            </a:xfrm>
            <a:prstGeom prst="ellipse">
              <a:avLst/>
            </a:prstGeom>
            <a:solidFill>
              <a:schemeClr val="accent2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/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4740039" y="4745881"/>
              <a:ext cx="966131" cy="966131"/>
            </a:xfrm>
            <a:prstGeom prst="ellipse">
              <a:avLst/>
            </a:prstGeom>
            <a:noFill/>
            <a:ln w="3175" cmpd="sng">
              <a:solidFill>
                <a:schemeClr val="bg1">
                  <a:lumMod val="6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/>
            </a:p>
          </p:txBody>
        </p:sp>
      </p:grpSp>
      <p:sp>
        <p:nvSpPr>
          <p:cNvPr id="48" name="Oval 47"/>
          <p:cNvSpPr/>
          <p:nvPr/>
        </p:nvSpPr>
        <p:spPr bwMode="auto">
          <a:xfrm>
            <a:off x="6488937" y="4665310"/>
            <a:ext cx="965880" cy="966131"/>
          </a:xfrm>
          <a:prstGeom prst="ellipse">
            <a:avLst/>
          </a:prstGeom>
          <a:noFill/>
          <a:ln w="3175" cmpd="sng"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 dirty="0"/>
          </a:p>
        </p:txBody>
      </p:sp>
      <p:grpSp>
        <p:nvGrpSpPr>
          <p:cNvPr id="9" name="Group 8"/>
          <p:cNvGrpSpPr/>
          <p:nvPr/>
        </p:nvGrpSpPr>
        <p:grpSpPr>
          <a:xfrm>
            <a:off x="8310123" y="4670605"/>
            <a:ext cx="965880" cy="966131"/>
            <a:chOff x="8325100" y="4748886"/>
            <a:chExt cx="966131" cy="966131"/>
          </a:xfrm>
        </p:grpSpPr>
        <p:sp>
          <p:nvSpPr>
            <p:cNvPr id="117" name="Oval 116"/>
            <p:cNvSpPr/>
            <p:nvPr/>
          </p:nvSpPr>
          <p:spPr bwMode="auto">
            <a:xfrm>
              <a:off x="8374642" y="4805383"/>
              <a:ext cx="852640" cy="852640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/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8325100" y="4748886"/>
              <a:ext cx="966131" cy="966131"/>
            </a:xfrm>
            <a:prstGeom prst="ellipse">
              <a:avLst/>
            </a:prstGeom>
            <a:noFill/>
            <a:ln w="3175" cmpd="sng">
              <a:solidFill>
                <a:schemeClr val="bg1">
                  <a:lumMod val="6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/>
            </a:p>
          </p:txBody>
        </p:sp>
      </p:grpSp>
      <p:sp>
        <p:nvSpPr>
          <p:cNvPr id="42" name="Freeform 16"/>
          <p:cNvSpPr>
            <a:spLocks noChangeArrowheads="1"/>
          </p:cNvSpPr>
          <p:nvPr/>
        </p:nvSpPr>
        <p:spPr bwMode="auto">
          <a:xfrm>
            <a:off x="3255797" y="4886859"/>
            <a:ext cx="348404" cy="547301"/>
          </a:xfrm>
          <a:custGeom>
            <a:avLst/>
            <a:gdLst>
              <a:gd name="T0" fmla="*/ 406 w 657"/>
              <a:gd name="T1" fmla="*/ 947 h 1032"/>
              <a:gd name="T2" fmla="*/ 333 w 657"/>
              <a:gd name="T3" fmla="*/ 1031 h 1032"/>
              <a:gd name="T4" fmla="*/ 250 w 657"/>
              <a:gd name="T5" fmla="*/ 947 h 1032"/>
              <a:gd name="T6" fmla="*/ 448 w 657"/>
              <a:gd name="T7" fmla="*/ 916 h 1032"/>
              <a:gd name="T8" fmla="*/ 198 w 657"/>
              <a:gd name="T9" fmla="*/ 833 h 1032"/>
              <a:gd name="T10" fmla="*/ 656 w 657"/>
              <a:gd name="T11" fmla="*/ 333 h 1032"/>
              <a:gd name="T12" fmla="*/ 562 w 657"/>
              <a:gd name="T13" fmla="*/ 562 h 1032"/>
              <a:gd name="T14" fmla="*/ 531 w 657"/>
              <a:gd name="T15" fmla="*/ 635 h 1032"/>
              <a:gd name="T16" fmla="*/ 500 w 657"/>
              <a:gd name="T17" fmla="*/ 708 h 1032"/>
              <a:gd name="T18" fmla="*/ 500 w 657"/>
              <a:gd name="T19" fmla="*/ 729 h 1032"/>
              <a:gd name="T20" fmla="*/ 166 w 657"/>
              <a:gd name="T21" fmla="*/ 791 h 1032"/>
              <a:gd name="T22" fmla="*/ 156 w 657"/>
              <a:gd name="T23" fmla="*/ 708 h 1032"/>
              <a:gd name="T24" fmla="*/ 135 w 657"/>
              <a:gd name="T25" fmla="*/ 635 h 1032"/>
              <a:gd name="T26" fmla="*/ 93 w 657"/>
              <a:gd name="T27" fmla="*/ 552 h 1032"/>
              <a:gd name="T28" fmla="*/ 0 w 657"/>
              <a:gd name="T29" fmla="*/ 333 h 1032"/>
              <a:gd name="T30" fmla="*/ 333 w 657"/>
              <a:gd name="T31" fmla="*/ 0 h 1032"/>
              <a:gd name="T32" fmla="*/ 656 w 657"/>
              <a:gd name="T33" fmla="*/ 333 h 1032"/>
              <a:gd name="T34" fmla="*/ 510 w 657"/>
              <a:gd name="T35" fmla="*/ 156 h 1032"/>
              <a:gd name="T36" fmla="*/ 156 w 657"/>
              <a:gd name="T37" fmla="*/ 156 h 1032"/>
              <a:gd name="T38" fmla="*/ 146 w 657"/>
              <a:gd name="T39" fmla="*/ 499 h 1032"/>
              <a:gd name="T40" fmla="*/ 166 w 657"/>
              <a:gd name="T41" fmla="*/ 541 h 1032"/>
              <a:gd name="T42" fmla="*/ 229 w 657"/>
              <a:gd name="T43" fmla="*/ 666 h 1032"/>
              <a:gd name="T44" fmla="*/ 427 w 657"/>
              <a:gd name="T45" fmla="*/ 718 h 1032"/>
              <a:gd name="T46" fmla="*/ 458 w 657"/>
              <a:gd name="T47" fmla="*/ 604 h 1032"/>
              <a:gd name="T48" fmla="*/ 510 w 657"/>
              <a:gd name="T49" fmla="*/ 520 h 1032"/>
              <a:gd name="T50" fmla="*/ 583 w 657"/>
              <a:gd name="T51" fmla="*/ 333 h 1032"/>
              <a:gd name="T52" fmla="*/ 354 w 657"/>
              <a:gd name="T53" fmla="*/ 354 h 1032"/>
              <a:gd name="T54" fmla="*/ 302 w 657"/>
              <a:gd name="T55" fmla="*/ 354 h 1032"/>
              <a:gd name="T56" fmla="*/ 239 w 657"/>
              <a:gd name="T57" fmla="*/ 354 h 1032"/>
              <a:gd name="T58" fmla="*/ 250 w 657"/>
              <a:gd name="T59" fmla="*/ 499 h 1032"/>
              <a:gd name="T60" fmla="*/ 302 w 657"/>
              <a:gd name="T61" fmla="*/ 499 h 1032"/>
              <a:gd name="T62" fmla="*/ 364 w 657"/>
              <a:gd name="T63" fmla="*/ 499 h 1032"/>
              <a:gd name="T64" fmla="*/ 416 w 657"/>
              <a:gd name="T65" fmla="*/ 499 h 1032"/>
              <a:gd name="T66" fmla="*/ 427 w 657"/>
              <a:gd name="T67" fmla="*/ 354 h 1032"/>
              <a:gd name="T68" fmla="*/ 385 w 657"/>
              <a:gd name="T69" fmla="*/ 416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57" h="1032">
                <a:moveTo>
                  <a:pt x="250" y="947"/>
                </a:moveTo>
                <a:cubicBezTo>
                  <a:pt x="406" y="947"/>
                  <a:pt x="406" y="947"/>
                  <a:pt x="406" y="947"/>
                </a:cubicBezTo>
                <a:cubicBezTo>
                  <a:pt x="406" y="968"/>
                  <a:pt x="396" y="989"/>
                  <a:pt x="385" y="1010"/>
                </a:cubicBezTo>
                <a:cubicBezTo>
                  <a:pt x="364" y="1020"/>
                  <a:pt x="354" y="1031"/>
                  <a:pt x="333" y="1031"/>
                </a:cubicBezTo>
                <a:cubicBezTo>
                  <a:pt x="312" y="1031"/>
                  <a:pt x="291" y="1020"/>
                  <a:pt x="281" y="1010"/>
                </a:cubicBezTo>
                <a:cubicBezTo>
                  <a:pt x="260" y="989"/>
                  <a:pt x="250" y="968"/>
                  <a:pt x="250" y="947"/>
                </a:cubicBezTo>
                <a:close/>
                <a:moveTo>
                  <a:pt x="208" y="916"/>
                </a:moveTo>
                <a:cubicBezTo>
                  <a:pt x="448" y="916"/>
                  <a:pt x="448" y="916"/>
                  <a:pt x="448" y="916"/>
                </a:cubicBezTo>
                <a:cubicBezTo>
                  <a:pt x="458" y="833"/>
                  <a:pt x="458" y="833"/>
                  <a:pt x="458" y="833"/>
                </a:cubicBezTo>
                <a:cubicBezTo>
                  <a:pt x="198" y="833"/>
                  <a:pt x="198" y="833"/>
                  <a:pt x="198" y="833"/>
                </a:cubicBezTo>
                <a:lnTo>
                  <a:pt x="208" y="916"/>
                </a:lnTo>
                <a:close/>
                <a:moveTo>
                  <a:pt x="656" y="333"/>
                </a:moveTo>
                <a:cubicBezTo>
                  <a:pt x="656" y="416"/>
                  <a:pt x="625" y="489"/>
                  <a:pt x="573" y="552"/>
                </a:cubicBezTo>
                <a:lnTo>
                  <a:pt x="562" y="562"/>
                </a:lnTo>
                <a:cubicBezTo>
                  <a:pt x="562" y="562"/>
                  <a:pt x="562" y="572"/>
                  <a:pt x="552" y="572"/>
                </a:cubicBezTo>
                <a:cubicBezTo>
                  <a:pt x="541" y="593"/>
                  <a:pt x="541" y="614"/>
                  <a:pt x="531" y="635"/>
                </a:cubicBezTo>
                <a:cubicBezTo>
                  <a:pt x="521" y="656"/>
                  <a:pt x="510" y="677"/>
                  <a:pt x="510" y="697"/>
                </a:cubicBezTo>
                <a:cubicBezTo>
                  <a:pt x="500" y="697"/>
                  <a:pt x="500" y="697"/>
                  <a:pt x="500" y="708"/>
                </a:cubicBezTo>
                <a:lnTo>
                  <a:pt x="500" y="718"/>
                </a:lnTo>
                <a:cubicBezTo>
                  <a:pt x="500" y="729"/>
                  <a:pt x="500" y="729"/>
                  <a:pt x="500" y="729"/>
                </a:cubicBezTo>
                <a:cubicBezTo>
                  <a:pt x="500" y="791"/>
                  <a:pt x="500" y="791"/>
                  <a:pt x="500" y="791"/>
                </a:cubicBezTo>
                <a:cubicBezTo>
                  <a:pt x="166" y="791"/>
                  <a:pt x="166" y="791"/>
                  <a:pt x="166" y="791"/>
                </a:cubicBezTo>
                <a:cubicBezTo>
                  <a:pt x="166" y="729"/>
                  <a:pt x="166" y="729"/>
                  <a:pt x="166" y="729"/>
                </a:cubicBezTo>
                <a:cubicBezTo>
                  <a:pt x="166" y="718"/>
                  <a:pt x="156" y="718"/>
                  <a:pt x="156" y="708"/>
                </a:cubicBezTo>
                <a:lnTo>
                  <a:pt x="156" y="697"/>
                </a:lnTo>
                <a:cubicBezTo>
                  <a:pt x="146" y="677"/>
                  <a:pt x="146" y="656"/>
                  <a:pt x="135" y="635"/>
                </a:cubicBezTo>
                <a:cubicBezTo>
                  <a:pt x="125" y="614"/>
                  <a:pt x="114" y="593"/>
                  <a:pt x="104" y="572"/>
                </a:cubicBezTo>
                <a:cubicBezTo>
                  <a:pt x="93" y="562"/>
                  <a:pt x="93" y="562"/>
                  <a:pt x="93" y="552"/>
                </a:cubicBezTo>
                <a:lnTo>
                  <a:pt x="83" y="552"/>
                </a:lnTo>
                <a:cubicBezTo>
                  <a:pt x="31" y="489"/>
                  <a:pt x="0" y="416"/>
                  <a:pt x="0" y="333"/>
                </a:cubicBezTo>
                <a:cubicBezTo>
                  <a:pt x="0" y="239"/>
                  <a:pt x="31" y="166"/>
                  <a:pt x="104" y="104"/>
                </a:cubicBezTo>
                <a:cubicBezTo>
                  <a:pt x="166" y="31"/>
                  <a:pt x="239" y="0"/>
                  <a:pt x="333" y="0"/>
                </a:cubicBezTo>
                <a:cubicBezTo>
                  <a:pt x="416" y="0"/>
                  <a:pt x="500" y="31"/>
                  <a:pt x="562" y="104"/>
                </a:cubicBezTo>
                <a:cubicBezTo>
                  <a:pt x="625" y="166"/>
                  <a:pt x="656" y="239"/>
                  <a:pt x="656" y="333"/>
                </a:cubicBezTo>
                <a:close/>
                <a:moveTo>
                  <a:pt x="583" y="333"/>
                </a:moveTo>
                <a:cubicBezTo>
                  <a:pt x="583" y="260"/>
                  <a:pt x="562" y="198"/>
                  <a:pt x="510" y="156"/>
                </a:cubicBezTo>
                <a:cubicBezTo>
                  <a:pt x="458" y="104"/>
                  <a:pt x="396" y="83"/>
                  <a:pt x="333" y="83"/>
                </a:cubicBezTo>
                <a:cubicBezTo>
                  <a:pt x="260" y="83"/>
                  <a:pt x="198" y="104"/>
                  <a:pt x="156" y="156"/>
                </a:cubicBezTo>
                <a:cubicBezTo>
                  <a:pt x="104" y="198"/>
                  <a:pt x="73" y="260"/>
                  <a:pt x="73" y="333"/>
                </a:cubicBezTo>
                <a:cubicBezTo>
                  <a:pt x="73" y="396"/>
                  <a:pt x="93" y="448"/>
                  <a:pt x="146" y="499"/>
                </a:cubicBezTo>
                <a:cubicBezTo>
                  <a:pt x="146" y="499"/>
                  <a:pt x="146" y="510"/>
                  <a:pt x="156" y="510"/>
                </a:cubicBezTo>
                <a:cubicBezTo>
                  <a:pt x="156" y="520"/>
                  <a:pt x="166" y="531"/>
                  <a:pt x="166" y="541"/>
                </a:cubicBezTo>
                <a:cubicBezTo>
                  <a:pt x="177" y="562"/>
                  <a:pt x="187" y="583"/>
                  <a:pt x="198" y="604"/>
                </a:cubicBezTo>
                <a:cubicBezTo>
                  <a:pt x="208" y="624"/>
                  <a:pt x="218" y="645"/>
                  <a:pt x="229" y="666"/>
                </a:cubicBezTo>
                <a:cubicBezTo>
                  <a:pt x="229" y="697"/>
                  <a:pt x="239" y="708"/>
                  <a:pt x="239" y="718"/>
                </a:cubicBezTo>
                <a:cubicBezTo>
                  <a:pt x="427" y="718"/>
                  <a:pt x="427" y="718"/>
                  <a:pt x="427" y="718"/>
                </a:cubicBezTo>
                <a:cubicBezTo>
                  <a:pt x="427" y="708"/>
                  <a:pt x="427" y="697"/>
                  <a:pt x="437" y="666"/>
                </a:cubicBezTo>
                <a:cubicBezTo>
                  <a:pt x="437" y="645"/>
                  <a:pt x="448" y="624"/>
                  <a:pt x="458" y="604"/>
                </a:cubicBezTo>
                <a:cubicBezTo>
                  <a:pt x="468" y="583"/>
                  <a:pt x="479" y="562"/>
                  <a:pt x="489" y="541"/>
                </a:cubicBezTo>
                <a:cubicBezTo>
                  <a:pt x="489" y="531"/>
                  <a:pt x="500" y="520"/>
                  <a:pt x="510" y="520"/>
                </a:cubicBezTo>
                <a:cubicBezTo>
                  <a:pt x="510" y="510"/>
                  <a:pt x="510" y="499"/>
                  <a:pt x="521" y="499"/>
                </a:cubicBezTo>
                <a:cubicBezTo>
                  <a:pt x="562" y="448"/>
                  <a:pt x="583" y="396"/>
                  <a:pt x="583" y="333"/>
                </a:cubicBezTo>
                <a:close/>
                <a:moveTo>
                  <a:pt x="385" y="416"/>
                </a:moveTo>
                <a:cubicBezTo>
                  <a:pt x="354" y="354"/>
                  <a:pt x="354" y="354"/>
                  <a:pt x="354" y="354"/>
                </a:cubicBezTo>
                <a:cubicBezTo>
                  <a:pt x="333" y="302"/>
                  <a:pt x="333" y="302"/>
                  <a:pt x="333" y="302"/>
                </a:cubicBezTo>
                <a:cubicBezTo>
                  <a:pt x="302" y="354"/>
                  <a:pt x="302" y="354"/>
                  <a:pt x="302" y="354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250" y="499"/>
                  <a:pt x="250" y="499"/>
                  <a:pt x="250" y="499"/>
                </a:cubicBezTo>
                <a:cubicBezTo>
                  <a:pt x="271" y="552"/>
                  <a:pt x="271" y="552"/>
                  <a:pt x="271" y="552"/>
                </a:cubicBezTo>
                <a:cubicBezTo>
                  <a:pt x="302" y="499"/>
                  <a:pt x="302" y="499"/>
                  <a:pt x="302" y="499"/>
                </a:cubicBezTo>
                <a:cubicBezTo>
                  <a:pt x="333" y="437"/>
                  <a:pt x="333" y="437"/>
                  <a:pt x="333" y="437"/>
                </a:cubicBezTo>
                <a:cubicBezTo>
                  <a:pt x="364" y="499"/>
                  <a:pt x="364" y="499"/>
                  <a:pt x="364" y="499"/>
                </a:cubicBezTo>
                <a:cubicBezTo>
                  <a:pt x="385" y="552"/>
                  <a:pt x="385" y="552"/>
                  <a:pt x="385" y="552"/>
                </a:cubicBezTo>
                <a:cubicBezTo>
                  <a:pt x="416" y="499"/>
                  <a:pt x="416" y="499"/>
                  <a:pt x="416" y="499"/>
                </a:cubicBezTo>
                <a:cubicBezTo>
                  <a:pt x="479" y="385"/>
                  <a:pt x="479" y="385"/>
                  <a:pt x="479" y="385"/>
                </a:cubicBezTo>
                <a:cubicBezTo>
                  <a:pt x="427" y="354"/>
                  <a:pt x="427" y="354"/>
                  <a:pt x="427" y="354"/>
                </a:cubicBezTo>
                <a:lnTo>
                  <a:pt x="385" y="416"/>
                </a:lnTo>
                <a:close/>
                <a:moveTo>
                  <a:pt x="385" y="416"/>
                </a:moveTo>
                <a:lnTo>
                  <a:pt x="385" y="41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lIns="91422" tIns="45711" rIns="91422" bIns="45711" anchor="ctr"/>
          <a:lstStyle/>
          <a:p>
            <a:pPr>
              <a:defRPr/>
            </a:pPr>
            <a:endParaRPr lang="en-US" sz="9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3" name="Freeform 266"/>
          <p:cNvSpPr>
            <a:spLocks noChangeArrowheads="1"/>
          </p:cNvSpPr>
          <p:nvPr/>
        </p:nvSpPr>
        <p:spPr bwMode="auto">
          <a:xfrm>
            <a:off x="5012403" y="4881732"/>
            <a:ext cx="416143" cy="458725"/>
          </a:xfrm>
          <a:custGeom>
            <a:avLst/>
            <a:gdLst>
              <a:gd name="T0" fmla="*/ 310 w 863"/>
              <a:gd name="T1" fmla="*/ 41 h 954"/>
              <a:gd name="T2" fmla="*/ 201 w 863"/>
              <a:gd name="T3" fmla="*/ 735 h 954"/>
              <a:gd name="T4" fmla="*/ 519 w 863"/>
              <a:gd name="T5" fmla="*/ 953 h 954"/>
              <a:gd name="T6" fmla="*/ 636 w 863"/>
              <a:gd name="T7" fmla="*/ 886 h 954"/>
              <a:gd name="T8" fmla="*/ 770 w 863"/>
              <a:gd name="T9" fmla="*/ 744 h 954"/>
              <a:gd name="T10" fmla="*/ 786 w 863"/>
              <a:gd name="T11" fmla="*/ 693 h 954"/>
              <a:gd name="T12" fmla="*/ 836 w 863"/>
              <a:gd name="T13" fmla="*/ 593 h 954"/>
              <a:gd name="T14" fmla="*/ 293 w 863"/>
              <a:gd name="T15" fmla="*/ 468 h 954"/>
              <a:gd name="T16" fmla="*/ 268 w 863"/>
              <a:gd name="T17" fmla="*/ 434 h 954"/>
              <a:gd name="T18" fmla="*/ 234 w 863"/>
              <a:gd name="T19" fmla="*/ 459 h 954"/>
              <a:gd name="T20" fmla="*/ 159 w 863"/>
              <a:gd name="T21" fmla="*/ 392 h 954"/>
              <a:gd name="T22" fmla="*/ 184 w 863"/>
              <a:gd name="T23" fmla="*/ 342 h 954"/>
              <a:gd name="T24" fmla="*/ 142 w 863"/>
              <a:gd name="T25" fmla="*/ 301 h 954"/>
              <a:gd name="T26" fmla="*/ 168 w 863"/>
              <a:gd name="T27" fmla="*/ 200 h 954"/>
              <a:gd name="T28" fmla="*/ 234 w 863"/>
              <a:gd name="T29" fmla="*/ 200 h 954"/>
              <a:gd name="T30" fmla="*/ 251 w 863"/>
              <a:gd name="T31" fmla="*/ 150 h 954"/>
              <a:gd name="T32" fmla="*/ 351 w 863"/>
              <a:gd name="T33" fmla="*/ 117 h 954"/>
              <a:gd name="T34" fmla="*/ 376 w 863"/>
              <a:gd name="T35" fmla="*/ 175 h 954"/>
              <a:gd name="T36" fmla="*/ 427 w 863"/>
              <a:gd name="T37" fmla="*/ 167 h 954"/>
              <a:gd name="T38" fmla="*/ 510 w 863"/>
              <a:gd name="T39" fmla="*/ 217 h 954"/>
              <a:gd name="T40" fmla="*/ 477 w 863"/>
              <a:gd name="T41" fmla="*/ 284 h 954"/>
              <a:gd name="T42" fmla="*/ 519 w 863"/>
              <a:gd name="T43" fmla="*/ 326 h 954"/>
              <a:gd name="T44" fmla="*/ 494 w 863"/>
              <a:gd name="T45" fmla="*/ 418 h 954"/>
              <a:gd name="T46" fmla="*/ 427 w 863"/>
              <a:gd name="T47" fmla="*/ 409 h 954"/>
              <a:gd name="T48" fmla="*/ 418 w 863"/>
              <a:gd name="T49" fmla="*/ 459 h 954"/>
              <a:gd name="T50" fmla="*/ 318 w 863"/>
              <a:gd name="T51" fmla="*/ 493 h 954"/>
              <a:gd name="T52" fmla="*/ 594 w 863"/>
              <a:gd name="T53" fmla="*/ 660 h 954"/>
              <a:gd name="T54" fmla="*/ 561 w 863"/>
              <a:gd name="T55" fmla="*/ 652 h 954"/>
              <a:gd name="T56" fmla="*/ 552 w 863"/>
              <a:gd name="T57" fmla="*/ 685 h 954"/>
              <a:gd name="T58" fmla="*/ 485 w 863"/>
              <a:gd name="T59" fmla="*/ 710 h 954"/>
              <a:gd name="T60" fmla="*/ 469 w 863"/>
              <a:gd name="T61" fmla="*/ 677 h 954"/>
              <a:gd name="T62" fmla="*/ 435 w 863"/>
              <a:gd name="T63" fmla="*/ 685 h 954"/>
              <a:gd name="T64" fmla="*/ 385 w 863"/>
              <a:gd name="T65" fmla="*/ 643 h 954"/>
              <a:gd name="T66" fmla="*/ 402 w 863"/>
              <a:gd name="T67" fmla="*/ 610 h 954"/>
              <a:gd name="T68" fmla="*/ 376 w 863"/>
              <a:gd name="T69" fmla="*/ 585 h 954"/>
              <a:gd name="T70" fmla="*/ 393 w 863"/>
              <a:gd name="T71" fmla="*/ 518 h 954"/>
              <a:gd name="T72" fmla="*/ 427 w 863"/>
              <a:gd name="T73" fmla="*/ 518 h 954"/>
              <a:gd name="T74" fmla="*/ 443 w 863"/>
              <a:gd name="T75" fmla="*/ 484 h 954"/>
              <a:gd name="T76" fmla="*/ 502 w 863"/>
              <a:gd name="T77" fmla="*/ 468 h 954"/>
              <a:gd name="T78" fmla="*/ 519 w 863"/>
              <a:gd name="T79" fmla="*/ 501 h 954"/>
              <a:gd name="T80" fmla="*/ 552 w 863"/>
              <a:gd name="T81" fmla="*/ 493 h 954"/>
              <a:gd name="T82" fmla="*/ 611 w 863"/>
              <a:gd name="T83" fmla="*/ 535 h 954"/>
              <a:gd name="T84" fmla="*/ 594 w 863"/>
              <a:gd name="T85" fmla="*/ 568 h 954"/>
              <a:gd name="T86" fmla="*/ 619 w 863"/>
              <a:gd name="T87" fmla="*/ 602 h 954"/>
              <a:gd name="T88" fmla="*/ 594 w 863"/>
              <a:gd name="T89" fmla="*/ 660 h 954"/>
              <a:gd name="T90" fmla="*/ 594 w 863"/>
              <a:gd name="T91" fmla="*/ 660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63" h="954">
                <a:moveTo>
                  <a:pt x="761" y="426"/>
                </a:moveTo>
                <a:cubicBezTo>
                  <a:pt x="820" y="133"/>
                  <a:pt x="577" y="0"/>
                  <a:pt x="310" y="41"/>
                </a:cubicBezTo>
                <a:cubicBezTo>
                  <a:pt x="42" y="83"/>
                  <a:pt x="50" y="242"/>
                  <a:pt x="34" y="317"/>
                </a:cubicBezTo>
                <a:cubicBezTo>
                  <a:pt x="0" y="518"/>
                  <a:pt x="201" y="735"/>
                  <a:pt x="201" y="735"/>
                </a:cubicBezTo>
                <a:cubicBezTo>
                  <a:pt x="193" y="953"/>
                  <a:pt x="193" y="953"/>
                  <a:pt x="193" y="953"/>
                </a:cubicBezTo>
                <a:cubicBezTo>
                  <a:pt x="519" y="953"/>
                  <a:pt x="519" y="953"/>
                  <a:pt x="519" y="953"/>
                </a:cubicBezTo>
                <a:cubicBezTo>
                  <a:pt x="544" y="852"/>
                  <a:pt x="544" y="852"/>
                  <a:pt x="544" y="852"/>
                </a:cubicBezTo>
                <a:cubicBezTo>
                  <a:pt x="544" y="852"/>
                  <a:pt x="552" y="877"/>
                  <a:pt x="636" y="886"/>
                </a:cubicBezTo>
                <a:cubicBezTo>
                  <a:pt x="728" y="894"/>
                  <a:pt x="711" y="785"/>
                  <a:pt x="711" y="785"/>
                </a:cubicBezTo>
                <a:cubicBezTo>
                  <a:pt x="711" y="785"/>
                  <a:pt x="770" y="760"/>
                  <a:pt x="770" y="744"/>
                </a:cubicBezTo>
                <a:cubicBezTo>
                  <a:pt x="770" y="727"/>
                  <a:pt x="736" y="702"/>
                  <a:pt x="736" y="702"/>
                </a:cubicBezTo>
                <a:cubicBezTo>
                  <a:pt x="736" y="702"/>
                  <a:pt x="770" y="710"/>
                  <a:pt x="786" y="693"/>
                </a:cubicBezTo>
                <a:cubicBezTo>
                  <a:pt x="794" y="677"/>
                  <a:pt x="770" y="626"/>
                  <a:pt x="770" y="626"/>
                </a:cubicBezTo>
                <a:cubicBezTo>
                  <a:pt x="770" y="626"/>
                  <a:pt x="811" y="626"/>
                  <a:pt x="836" y="593"/>
                </a:cubicBezTo>
                <a:cubicBezTo>
                  <a:pt x="862" y="568"/>
                  <a:pt x="761" y="484"/>
                  <a:pt x="761" y="426"/>
                </a:cubicBezTo>
                <a:close/>
                <a:moveTo>
                  <a:pt x="293" y="468"/>
                </a:moveTo>
                <a:cubicBezTo>
                  <a:pt x="293" y="468"/>
                  <a:pt x="293" y="451"/>
                  <a:pt x="293" y="443"/>
                </a:cubicBezTo>
                <a:cubicBezTo>
                  <a:pt x="284" y="434"/>
                  <a:pt x="276" y="434"/>
                  <a:pt x="268" y="434"/>
                </a:cubicBezTo>
                <a:cubicBezTo>
                  <a:pt x="260" y="443"/>
                  <a:pt x="243" y="451"/>
                  <a:pt x="243" y="451"/>
                </a:cubicBezTo>
                <a:cubicBezTo>
                  <a:pt x="234" y="459"/>
                  <a:pt x="234" y="459"/>
                  <a:pt x="234" y="459"/>
                </a:cubicBezTo>
                <a:lnTo>
                  <a:pt x="209" y="451"/>
                </a:lnTo>
                <a:cubicBezTo>
                  <a:pt x="159" y="392"/>
                  <a:pt x="159" y="392"/>
                  <a:pt x="159" y="392"/>
                </a:cubicBezTo>
                <a:cubicBezTo>
                  <a:pt x="159" y="359"/>
                  <a:pt x="159" y="359"/>
                  <a:pt x="159" y="359"/>
                </a:cubicBezTo>
                <a:cubicBezTo>
                  <a:pt x="159" y="359"/>
                  <a:pt x="176" y="342"/>
                  <a:pt x="184" y="342"/>
                </a:cubicBezTo>
                <a:cubicBezTo>
                  <a:pt x="184" y="334"/>
                  <a:pt x="184" y="326"/>
                  <a:pt x="184" y="317"/>
                </a:cubicBezTo>
                <a:cubicBezTo>
                  <a:pt x="168" y="309"/>
                  <a:pt x="142" y="301"/>
                  <a:pt x="142" y="301"/>
                </a:cubicBezTo>
                <a:cubicBezTo>
                  <a:pt x="134" y="267"/>
                  <a:pt x="134" y="267"/>
                  <a:pt x="134" y="267"/>
                </a:cubicBezTo>
                <a:cubicBezTo>
                  <a:pt x="168" y="200"/>
                  <a:pt x="168" y="200"/>
                  <a:pt x="168" y="200"/>
                </a:cubicBezTo>
                <a:cubicBezTo>
                  <a:pt x="201" y="192"/>
                  <a:pt x="201" y="192"/>
                  <a:pt x="201" y="192"/>
                </a:cubicBezTo>
                <a:cubicBezTo>
                  <a:pt x="201" y="192"/>
                  <a:pt x="226" y="200"/>
                  <a:pt x="234" y="200"/>
                </a:cubicBezTo>
                <a:cubicBezTo>
                  <a:pt x="243" y="200"/>
                  <a:pt x="243" y="192"/>
                  <a:pt x="251" y="192"/>
                </a:cubicBezTo>
                <a:cubicBezTo>
                  <a:pt x="251" y="175"/>
                  <a:pt x="251" y="150"/>
                  <a:pt x="251" y="150"/>
                </a:cubicBezTo>
                <a:cubicBezTo>
                  <a:pt x="276" y="125"/>
                  <a:pt x="276" y="125"/>
                  <a:pt x="276" y="125"/>
                </a:cubicBezTo>
                <a:cubicBezTo>
                  <a:pt x="351" y="117"/>
                  <a:pt x="351" y="117"/>
                  <a:pt x="351" y="117"/>
                </a:cubicBezTo>
                <a:cubicBezTo>
                  <a:pt x="376" y="142"/>
                  <a:pt x="376" y="142"/>
                  <a:pt x="376" y="142"/>
                </a:cubicBezTo>
                <a:cubicBezTo>
                  <a:pt x="376" y="142"/>
                  <a:pt x="376" y="167"/>
                  <a:pt x="376" y="175"/>
                </a:cubicBezTo>
                <a:cubicBezTo>
                  <a:pt x="385" y="175"/>
                  <a:pt x="393" y="183"/>
                  <a:pt x="402" y="183"/>
                </a:cubicBezTo>
                <a:cubicBezTo>
                  <a:pt x="410" y="175"/>
                  <a:pt x="427" y="167"/>
                  <a:pt x="427" y="167"/>
                </a:cubicBezTo>
                <a:cubicBezTo>
                  <a:pt x="460" y="167"/>
                  <a:pt x="460" y="167"/>
                  <a:pt x="460" y="167"/>
                </a:cubicBezTo>
                <a:cubicBezTo>
                  <a:pt x="510" y="217"/>
                  <a:pt x="510" y="217"/>
                  <a:pt x="510" y="217"/>
                </a:cubicBezTo>
                <a:cubicBezTo>
                  <a:pt x="510" y="250"/>
                  <a:pt x="510" y="250"/>
                  <a:pt x="510" y="250"/>
                </a:cubicBezTo>
                <a:cubicBezTo>
                  <a:pt x="510" y="250"/>
                  <a:pt x="494" y="267"/>
                  <a:pt x="477" y="284"/>
                </a:cubicBezTo>
                <a:cubicBezTo>
                  <a:pt x="485" y="284"/>
                  <a:pt x="485" y="292"/>
                  <a:pt x="485" y="301"/>
                </a:cubicBezTo>
                <a:cubicBezTo>
                  <a:pt x="494" y="309"/>
                  <a:pt x="519" y="326"/>
                  <a:pt x="519" y="326"/>
                </a:cubicBezTo>
                <a:cubicBezTo>
                  <a:pt x="527" y="359"/>
                  <a:pt x="527" y="359"/>
                  <a:pt x="527" y="359"/>
                </a:cubicBezTo>
                <a:cubicBezTo>
                  <a:pt x="494" y="418"/>
                  <a:pt x="494" y="418"/>
                  <a:pt x="494" y="418"/>
                </a:cubicBezTo>
                <a:cubicBezTo>
                  <a:pt x="460" y="426"/>
                  <a:pt x="460" y="426"/>
                  <a:pt x="460" y="426"/>
                </a:cubicBezTo>
                <a:cubicBezTo>
                  <a:pt x="460" y="426"/>
                  <a:pt x="443" y="418"/>
                  <a:pt x="427" y="409"/>
                </a:cubicBezTo>
                <a:cubicBezTo>
                  <a:pt x="427" y="418"/>
                  <a:pt x="418" y="418"/>
                  <a:pt x="410" y="426"/>
                </a:cubicBezTo>
                <a:cubicBezTo>
                  <a:pt x="410" y="434"/>
                  <a:pt x="418" y="459"/>
                  <a:pt x="418" y="459"/>
                </a:cubicBezTo>
                <a:cubicBezTo>
                  <a:pt x="393" y="484"/>
                  <a:pt x="393" y="484"/>
                  <a:pt x="393" y="484"/>
                </a:cubicBezTo>
                <a:cubicBezTo>
                  <a:pt x="318" y="493"/>
                  <a:pt x="318" y="493"/>
                  <a:pt x="318" y="493"/>
                </a:cubicBezTo>
                <a:lnTo>
                  <a:pt x="293" y="468"/>
                </a:lnTo>
                <a:close/>
                <a:moveTo>
                  <a:pt x="594" y="660"/>
                </a:moveTo>
                <a:cubicBezTo>
                  <a:pt x="577" y="669"/>
                  <a:pt x="577" y="669"/>
                  <a:pt x="577" y="669"/>
                </a:cubicBezTo>
                <a:cubicBezTo>
                  <a:pt x="577" y="669"/>
                  <a:pt x="561" y="660"/>
                  <a:pt x="561" y="652"/>
                </a:cubicBezTo>
                <a:cubicBezTo>
                  <a:pt x="552" y="660"/>
                  <a:pt x="552" y="660"/>
                  <a:pt x="544" y="660"/>
                </a:cubicBezTo>
                <a:cubicBezTo>
                  <a:pt x="544" y="669"/>
                  <a:pt x="552" y="685"/>
                  <a:pt x="552" y="685"/>
                </a:cubicBezTo>
                <a:cubicBezTo>
                  <a:pt x="535" y="702"/>
                  <a:pt x="535" y="702"/>
                  <a:pt x="535" y="702"/>
                </a:cubicBezTo>
                <a:cubicBezTo>
                  <a:pt x="485" y="710"/>
                  <a:pt x="485" y="710"/>
                  <a:pt x="485" y="710"/>
                </a:cubicBezTo>
                <a:cubicBezTo>
                  <a:pt x="469" y="693"/>
                  <a:pt x="469" y="693"/>
                  <a:pt x="469" y="693"/>
                </a:cubicBezTo>
                <a:lnTo>
                  <a:pt x="469" y="677"/>
                </a:lnTo>
                <a:cubicBezTo>
                  <a:pt x="460" y="669"/>
                  <a:pt x="460" y="669"/>
                  <a:pt x="452" y="669"/>
                </a:cubicBezTo>
                <a:cubicBezTo>
                  <a:pt x="435" y="685"/>
                  <a:pt x="435" y="685"/>
                  <a:pt x="435" y="685"/>
                </a:cubicBezTo>
                <a:lnTo>
                  <a:pt x="410" y="685"/>
                </a:lnTo>
                <a:cubicBezTo>
                  <a:pt x="385" y="643"/>
                  <a:pt x="385" y="643"/>
                  <a:pt x="385" y="643"/>
                </a:cubicBezTo>
                <a:cubicBezTo>
                  <a:pt x="385" y="626"/>
                  <a:pt x="385" y="626"/>
                  <a:pt x="385" y="626"/>
                </a:cubicBezTo>
                <a:cubicBezTo>
                  <a:pt x="402" y="610"/>
                  <a:pt x="402" y="610"/>
                  <a:pt x="402" y="610"/>
                </a:cubicBezTo>
                <a:cubicBezTo>
                  <a:pt x="402" y="602"/>
                  <a:pt x="402" y="602"/>
                  <a:pt x="402" y="593"/>
                </a:cubicBezTo>
                <a:cubicBezTo>
                  <a:pt x="393" y="593"/>
                  <a:pt x="376" y="585"/>
                  <a:pt x="376" y="585"/>
                </a:cubicBezTo>
                <a:cubicBezTo>
                  <a:pt x="368" y="560"/>
                  <a:pt x="368" y="560"/>
                  <a:pt x="368" y="560"/>
                </a:cubicBezTo>
                <a:cubicBezTo>
                  <a:pt x="393" y="518"/>
                  <a:pt x="393" y="518"/>
                  <a:pt x="393" y="518"/>
                </a:cubicBezTo>
                <a:cubicBezTo>
                  <a:pt x="410" y="510"/>
                  <a:pt x="410" y="510"/>
                  <a:pt x="410" y="510"/>
                </a:cubicBezTo>
                <a:lnTo>
                  <a:pt x="427" y="518"/>
                </a:lnTo>
                <a:cubicBezTo>
                  <a:pt x="435" y="518"/>
                  <a:pt x="443" y="518"/>
                  <a:pt x="443" y="510"/>
                </a:cubicBezTo>
                <a:cubicBezTo>
                  <a:pt x="443" y="501"/>
                  <a:pt x="443" y="484"/>
                  <a:pt x="443" y="484"/>
                </a:cubicBezTo>
                <a:cubicBezTo>
                  <a:pt x="460" y="468"/>
                  <a:pt x="460" y="468"/>
                  <a:pt x="460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19" y="484"/>
                  <a:pt x="519" y="484"/>
                  <a:pt x="519" y="484"/>
                </a:cubicBezTo>
                <a:cubicBezTo>
                  <a:pt x="519" y="484"/>
                  <a:pt x="519" y="493"/>
                  <a:pt x="519" y="501"/>
                </a:cubicBezTo>
                <a:cubicBezTo>
                  <a:pt x="527" y="501"/>
                  <a:pt x="535" y="510"/>
                  <a:pt x="544" y="510"/>
                </a:cubicBezTo>
                <a:cubicBezTo>
                  <a:pt x="552" y="493"/>
                  <a:pt x="552" y="493"/>
                  <a:pt x="552" y="493"/>
                </a:cubicBezTo>
                <a:cubicBezTo>
                  <a:pt x="577" y="493"/>
                  <a:pt x="577" y="493"/>
                  <a:pt x="577" y="493"/>
                </a:cubicBezTo>
                <a:cubicBezTo>
                  <a:pt x="611" y="535"/>
                  <a:pt x="611" y="535"/>
                  <a:pt x="611" y="535"/>
                </a:cubicBezTo>
                <a:cubicBezTo>
                  <a:pt x="611" y="551"/>
                  <a:pt x="611" y="551"/>
                  <a:pt x="611" y="551"/>
                </a:cubicBezTo>
                <a:lnTo>
                  <a:pt x="594" y="568"/>
                </a:lnTo>
                <a:cubicBezTo>
                  <a:pt x="594" y="576"/>
                  <a:pt x="594" y="576"/>
                  <a:pt x="594" y="585"/>
                </a:cubicBezTo>
                <a:cubicBezTo>
                  <a:pt x="602" y="585"/>
                  <a:pt x="619" y="602"/>
                  <a:pt x="619" y="602"/>
                </a:cubicBezTo>
                <a:cubicBezTo>
                  <a:pt x="619" y="618"/>
                  <a:pt x="619" y="618"/>
                  <a:pt x="619" y="618"/>
                </a:cubicBezTo>
                <a:lnTo>
                  <a:pt x="594" y="660"/>
                </a:lnTo>
                <a:close/>
                <a:moveTo>
                  <a:pt x="594" y="660"/>
                </a:moveTo>
                <a:lnTo>
                  <a:pt x="594" y="6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91422" tIns="45711" rIns="91422" bIns="45711" anchor="ctr"/>
          <a:lstStyle/>
          <a:p>
            <a:pPr>
              <a:defRPr/>
            </a:pPr>
            <a:endParaRPr lang="en-US" sz="9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44" name="Group 588"/>
          <p:cNvGrpSpPr>
            <a:grpSpLocks noChangeAspect="1"/>
          </p:cNvGrpSpPr>
          <p:nvPr/>
        </p:nvGrpSpPr>
        <p:grpSpPr bwMode="auto">
          <a:xfrm>
            <a:off x="8544905" y="4945970"/>
            <a:ext cx="472959" cy="423567"/>
            <a:chOff x="2061431" y="5656262"/>
            <a:chExt cx="583344" cy="522287"/>
          </a:xfrm>
          <a:solidFill>
            <a:schemeClr val="bg1"/>
          </a:solidFill>
        </p:grpSpPr>
        <p:sp>
          <p:nvSpPr>
            <p:cNvPr id="45" name="Freeform 539"/>
            <p:cNvSpPr>
              <a:spLocks noChangeArrowheads="1"/>
            </p:cNvSpPr>
            <p:nvPr/>
          </p:nvSpPr>
          <p:spPr bwMode="auto">
            <a:xfrm>
              <a:off x="2403475" y="5656262"/>
              <a:ext cx="241300" cy="238125"/>
            </a:xfrm>
            <a:custGeom>
              <a:avLst/>
              <a:gdLst>
                <a:gd name="T0" fmla="*/ 159 w 670"/>
                <a:gd name="T1" fmla="*/ 660 h 661"/>
                <a:gd name="T2" fmla="*/ 259 w 670"/>
                <a:gd name="T3" fmla="*/ 635 h 661"/>
                <a:gd name="T4" fmla="*/ 669 w 670"/>
                <a:gd name="T5" fmla="*/ 225 h 661"/>
                <a:gd name="T6" fmla="*/ 435 w 670"/>
                <a:gd name="T7" fmla="*/ 0 h 661"/>
                <a:gd name="T8" fmla="*/ 33 w 670"/>
                <a:gd name="T9" fmla="*/ 409 h 661"/>
                <a:gd name="T10" fmla="*/ 0 w 670"/>
                <a:gd name="T11" fmla="*/ 510 h 661"/>
                <a:gd name="T12" fmla="*/ 159 w 670"/>
                <a:gd name="T13" fmla="*/ 660 h 661"/>
                <a:gd name="T14" fmla="*/ 159 w 670"/>
                <a:gd name="T15" fmla="*/ 660 h 661"/>
                <a:gd name="T16" fmla="*/ 159 w 670"/>
                <a:gd name="T17" fmla="*/ 66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0" h="661">
                  <a:moveTo>
                    <a:pt x="159" y="660"/>
                  </a:moveTo>
                  <a:cubicBezTo>
                    <a:pt x="184" y="643"/>
                    <a:pt x="226" y="635"/>
                    <a:pt x="259" y="635"/>
                  </a:cubicBezTo>
                  <a:cubicBezTo>
                    <a:pt x="669" y="225"/>
                    <a:pt x="669" y="225"/>
                    <a:pt x="669" y="225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33" y="409"/>
                    <a:pt x="33" y="409"/>
                    <a:pt x="33" y="409"/>
                  </a:cubicBezTo>
                  <a:cubicBezTo>
                    <a:pt x="33" y="443"/>
                    <a:pt x="25" y="485"/>
                    <a:pt x="0" y="510"/>
                  </a:cubicBezTo>
                  <a:lnTo>
                    <a:pt x="159" y="660"/>
                  </a:lnTo>
                  <a:close/>
                  <a:moveTo>
                    <a:pt x="159" y="660"/>
                  </a:moveTo>
                  <a:lnTo>
                    <a:pt x="159" y="66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46" name="Freeform 540"/>
            <p:cNvSpPr>
              <a:spLocks noChangeArrowheads="1"/>
            </p:cNvSpPr>
            <p:nvPr/>
          </p:nvSpPr>
          <p:spPr bwMode="auto">
            <a:xfrm>
              <a:off x="2124075" y="5981699"/>
              <a:ext cx="196850" cy="195263"/>
            </a:xfrm>
            <a:custGeom>
              <a:avLst/>
              <a:gdLst>
                <a:gd name="T0" fmla="*/ 226 w 545"/>
                <a:gd name="T1" fmla="*/ 259 h 544"/>
                <a:gd name="T2" fmla="*/ 209 w 545"/>
                <a:gd name="T3" fmla="*/ 242 h 544"/>
                <a:gd name="T4" fmla="*/ 134 w 545"/>
                <a:gd name="T5" fmla="*/ 301 h 544"/>
                <a:gd name="T6" fmla="*/ 0 w 545"/>
                <a:gd name="T7" fmla="*/ 510 h 544"/>
                <a:gd name="T8" fmla="*/ 34 w 545"/>
                <a:gd name="T9" fmla="*/ 543 h 544"/>
                <a:gd name="T10" fmla="*/ 243 w 545"/>
                <a:gd name="T11" fmla="*/ 409 h 544"/>
                <a:gd name="T12" fmla="*/ 301 w 545"/>
                <a:gd name="T13" fmla="*/ 334 h 544"/>
                <a:gd name="T14" fmla="*/ 285 w 545"/>
                <a:gd name="T15" fmla="*/ 317 h 544"/>
                <a:gd name="T16" fmla="*/ 544 w 545"/>
                <a:gd name="T17" fmla="*/ 58 h 544"/>
                <a:gd name="T18" fmla="*/ 485 w 545"/>
                <a:gd name="T19" fmla="*/ 0 h 544"/>
                <a:gd name="T20" fmla="*/ 226 w 545"/>
                <a:gd name="T21" fmla="*/ 259 h 544"/>
                <a:gd name="T22" fmla="*/ 226 w 545"/>
                <a:gd name="T23" fmla="*/ 259 h 544"/>
                <a:gd name="T24" fmla="*/ 226 w 545"/>
                <a:gd name="T25" fmla="*/ 259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5" h="544">
                  <a:moveTo>
                    <a:pt x="226" y="259"/>
                  </a:moveTo>
                  <a:lnTo>
                    <a:pt x="209" y="242"/>
                  </a:lnTo>
                  <a:lnTo>
                    <a:pt x="134" y="301"/>
                  </a:lnTo>
                  <a:lnTo>
                    <a:pt x="0" y="510"/>
                  </a:lnTo>
                  <a:lnTo>
                    <a:pt x="34" y="543"/>
                  </a:lnTo>
                  <a:lnTo>
                    <a:pt x="243" y="409"/>
                  </a:lnTo>
                  <a:lnTo>
                    <a:pt x="301" y="334"/>
                  </a:lnTo>
                  <a:lnTo>
                    <a:pt x="285" y="317"/>
                  </a:lnTo>
                  <a:lnTo>
                    <a:pt x="544" y="58"/>
                  </a:lnTo>
                  <a:lnTo>
                    <a:pt x="485" y="0"/>
                  </a:lnTo>
                  <a:lnTo>
                    <a:pt x="226" y="259"/>
                  </a:lnTo>
                  <a:close/>
                  <a:moveTo>
                    <a:pt x="226" y="259"/>
                  </a:moveTo>
                  <a:lnTo>
                    <a:pt x="226" y="25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50" name="Freeform 541"/>
            <p:cNvSpPr>
              <a:spLocks noChangeArrowheads="1"/>
            </p:cNvSpPr>
            <p:nvPr/>
          </p:nvSpPr>
          <p:spPr bwMode="auto">
            <a:xfrm>
              <a:off x="2124075" y="5981699"/>
              <a:ext cx="196850" cy="195263"/>
            </a:xfrm>
            <a:custGeom>
              <a:avLst/>
              <a:gdLst>
                <a:gd name="T0" fmla="*/ 226 w 545"/>
                <a:gd name="T1" fmla="*/ 259 h 544"/>
                <a:gd name="T2" fmla="*/ 209 w 545"/>
                <a:gd name="T3" fmla="*/ 242 h 544"/>
                <a:gd name="T4" fmla="*/ 134 w 545"/>
                <a:gd name="T5" fmla="*/ 301 h 544"/>
                <a:gd name="T6" fmla="*/ 0 w 545"/>
                <a:gd name="T7" fmla="*/ 510 h 544"/>
                <a:gd name="T8" fmla="*/ 34 w 545"/>
                <a:gd name="T9" fmla="*/ 543 h 544"/>
                <a:gd name="T10" fmla="*/ 243 w 545"/>
                <a:gd name="T11" fmla="*/ 409 h 544"/>
                <a:gd name="T12" fmla="*/ 301 w 545"/>
                <a:gd name="T13" fmla="*/ 334 h 544"/>
                <a:gd name="T14" fmla="*/ 285 w 545"/>
                <a:gd name="T15" fmla="*/ 317 h 544"/>
                <a:gd name="T16" fmla="*/ 544 w 545"/>
                <a:gd name="T17" fmla="*/ 58 h 544"/>
                <a:gd name="T18" fmla="*/ 485 w 545"/>
                <a:gd name="T19" fmla="*/ 0 h 544"/>
                <a:gd name="T20" fmla="*/ 226 w 545"/>
                <a:gd name="T21" fmla="*/ 259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5" h="544">
                  <a:moveTo>
                    <a:pt x="226" y="259"/>
                  </a:moveTo>
                  <a:lnTo>
                    <a:pt x="209" y="242"/>
                  </a:lnTo>
                  <a:lnTo>
                    <a:pt x="134" y="301"/>
                  </a:lnTo>
                  <a:lnTo>
                    <a:pt x="0" y="510"/>
                  </a:lnTo>
                  <a:lnTo>
                    <a:pt x="34" y="543"/>
                  </a:lnTo>
                  <a:lnTo>
                    <a:pt x="243" y="409"/>
                  </a:lnTo>
                  <a:lnTo>
                    <a:pt x="301" y="334"/>
                  </a:lnTo>
                  <a:lnTo>
                    <a:pt x="285" y="317"/>
                  </a:lnTo>
                  <a:lnTo>
                    <a:pt x="544" y="58"/>
                  </a:lnTo>
                  <a:lnTo>
                    <a:pt x="485" y="0"/>
                  </a:lnTo>
                  <a:lnTo>
                    <a:pt x="226" y="25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52" name="Freeform 542"/>
            <p:cNvSpPr>
              <a:spLocks noChangeArrowheads="1"/>
            </p:cNvSpPr>
            <p:nvPr/>
          </p:nvSpPr>
          <p:spPr bwMode="auto">
            <a:xfrm>
              <a:off x="2205038" y="6075362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53" name="Freeform 543"/>
            <p:cNvSpPr>
              <a:spLocks noChangeArrowheads="1"/>
            </p:cNvSpPr>
            <p:nvPr/>
          </p:nvSpPr>
          <p:spPr bwMode="auto">
            <a:xfrm>
              <a:off x="2061431" y="5662612"/>
              <a:ext cx="520701" cy="515937"/>
            </a:xfrm>
            <a:custGeom>
              <a:avLst/>
              <a:gdLst>
                <a:gd name="T0" fmla="*/ 644 w 1448"/>
                <a:gd name="T1" fmla="*/ 427 h 1431"/>
                <a:gd name="T2" fmla="*/ 561 w 1448"/>
                <a:gd name="T3" fmla="*/ 117 h 1431"/>
                <a:gd name="T4" fmla="*/ 251 w 1448"/>
                <a:gd name="T5" fmla="*/ 34 h 1431"/>
                <a:gd name="T6" fmla="*/ 435 w 1448"/>
                <a:gd name="T7" fmla="*/ 209 h 1431"/>
                <a:gd name="T8" fmla="*/ 385 w 1448"/>
                <a:gd name="T9" fmla="*/ 385 h 1431"/>
                <a:gd name="T10" fmla="*/ 210 w 1448"/>
                <a:gd name="T11" fmla="*/ 435 h 1431"/>
                <a:gd name="T12" fmla="*/ 34 w 1448"/>
                <a:gd name="T13" fmla="*/ 251 h 1431"/>
                <a:gd name="T14" fmla="*/ 109 w 1448"/>
                <a:gd name="T15" fmla="*/ 561 h 1431"/>
                <a:gd name="T16" fmla="*/ 435 w 1448"/>
                <a:gd name="T17" fmla="*/ 644 h 1431"/>
                <a:gd name="T18" fmla="*/ 1179 w 1448"/>
                <a:gd name="T19" fmla="*/ 1380 h 1431"/>
                <a:gd name="T20" fmla="*/ 1288 w 1448"/>
                <a:gd name="T21" fmla="*/ 1430 h 1431"/>
                <a:gd name="T22" fmla="*/ 1388 w 1448"/>
                <a:gd name="T23" fmla="*/ 1380 h 1431"/>
                <a:gd name="T24" fmla="*/ 1388 w 1448"/>
                <a:gd name="T25" fmla="*/ 1171 h 1431"/>
                <a:gd name="T26" fmla="*/ 644 w 1448"/>
                <a:gd name="T27" fmla="*/ 427 h 1431"/>
                <a:gd name="T28" fmla="*/ 1296 w 1448"/>
                <a:gd name="T29" fmla="*/ 1355 h 1431"/>
                <a:gd name="T30" fmla="*/ 1238 w 1448"/>
                <a:gd name="T31" fmla="*/ 1305 h 1431"/>
                <a:gd name="T32" fmla="*/ 1296 w 1448"/>
                <a:gd name="T33" fmla="*/ 1246 h 1431"/>
                <a:gd name="T34" fmla="*/ 1355 w 1448"/>
                <a:gd name="T35" fmla="*/ 1305 h 1431"/>
                <a:gd name="T36" fmla="*/ 1296 w 1448"/>
                <a:gd name="T37" fmla="*/ 1355 h 1431"/>
                <a:gd name="T38" fmla="*/ 1296 w 1448"/>
                <a:gd name="T39" fmla="*/ 1355 h 1431"/>
                <a:gd name="T40" fmla="*/ 1296 w 1448"/>
                <a:gd name="T41" fmla="*/ 1355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8" h="1431">
                  <a:moveTo>
                    <a:pt x="644" y="427"/>
                  </a:moveTo>
                  <a:cubicBezTo>
                    <a:pt x="678" y="318"/>
                    <a:pt x="644" y="201"/>
                    <a:pt x="561" y="117"/>
                  </a:cubicBezTo>
                  <a:cubicBezTo>
                    <a:pt x="477" y="34"/>
                    <a:pt x="360" y="0"/>
                    <a:pt x="251" y="34"/>
                  </a:cubicBezTo>
                  <a:cubicBezTo>
                    <a:pt x="435" y="209"/>
                    <a:pt x="435" y="209"/>
                    <a:pt x="435" y="209"/>
                  </a:cubicBezTo>
                  <a:cubicBezTo>
                    <a:pt x="385" y="385"/>
                    <a:pt x="385" y="385"/>
                    <a:pt x="385" y="385"/>
                  </a:cubicBezTo>
                  <a:cubicBezTo>
                    <a:pt x="210" y="435"/>
                    <a:pt x="210" y="435"/>
                    <a:pt x="210" y="435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0" y="360"/>
                    <a:pt x="25" y="477"/>
                    <a:pt x="109" y="561"/>
                  </a:cubicBezTo>
                  <a:cubicBezTo>
                    <a:pt x="201" y="653"/>
                    <a:pt x="326" y="677"/>
                    <a:pt x="435" y="644"/>
                  </a:cubicBezTo>
                  <a:cubicBezTo>
                    <a:pt x="1179" y="1380"/>
                    <a:pt x="1179" y="1380"/>
                    <a:pt x="1179" y="1380"/>
                  </a:cubicBezTo>
                  <a:cubicBezTo>
                    <a:pt x="1204" y="1413"/>
                    <a:pt x="1246" y="1430"/>
                    <a:pt x="1288" y="1430"/>
                  </a:cubicBezTo>
                  <a:cubicBezTo>
                    <a:pt x="1321" y="1430"/>
                    <a:pt x="1363" y="1413"/>
                    <a:pt x="1388" y="1380"/>
                  </a:cubicBezTo>
                  <a:cubicBezTo>
                    <a:pt x="1447" y="1321"/>
                    <a:pt x="1447" y="1229"/>
                    <a:pt x="1388" y="1171"/>
                  </a:cubicBezTo>
                  <a:lnTo>
                    <a:pt x="644" y="427"/>
                  </a:lnTo>
                  <a:close/>
                  <a:moveTo>
                    <a:pt x="1296" y="1355"/>
                  </a:moveTo>
                  <a:cubicBezTo>
                    <a:pt x="1263" y="1355"/>
                    <a:pt x="1238" y="1330"/>
                    <a:pt x="1238" y="1305"/>
                  </a:cubicBezTo>
                  <a:cubicBezTo>
                    <a:pt x="1238" y="1271"/>
                    <a:pt x="1263" y="1246"/>
                    <a:pt x="1296" y="1246"/>
                  </a:cubicBezTo>
                  <a:cubicBezTo>
                    <a:pt x="1330" y="1246"/>
                    <a:pt x="1355" y="1271"/>
                    <a:pt x="1355" y="1305"/>
                  </a:cubicBezTo>
                  <a:cubicBezTo>
                    <a:pt x="1355" y="1330"/>
                    <a:pt x="1330" y="1355"/>
                    <a:pt x="1296" y="1355"/>
                  </a:cubicBezTo>
                  <a:close/>
                  <a:moveTo>
                    <a:pt x="1296" y="1355"/>
                  </a:moveTo>
                  <a:lnTo>
                    <a:pt x="1296" y="135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54" name="Oval 53"/>
          <p:cNvSpPr/>
          <p:nvPr/>
        </p:nvSpPr>
        <p:spPr>
          <a:xfrm>
            <a:off x="6547182" y="4720864"/>
            <a:ext cx="855021" cy="85502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0" name="Freeform 290"/>
          <p:cNvSpPr>
            <a:spLocks noChangeArrowheads="1"/>
          </p:cNvSpPr>
          <p:nvPr/>
        </p:nvSpPr>
        <p:spPr bwMode="auto">
          <a:xfrm>
            <a:off x="6733377" y="4985322"/>
            <a:ext cx="510566" cy="395452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lIns="91422" tIns="45711" rIns="91422" bIns="45711" anchor="ctr"/>
          <a:lstStyle/>
          <a:p>
            <a:pPr>
              <a:defRPr/>
            </a:pPr>
            <a:endParaRPr lang="en-US" sz="9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52" y="2001078"/>
            <a:ext cx="7380352" cy="1332003"/>
            <a:chOff x="-352" y="2001078"/>
            <a:chExt cx="7380352" cy="1332003"/>
          </a:xfrm>
        </p:grpSpPr>
        <p:sp>
          <p:nvSpPr>
            <p:cNvPr id="61" name="Rectangle 60"/>
            <p:cNvSpPr/>
            <p:nvPr/>
          </p:nvSpPr>
          <p:spPr>
            <a:xfrm>
              <a:off x="0" y="2001081"/>
              <a:ext cx="6930000" cy="1332000"/>
            </a:xfrm>
            <a:prstGeom prst="rect">
              <a:avLst/>
            </a:prstGeom>
            <a:solidFill>
              <a:srgbClr val="0015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 rot="5400000">
              <a:off x="3204000" y="-1202921"/>
              <a:ext cx="972000" cy="738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0" y="2001080"/>
              <a:ext cx="7199648" cy="115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 rot="5400000">
              <a:off x="3113648" y="-1112922"/>
              <a:ext cx="972000" cy="7200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57422" y="2056191"/>
              <a:ext cx="588445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 smtClean="0">
                  <a:latin typeface="Calibri" charset="0"/>
                  <a:ea typeface="Calibri" charset="0"/>
                  <a:cs typeface="Calibri" charset="0"/>
                </a:rPr>
                <a:t>Finance Structures</a:t>
              </a:r>
              <a:endParaRPr lang="en-US" sz="50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613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8" grpId="0" animBg="1"/>
      <p:bldP spid="42" grpId="0" animBg="1"/>
      <p:bldP spid="43" grpId="0" animBg="1"/>
      <p:bldP spid="54" grpId="0" animBg="1"/>
      <p:bldP spid="1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89667" y="48132"/>
            <a:ext cx="82126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latin typeface="Calibri" charset="0"/>
                <a:ea typeface="Calibri" charset="0"/>
                <a:cs typeface="Calibri" charset="0"/>
              </a:rPr>
              <a:t>Types of PPPs</a:t>
            </a:r>
            <a:endParaRPr lang="en-US" sz="46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989667" y="-144975"/>
            <a:ext cx="82126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latin typeface="Calibri" charset="0"/>
                <a:ea typeface="Calibri" charset="0"/>
                <a:cs typeface="Calibri" charset="0"/>
              </a:rPr>
              <a:t>Types of PPPs</a:t>
            </a:r>
            <a:endParaRPr lang="en-US" sz="4600" b="1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71738" y="-71336"/>
            <a:ext cx="1241738" cy="1241335"/>
            <a:chOff x="-71738" y="-71336"/>
            <a:chExt cx="1241738" cy="1241335"/>
          </a:xfrm>
        </p:grpSpPr>
        <p:sp>
          <p:nvSpPr>
            <p:cNvPr id="119" name="Rectangle 118"/>
            <p:cNvSpPr/>
            <p:nvPr/>
          </p:nvSpPr>
          <p:spPr>
            <a:xfrm rot="5400000">
              <a:off x="63131" y="-206201"/>
              <a:ext cx="972000" cy="12417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-71738" y="-71336"/>
              <a:ext cx="972000" cy="1241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 rot="5400000">
              <a:off x="-71738" y="-71333"/>
              <a:ext cx="972000" cy="9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90000" y="90000"/>
              <a:ext cx="972000" cy="972000"/>
              <a:chOff x="159850" y="138600"/>
              <a:chExt cx="972000" cy="972000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159850" y="138600"/>
                <a:ext cx="972000" cy="972000"/>
              </a:xfrm>
              <a:prstGeom prst="rect">
                <a:avLst/>
              </a:prstGeom>
              <a:solidFill>
                <a:srgbClr val="0015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7" name="Picture 5" descr="Picture 5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316666" y="205500"/>
                <a:ext cx="658368" cy="838200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glow>
                  <a:srgbClr val="002060"/>
                </a:glow>
              </a:effectLst>
            </p:spPr>
          </p:pic>
        </p:grpSp>
      </p:grpSp>
      <p:sp>
        <p:nvSpPr>
          <p:cNvPr id="121" name="TextBox 120"/>
          <p:cNvSpPr txBox="1"/>
          <p:nvPr/>
        </p:nvSpPr>
        <p:spPr>
          <a:xfrm>
            <a:off x="1989667" y="89575"/>
            <a:ext cx="82126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Common SPV Structure</a:t>
            </a:r>
            <a:endParaRPr lang="en-US" sz="4600" b="1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5376000" y="925260"/>
            <a:ext cx="1440000" cy="5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879646" y="1916113"/>
            <a:ext cx="1793875" cy="43338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latin typeface="Calibri" charset="0"/>
                <a:ea typeface="Calibri" charset="0"/>
                <a:cs typeface="Calibri" charset="0"/>
              </a:rPr>
              <a:t>Public Partner</a:t>
            </a:r>
            <a:endParaRPr lang="en-GB" sz="14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776583" y="2349500"/>
            <a:ext cx="0" cy="287338"/>
          </a:xfrm>
          <a:prstGeom prst="line">
            <a:avLst/>
          </a:prstGeom>
          <a:ln w="28575" cmpd="sng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016171" y="2636838"/>
            <a:ext cx="1520825" cy="647700"/>
          </a:xfrm>
          <a:prstGeom prst="ellipse">
            <a:avLst/>
          </a:prstGeom>
          <a:solidFill>
            <a:srgbClr val="000F39"/>
          </a:solidFill>
          <a:ln w="28575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Calibri" charset="0"/>
                <a:ea typeface="Calibri" charset="0"/>
                <a:cs typeface="Calibri" charset="0"/>
              </a:rPr>
              <a:t>PPP </a:t>
            </a:r>
            <a:r>
              <a:rPr lang="en-GB" sz="1400" dirty="0" smtClean="0">
                <a:latin typeface="Calibri" charset="0"/>
                <a:ea typeface="Calibri" charset="0"/>
                <a:cs typeface="Calibri" charset="0"/>
              </a:rPr>
              <a:t>Contract</a:t>
            </a:r>
            <a:endParaRPr lang="en-GB" sz="14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776583" y="3284538"/>
            <a:ext cx="0" cy="360362"/>
          </a:xfrm>
          <a:prstGeom prst="line">
            <a:avLst/>
          </a:prstGeom>
          <a:ln w="28575" cmpd="sng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411333" y="3644900"/>
            <a:ext cx="2730500" cy="6477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rnd" cmpd="sng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Calibri" charset="0"/>
                <a:ea typeface="Calibri" charset="0"/>
                <a:cs typeface="Calibri" charset="0"/>
              </a:rPr>
              <a:t>Private </a:t>
            </a:r>
            <a:r>
              <a:rPr lang="en-GB" sz="1400" dirty="0" smtClean="0">
                <a:latin typeface="Calibri" charset="0"/>
                <a:ea typeface="Calibri" charset="0"/>
                <a:cs typeface="Calibri" charset="0"/>
              </a:rPr>
              <a:t>Partner</a:t>
            </a:r>
            <a:endParaRPr lang="en-GB" sz="1400" dirty="0">
              <a:latin typeface="Calibri" charset="0"/>
              <a:ea typeface="Calibri" charset="0"/>
              <a:cs typeface="Calibri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latin typeface="Calibri" charset="0"/>
                <a:ea typeface="Calibri" charset="0"/>
                <a:cs typeface="Calibri" charset="0"/>
              </a:rPr>
              <a:t>SPV (Special </a:t>
            </a:r>
            <a:r>
              <a:rPr lang="en-GB" sz="1400" dirty="0">
                <a:latin typeface="Calibri" charset="0"/>
                <a:ea typeface="Calibri" charset="0"/>
                <a:cs typeface="Calibri" charset="0"/>
              </a:rPr>
              <a:t>Purpose Vehicle</a:t>
            </a:r>
            <a:r>
              <a:rPr lang="en-GB" sz="1400" dirty="0" smtClean="0">
                <a:latin typeface="Calibri" charset="0"/>
                <a:ea typeface="Calibri" charset="0"/>
                <a:cs typeface="Calibri" charset="0"/>
              </a:rPr>
              <a:t>)</a:t>
            </a:r>
            <a:endParaRPr lang="en-GB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033338" y="3726656"/>
            <a:ext cx="1247775" cy="48418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latin typeface="Calibri" charset="0"/>
                <a:ea typeface="Calibri" charset="0"/>
                <a:cs typeface="Calibri" charset="0"/>
              </a:rPr>
              <a:t>Lenders</a:t>
            </a:r>
            <a:endParaRPr lang="en-GB" sz="14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21" name="Straight Connector 20"/>
          <p:cNvCxnSpPr>
            <a:stCxn id="17" idx="3"/>
            <a:endCxn id="22" idx="1"/>
          </p:cNvCxnSpPr>
          <p:nvPr/>
        </p:nvCxnSpPr>
        <p:spPr>
          <a:xfrm>
            <a:off x="7141833" y="3968750"/>
            <a:ext cx="477440" cy="0"/>
          </a:xfrm>
          <a:prstGeom prst="line">
            <a:avLst/>
          </a:prstGeom>
          <a:ln w="28575" cmpd="sng">
            <a:solidFill>
              <a:schemeClr val="accent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619273" y="3797300"/>
            <a:ext cx="936625" cy="342900"/>
          </a:xfrm>
          <a:prstGeom prst="rect">
            <a:avLst/>
          </a:prstGeom>
          <a:solidFill>
            <a:schemeClr val="accent1"/>
          </a:solidFill>
          <a:ln w="28575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Calibri" charset="0"/>
                <a:ea typeface="Calibri" charset="0"/>
                <a:cs typeface="Calibri" charset="0"/>
              </a:rPr>
              <a:t>Debt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5776583" y="4292600"/>
            <a:ext cx="0" cy="360362"/>
          </a:xfrm>
          <a:prstGeom prst="line">
            <a:avLst/>
          </a:prstGeom>
          <a:ln w="28575" cmpd="sng">
            <a:solidFill>
              <a:schemeClr val="accent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947908" y="4652962"/>
            <a:ext cx="1657350" cy="5032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latin typeface="Calibri" charset="0"/>
                <a:ea typeface="Calibri" charset="0"/>
                <a:cs typeface="Calibri" charset="0"/>
              </a:rPr>
              <a:t>EPCM Contractor</a:t>
            </a:r>
            <a:endParaRPr lang="en-GB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41833" y="5372894"/>
            <a:ext cx="2106612" cy="5762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latin typeface="Calibri" charset="0"/>
                <a:ea typeface="Calibri" charset="0"/>
                <a:cs typeface="Calibri" charset="0"/>
              </a:rPr>
              <a:t>Operating and Maintenance Contractor</a:t>
            </a:r>
            <a:endParaRPr lang="en-GB" sz="14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36" name="Straight Connector 35"/>
          <p:cNvCxnSpPr>
            <a:stCxn id="22" idx="3"/>
            <a:endCxn id="20" idx="1"/>
          </p:cNvCxnSpPr>
          <p:nvPr/>
        </p:nvCxnSpPr>
        <p:spPr>
          <a:xfrm>
            <a:off x="8555898" y="3968750"/>
            <a:ext cx="477440" cy="0"/>
          </a:xfrm>
          <a:prstGeom prst="line">
            <a:avLst/>
          </a:prstGeom>
          <a:ln w="28575" cmpd="sng">
            <a:solidFill>
              <a:schemeClr val="accent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19153" y="3449657"/>
            <a:ext cx="133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Loan Agreement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863571" y="3058300"/>
            <a:ext cx="2056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Commercial Banks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Bond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Investors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Other Finance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Providers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272053" y="3726656"/>
            <a:ext cx="1247775" cy="48418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latin typeface="Calibri" charset="0"/>
                <a:ea typeface="Calibri" charset="0"/>
                <a:cs typeface="Calibri" charset="0"/>
              </a:rPr>
              <a:t>Shareholders</a:t>
            </a:r>
            <a:endParaRPr lang="en-GB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997268" y="3797300"/>
            <a:ext cx="936625" cy="342900"/>
          </a:xfrm>
          <a:prstGeom prst="rect">
            <a:avLst/>
          </a:prstGeom>
          <a:solidFill>
            <a:schemeClr val="accent1"/>
          </a:solidFill>
          <a:ln w="28575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latin typeface="Calibri" charset="0"/>
                <a:ea typeface="Calibri" charset="0"/>
                <a:cs typeface="Calibri" charset="0"/>
              </a:rPr>
              <a:t>Equity</a:t>
            </a:r>
            <a:endParaRPr lang="en-GB" sz="14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46" name="Straight Connector 45"/>
          <p:cNvCxnSpPr>
            <a:stCxn id="17" idx="1"/>
            <a:endCxn id="45" idx="3"/>
          </p:cNvCxnSpPr>
          <p:nvPr/>
        </p:nvCxnSpPr>
        <p:spPr>
          <a:xfrm flipH="1">
            <a:off x="3933893" y="3968750"/>
            <a:ext cx="477440" cy="0"/>
          </a:xfrm>
          <a:prstGeom prst="line">
            <a:avLst/>
          </a:prstGeom>
          <a:ln w="28575" cmpd="sng">
            <a:solidFill>
              <a:schemeClr val="accent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>
            <a:off x="2529712" y="3968750"/>
            <a:ext cx="478800" cy="0"/>
          </a:xfrm>
          <a:prstGeom prst="line">
            <a:avLst/>
          </a:prstGeom>
          <a:ln w="28575" cmpd="sng">
            <a:solidFill>
              <a:schemeClr val="accent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710789" y="3294579"/>
            <a:ext cx="1807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Equity Investment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Subordinated Loans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304721" y="5372894"/>
            <a:ext cx="2106612" cy="5762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latin typeface="Calibri" charset="0"/>
                <a:ea typeface="Calibri" charset="0"/>
                <a:cs typeface="Calibri" charset="0"/>
              </a:rPr>
              <a:t>Construction Contractor</a:t>
            </a:r>
            <a:endParaRPr lang="en-GB" sz="14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57" name="Straight Connector 56"/>
          <p:cNvCxnSpPr>
            <a:stCxn id="30" idx="0"/>
            <a:endCxn id="26" idx="3"/>
          </p:cNvCxnSpPr>
          <p:nvPr/>
        </p:nvCxnSpPr>
        <p:spPr>
          <a:xfrm flipH="1" flipV="1">
            <a:off x="6605258" y="4904581"/>
            <a:ext cx="1589881" cy="468313"/>
          </a:xfrm>
          <a:prstGeom prst="line">
            <a:avLst/>
          </a:prstGeom>
          <a:ln w="28575" cmpd="sng">
            <a:solidFill>
              <a:schemeClr val="accent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3358027" y="4896644"/>
            <a:ext cx="1589881" cy="468313"/>
          </a:xfrm>
          <a:prstGeom prst="line">
            <a:avLst/>
          </a:prstGeom>
          <a:ln w="28575" cmpd="sng">
            <a:solidFill>
              <a:schemeClr val="accent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689595" y="4739780"/>
            <a:ext cx="133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Construction Agreement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526707" y="4879201"/>
            <a:ext cx="133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O&amp;M Agreement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4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0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4000"/>
                            </p:stCondLst>
                            <p:childTnLst>
                              <p:par>
                                <p:cTn id="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80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0"/>
                            </p:stCondLst>
                            <p:childTnLst>
                              <p:par>
                                <p:cTn id="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2000"/>
                            </p:stCondLst>
                            <p:childTnLst>
                              <p:par>
                                <p:cTn id="7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40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6000"/>
                            </p:stCondLst>
                            <p:childTnLst>
                              <p:par>
                                <p:cTn id="8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800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0"/>
                            </p:stCondLst>
                            <p:childTnLst>
                              <p:par>
                                <p:cTn id="9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2000"/>
                            </p:stCondLst>
                            <p:childTnLst>
                              <p:par>
                                <p:cTn id="9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6000"/>
                            </p:stCondLst>
                            <p:childTnLst>
                              <p:par>
                                <p:cTn id="10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20" grpId="0" animBg="1"/>
      <p:bldP spid="22" grpId="0" animBg="1"/>
      <p:bldP spid="26" grpId="0" animBg="1"/>
      <p:bldP spid="30" grpId="0" animBg="1"/>
      <p:bldP spid="8" grpId="0"/>
      <p:bldP spid="41" grpId="0"/>
      <p:bldP spid="44" grpId="0" animBg="1"/>
      <p:bldP spid="45" grpId="0" animBg="1"/>
      <p:bldP spid="55" grpId="0"/>
      <p:bldP spid="56" grpId="0" animBg="1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89667" y="48132"/>
            <a:ext cx="82126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latin typeface="Calibri" charset="0"/>
                <a:ea typeface="Calibri" charset="0"/>
                <a:cs typeface="Calibri" charset="0"/>
              </a:rPr>
              <a:t>Types of PPPs</a:t>
            </a:r>
            <a:endParaRPr lang="en-US" sz="46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989667" y="-144975"/>
            <a:ext cx="82126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latin typeface="Calibri" charset="0"/>
                <a:ea typeface="Calibri" charset="0"/>
                <a:cs typeface="Calibri" charset="0"/>
              </a:rPr>
              <a:t>Types of PPPs</a:t>
            </a:r>
            <a:endParaRPr lang="en-US" sz="4600" b="1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71738" y="-71336"/>
            <a:ext cx="1241738" cy="1241335"/>
            <a:chOff x="-71738" y="-71336"/>
            <a:chExt cx="1241738" cy="1241335"/>
          </a:xfrm>
        </p:grpSpPr>
        <p:sp>
          <p:nvSpPr>
            <p:cNvPr id="119" name="Rectangle 118"/>
            <p:cNvSpPr/>
            <p:nvPr/>
          </p:nvSpPr>
          <p:spPr>
            <a:xfrm rot="5400000">
              <a:off x="63131" y="-206201"/>
              <a:ext cx="972000" cy="12417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-71738" y="-71336"/>
              <a:ext cx="972000" cy="1241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 rot="5400000">
              <a:off x="-71738" y="-71333"/>
              <a:ext cx="972000" cy="9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90000" y="90000"/>
              <a:ext cx="972000" cy="972000"/>
              <a:chOff x="159850" y="138600"/>
              <a:chExt cx="972000" cy="972000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159850" y="138600"/>
                <a:ext cx="972000" cy="972000"/>
              </a:xfrm>
              <a:prstGeom prst="rect">
                <a:avLst/>
              </a:prstGeom>
              <a:solidFill>
                <a:srgbClr val="0015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7" name="Picture 5" descr="Picture 5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316666" y="205500"/>
                <a:ext cx="658368" cy="838200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glow>
                  <a:srgbClr val="002060"/>
                </a:glow>
              </a:effectLst>
            </p:spPr>
          </p:pic>
        </p:grpSp>
      </p:grpSp>
      <p:sp>
        <p:nvSpPr>
          <p:cNvPr id="121" name="TextBox 120"/>
          <p:cNvSpPr txBox="1"/>
          <p:nvPr/>
        </p:nvSpPr>
        <p:spPr>
          <a:xfrm>
            <a:off x="1989667" y="89575"/>
            <a:ext cx="82126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Project Due Diligence</a:t>
            </a:r>
            <a:endParaRPr lang="en-US" sz="4600" b="1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5376000" y="925260"/>
            <a:ext cx="1440000" cy="5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8715062" y="1930798"/>
            <a:ext cx="1793184" cy="2143678"/>
          </a:xfrm>
          <a:custGeom>
            <a:avLst/>
            <a:gdLst/>
            <a:ahLst/>
            <a:cxnLst>
              <a:cxn ang="0">
                <a:pos x="0" y="196"/>
              </a:cxn>
              <a:cxn ang="0">
                <a:pos x="0" y="61"/>
              </a:cxn>
              <a:cxn ang="0">
                <a:pos x="1" y="61"/>
              </a:cxn>
              <a:cxn ang="0">
                <a:pos x="32" y="62"/>
              </a:cxn>
              <a:cxn ang="0">
                <a:pos x="67" y="0"/>
              </a:cxn>
              <a:cxn ang="0">
                <a:pos x="126" y="15"/>
              </a:cxn>
              <a:cxn ang="0">
                <a:pos x="126" y="86"/>
              </a:cxn>
              <a:cxn ang="0">
                <a:pos x="185" y="120"/>
              </a:cxn>
              <a:cxn ang="0">
                <a:pos x="186" y="120"/>
              </a:cxn>
              <a:cxn ang="0">
                <a:pos x="246" y="84"/>
              </a:cxn>
              <a:cxn ang="0">
                <a:pos x="269" y="106"/>
              </a:cxn>
              <a:cxn ang="0">
                <a:pos x="283" y="120"/>
              </a:cxn>
              <a:cxn ang="0">
                <a:pos x="288" y="126"/>
              </a:cxn>
              <a:cxn ang="0">
                <a:pos x="252" y="186"/>
              </a:cxn>
              <a:cxn ang="0">
                <a:pos x="287" y="244"/>
              </a:cxn>
              <a:cxn ang="0">
                <a:pos x="359" y="244"/>
              </a:cxn>
              <a:cxn ang="0">
                <a:pos x="374" y="301"/>
              </a:cxn>
              <a:cxn ang="0">
                <a:pos x="313" y="341"/>
              </a:cxn>
              <a:cxn ang="0">
                <a:pos x="314" y="374"/>
              </a:cxn>
              <a:cxn ang="0">
                <a:pos x="314" y="376"/>
              </a:cxn>
              <a:cxn ang="0">
                <a:pos x="175" y="376"/>
              </a:cxn>
              <a:cxn ang="0">
                <a:pos x="174" y="376"/>
              </a:cxn>
              <a:cxn ang="0">
                <a:pos x="175" y="377"/>
              </a:cxn>
              <a:cxn ang="0">
                <a:pos x="187" y="406"/>
              </a:cxn>
              <a:cxn ang="0">
                <a:pos x="175" y="434"/>
              </a:cxn>
              <a:cxn ang="0">
                <a:pos x="146" y="446"/>
              </a:cxn>
              <a:cxn ang="0">
                <a:pos x="117" y="434"/>
              </a:cxn>
              <a:cxn ang="0">
                <a:pos x="106" y="406"/>
              </a:cxn>
              <a:cxn ang="0">
                <a:pos x="117" y="377"/>
              </a:cxn>
              <a:cxn ang="0">
                <a:pos x="118" y="376"/>
              </a:cxn>
              <a:cxn ang="0">
                <a:pos x="117" y="376"/>
              </a:cxn>
              <a:cxn ang="0">
                <a:pos x="0" y="376"/>
              </a:cxn>
              <a:cxn ang="0">
                <a:pos x="0" y="253"/>
              </a:cxn>
              <a:cxn ang="0">
                <a:pos x="3" y="253"/>
              </a:cxn>
              <a:cxn ang="0">
                <a:pos x="32" y="265"/>
              </a:cxn>
              <a:cxn ang="0">
                <a:pos x="61" y="253"/>
              </a:cxn>
              <a:cxn ang="0">
                <a:pos x="73" y="224"/>
              </a:cxn>
              <a:cxn ang="0">
                <a:pos x="61" y="196"/>
              </a:cxn>
              <a:cxn ang="0">
                <a:pos x="32" y="184"/>
              </a:cxn>
              <a:cxn ang="0">
                <a:pos x="3" y="196"/>
              </a:cxn>
              <a:cxn ang="0">
                <a:pos x="0" y="196"/>
              </a:cxn>
            </a:cxnLst>
            <a:rect l="0" t="0" r="r" b="b"/>
            <a:pathLst>
              <a:path w="374" h="446">
                <a:moveTo>
                  <a:pt x="0" y="196"/>
                </a:move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1" y="61"/>
                  <a:pt x="1" y="61"/>
                </a:cubicBezTo>
                <a:cubicBezTo>
                  <a:pt x="12" y="61"/>
                  <a:pt x="22" y="61"/>
                  <a:pt x="32" y="62"/>
                </a:cubicBezTo>
                <a:cubicBezTo>
                  <a:pt x="67" y="0"/>
                  <a:pt x="67" y="0"/>
                  <a:pt x="67" y="0"/>
                </a:cubicBezTo>
                <a:cubicBezTo>
                  <a:pt x="87" y="4"/>
                  <a:pt x="107" y="8"/>
                  <a:pt x="126" y="15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46" y="95"/>
                  <a:pt x="166" y="106"/>
                  <a:pt x="185" y="120"/>
                </a:cubicBezTo>
                <a:cubicBezTo>
                  <a:pt x="185" y="120"/>
                  <a:pt x="185" y="120"/>
                  <a:pt x="186" y="120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54" y="91"/>
                  <a:pt x="262" y="98"/>
                  <a:pt x="269" y="106"/>
                </a:cubicBezTo>
                <a:cubicBezTo>
                  <a:pt x="274" y="111"/>
                  <a:pt x="278" y="115"/>
                  <a:pt x="283" y="120"/>
                </a:cubicBezTo>
                <a:cubicBezTo>
                  <a:pt x="284" y="122"/>
                  <a:pt x="286" y="124"/>
                  <a:pt x="288" y="126"/>
                </a:cubicBezTo>
                <a:cubicBezTo>
                  <a:pt x="252" y="186"/>
                  <a:pt x="252" y="186"/>
                  <a:pt x="252" y="186"/>
                </a:cubicBezTo>
                <a:cubicBezTo>
                  <a:pt x="266" y="204"/>
                  <a:pt x="278" y="224"/>
                  <a:pt x="287" y="244"/>
                </a:cubicBezTo>
                <a:cubicBezTo>
                  <a:pt x="359" y="244"/>
                  <a:pt x="359" y="244"/>
                  <a:pt x="359" y="244"/>
                </a:cubicBezTo>
                <a:cubicBezTo>
                  <a:pt x="365" y="263"/>
                  <a:pt x="370" y="282"/>
                  <a:pt x="374" y="301"/>
                </a:cubicBezTo>
                <a:cubicBezTo>
                  <a:pt x="313" y="341"/>
                  <a:pt x="313" y="341"/>
                  <a:pt x="313" y="341"/>
                </a:cubicBezTo>
                <a:cubicBezTo>
                  <a:pt x="314" y="352"/>
                  <a:pt x="314" y="363"/>
                  <a:pt x="314" y="374"/>
                </a:cubicBezTo>
                <a:cubicBezTo>
                  <a:pt x="314" y="375"/>
                  <a:pt x="314" y="375"/>
                  <a:pt x="314" y="376"/>
                </a:cubicBezTo>
                <a:cubicBezTo>
                  <a:pt x="175" y="376"/>
                  <a:pt x="175" y="376"/>
                  <a:pt x="175" y="376"/>
                </a:cubicBezTo>
                <a:cubicBezTo>
                  <a:pt x="174" y="376"/>
                  <a:pt x="174" y="376"/>
                  <a:pt x="174" y="376"/>
                </a:cubicBezTo>
                <a:cubicBezTo>
                  <a:pt x="174" y="376"/>
                  <a:pt x="175" y="377"/>
                  <a:pt x="175" y="377"/>
                </a:cubicBezTo>
                <a:cubicBezTo>
                  <a:pt x="183" y="385"/>
                  <a:pt x="187" y="395"/>
                  <a:pt x="187" y="406"/>
                </a:cubicBezTo>
                <a:cubicBezTo>
                  <a:pt x="187" y="417"/>
                  <a:pt x="183" y="427"/>
                  <a:pt x="175" y="434"/>
                </a:cubicBezTo>
                <a:cubicBezTo>
                  <a:pt x="167" y="442"/>
                  <a:pt x="157" y="446"/>
                  <a:pt x="146" y="446"/>
                </a:cubicBezTo>
                <a:cubicBezTo>
                  <a:pt x="135" y="446"/>
                  <a:pt x="125" y="442"/>
                  <a:pt x="117" y="434"/>
                </a:cubicBezTo>
                <a:cubicBezTo>
                  <a:pt x="110" y="427"/>
                  <a:pt x="106" y="417"/>
                  <a:pt x="106" y="406"/>
                </a:cubicBezTo>
                <a:cubicBezTo>
                  <a:pt x="106" y="395"/>
                  <a:pt x="110" y="385"/>
                  <a:pt x="117" y="377"/>
                </a:cubicBezTo>
                <a:cubicBezTo>
                  <a:pt x="118" y="377"/>
                  <a:pt x="118" y="376"/>
                  <a:pt x="118" y="376"/>
                </a:cubicBezTo>
                <a:cubicBezTo>
                  <a:pt x="117" y="376"/>
                  <a:pt x="117" y="376"/>
                  <a:pt x="117" y="376"/>
                </a:cubicBezTo>
                <a:cubicBezTo>
                  <a:pt x="0" y="376"/>
                  <a:pt x="0" y="376"/>
                  <a:pt x="0" y="376"/>
                </a:cubicBezTo>
                <a:cubicBezTo>
                  <a:pt x="0" y="253"/>
                  <a:pt x="0" y="253"/>
                  <a:pt x="0" y="253"/>
                </a:cubicBezTo>
                <a:cubicBezTo>
                  <a:pt x="3" y="253"/>
                  <a:pt x="3" y="253"/>
                  <a:pt x="3" y="253"/>
                </a:cubicBezTo>
                <a:cubicBezTo>
                  <a:pt x="11" y="261"/>
                  <a:pt x="21" y="265"/>
                  <a:pt x="32" y="265"/>
                </a:cubicBezTo>
                <a:cubicBezTo>
                  <a:pt x="43" y="265"/>
                  <a:pt x="53" y="261"/>
                  <a:pt x="61" y="253"/>
                </a:cubicBezTo>
                <a:cubicBezTo>
                  <a:pt x="69" y="245"/>
                  <a:pt x="73" y="236"/>
                  <a:pt x="73" y="224"/>
                </a:cubicBezTo>
                <a:cubicBezTo>
                  <a:pt x="73" y="213"/>
                  <a:pt x="69" y="204"/>
                  <a:pt x="61" y="196"/>
                </a:cubicBezTo>
                <a:cubicBezTo>
                  <a:pt x="53" y="188"/>
                  <a:pt x="43" y="184"/>
                  <a:pt x="32" y="184"/>
                </a:cubicBezTo>
                <a:cubicBezTo>
                  <a:pt x="21" y="184"/>
                  <a:pt x="11" y="188"/>
                  <a:pt x="3" y="196"/>
                </a:cubicBezTo>
                <a:lnTo>
                  <a:pt x="0" y="196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accent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9" name="Freeform 7"/>
          <p:cNvSpPr>
            <a:spLocks/>
          </p:cNvSpPr>
          <p:nvPr/>
        </p:nvSpPr>
        <p:spPr bwMode="auto">
          <a:xfrm>
            <a:off x="8355669" y="3737694"/>
            <a:ext cx="2158253" cy="1784191"/>
          </a:xfrm>
          <a:custGeom>
            <a:avLst/>
            <a:gdLst/>
            <a:ahLst/>
            <a:cxnLst>
              <a:cxn ang="0">
                <a:pos x="75" y="311"/>
              </a:cxn>
              <a:cxn ang="0">
                <a:pos x="75" y="166"/>
              </a:cxn>
              <a:cxn ang="0">
                <a:pos x="70" y="172"/>
              </a:cxn>
              <a:cxn ang="0">
                <a:pos x="41" y="184"/>
              </a:cxn>
              <a:cxn ang="0">
                <a:pos x="12" y="172"/>
              </a:cxn>
              <a:cxn ang="0">
                <a:pos x="0" y="144"/>
              </a:cxn>
              <a:cxn ang="0">
                <a:pos x="12" y="115"/>
              </a:cxn>
              <a:cxn ang="0">
                <a:pos x="41" y="103"/>
              </a:cxn>
              <a:cxn ang="0">
                <a:pos x="70" y="115"/>
              </a:cxn>
              <a:cxn ang="0">
                <a:pos x="75" y="121"/>
              </a:cxn>
              <a:cxn ang="0">
                <a:pos x="75" y="0"/>
              </a:cxn>
              <a:cxn ang="0">
                <a:pos x="192" y="0"/>
              </a:cxn>
              <a:cxn ang="0">
                <a:pos x="192" y="1"/>
              </a:cxn>
              <a:cxn ang="0">
                <a:pos x="181" y="30"/>
              </a:cxn>
              <a:cxn ang="0">
                <a:pos x="192" y="58"/>
              </a:cxn>
              <a:cxn ang="0">
                <a:pos x="221" y="70"/>
              </a:cxn>
              <a:cxn ang="0">
                <a:pos x="250" y="58"/>
              </a:cxn>
              <a:cxn ang="0">
                <a:pos x="262" y="30"/>
              </a:cxn>
              <a:cxn ang="0">
                <a:pos x="250" y="1"/>
              </a:cxn>
              <a:cxn ang="0">
                <a:pos x="250" y="0"/>
              </a:cxn>
              <a:cxn ang="0">
                <a:pos x="389" y="0"/>
              </a:cxn>
              <a:cxn ang="0">
                <a:pos x="388" y="32"/>
              </a:cxn>
              <a:cxn ang="0">
                <a:pos x="450" y="66"/>
              </a:cxn>
              <a:cxn ang="0">
                <a:pos x="436" y="121"/>
              </a:cxn>
              <a:cxn ang="0">
                <a:pos x="363" y="125"/>
              </a:cxn>
              <a:cxn ang="0">
                <a:pos x="329" y="183"/>
              </a:cxn>
              <a:cxn ang="0">
                <a:pos x="366" y="243"/>
              </a:cxn>
              <a:cxn ang="0">
                <a:pos x="344" y="266"/>
              </a:cxn>
              <a:cxn ang="0">
                <a:pos x="322" y="287"/>
              </a:cxn>
              <a:cxn ang="0">
                <a:pos x="260" y="251"/>
              </a:cxn>
              <a:cxn ang="0">
                <a:pos x="203" y="285"/>
              </a:cxn>
              <a:cxn ang="0">
                <a:pos x="203" y="356"/>
              </a:cxn>
              <a:cxn ang="0">
                <a:pos x="145" y="371"/>
              </a:cxn>
              <a:cxn ang="0">
                <a:pos x="108" y="309"/>
              </a:cxn>
              <a:cxn ang="0">
                <a:pos x="76" y="311"/>
              </a:cxn>
              <a:cxn ang="0">
                <a:pos x="75" y="311"/>
              </a:cxn>
            </a:cxnLst>
            <a:rect l="0" t="0" r="r" b="b"/>
            <a:pathLst>
              <a:path w="450" h="371">
                <a:moveTo>
                  <a:pt x="75" y="311"/>
                </a:moveTo>
                <a:cubicBezTo>
                  <a:pt x="75" y="166"/>
                  <a:pt x="75" y="166"/>
                  <a:pt x="75" y="166"/>
                </a:cubicBezTo>
                <a:cubicBezTo>
                  <a:pt x="73" y="168"/>
                  <a:pt x="72" y="170"/>
                  <a:pt x="70" y="172"/>
                </a:cubicBezTo>
                <a:cubicBezTo>
                  <a:pt x="62" y="180"/>
                  <a:pt x="52" y="184"/>
                  <a:pt x="41" y="184"/>
                </a:cubicBezTo>
                <a:cubicBezTo>
                  <a:pt x="30" y="184"/>
                  <a:pt x="20" y="180"/>
                  <a:pt x="12" y="172"/>
                </a:cubicBezTo>
                <a:cubicBezTo>
                  <a:pt x="4" y="165"/>
                  <a:pt x="0" y="155"/>
                  <a:pt x="0" y="144"/>
                </a:cubicBezTo>
                <a:cubicBezTo>
                  <a:pt x="0" y="133"/>
                  <a:pt x="4" y="123"/>
                  <a:pt x="12" y="115"/>
                </a:cubicBezTo>
                <a:cubicBezTo>
                  <a:pt x="20" y="107"/>
                  <a:pt x="30" y="103"/>
                  <a:pt x="41" y="103"/>
                </a:cubicBezTo>
                <a:cubicBezTo>
                  <a:pt x="52" y="103"/>
                  <a:pt x="62" y="107"/>
                  <a:pt x="70" y="115"/>
                </a:cubicBezTo>
                <a:cubicBezTo>
                  <a:pt x="72" y="117"/>
                  <a:pt x="73" y="119"/>
                  <a:pt x="75" y="121"/>
                </a:cubicBezTo>
                <a:cubicBezTo>
                  <a:pt x="75" y="0"/>
                  <a:pt x="75" y="0"/>
                  <a:pt x="75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92" y="1"/>
                  <a:pt x="192" y="1"/>
                  <a:pt x="192" y="1"/>
                </a:cubicBezTo>
                <a:cubicBezTo>
                  <a:pt x="185" y="9"/>
                  <a:pt x="181" y="19"/>
                  <a:pt x="181" y="30"/>
                </a:cubicBezTo>
                <a:cubicBezTo>
                  <a:pt x="181" y="41"/>
                  <a:pt x="185" y="51"/>
                  <a:pt x="192" y="58"/>
                </a:cubicBezTo>
                <a:cubicBezTo>
                  <a:pt x="200" y="66"/>
                  <a:pt x="210" y="70"/>
                  <a:pt x="221" y="70"/>
                </a:cubicBezTo>
                <a:cubicBezTo>
                  <a:pt x="232" y="70"/>
                  <a:pt x="242" y="66"/>
                  <a:pt x="250" y="58"/>
                </a:cubicBezTo>
                <a:cubicBezTo>
                  <a:pt x="258" y="51"/>
                  <a:pt x="262" y="41"/>
                  <a:pt x="262" y="30"/>
                </a:cubicBezTo>
                <a:cubicBezTo>
                  <a:pt x="262" y="19"/>
                  <a:pt x="258" y="9"/>
                  <a:pt x="250" y="1"/>
                </a:cubicBezTo>
                <a:cubicBezTo>
                  <a:pt x="250" y="0"/>
                  <a:pt x="250" y="0"/>
                  <a:pt x="250" y="0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11"/>
                  <a:pt x="389" y="22"/>
                  <a:pt x="388" y="32"/>
                </a:cubicBezTo>
                <a:cubicBezTo>
                  <a:pt x="450" y="66"/>
                  <a:pt x="450" y="66"/>
                  <a:pt x="450" y="66"/>
                </a:cubicBezTo>
                <a:cubicBezTo>
                  <a:pt x="446" y="85"/>
                  <a:pt x="442" y="103"/>
                  <a:pt x="436" y="121"/>
                </a:cubicBezTo>
                <a:cubicBezTo>
                  <a:pt x="363" y="125"/>
                  <a:pt x="363" y="125"/>
                  <a:pt x="363" y="125"/>
                </a:cubicBezTo>
                <a:cubicBezTo>
                  <a:pt x="354" y="145"/>
                  <a:pt x="343" y="164"/>
                  <a:pt x="329" y="183"/>
                </a:cubicBezTo>
                <a:cubicBezTo>
                  <a:pt x="366" y="243"/>
                  <a:pt x="366" y="243"/>
                  <a:pt x="366" y="243"/>
                </a:cubicBezTo>
                <a:cubicBezTo>
                  <a:pt x="359" y="251"/>
                  <a:pt x="352" y="258"/>
                  <a:pt x="344" y="266"/>
                </a:cubicBezTo>
                <a:cubicBezTo>
                  <a:pt x="337" y="273"/>
                  <a:pt x="329" y="280"/>
                  <a:pt x="322" y="287"/>
                </a:cubicBezTo>
                <a:cubicBezTo>
                  <a:pt x="260" y="251"/>
                  <a:pt x="260" y="251"/>
                  <a:pt x="260" y="251"/>
                </a:cubicBezTo>
                <a:cubicBezTo>
                  <a:pt x="242" y="265"/>
                  <a:pt x="223" y="276"/>
                  <a:pt x="203" y="285"/>
                </a:cubicBezTo>
                <a:cubicBezTo>
                  <a:pt x="203" y="356"/>
                  <a:pt x="203" y="356"/>
                  <a:pt x="203" y="356"/>
                </a:cubicBezTo>
                <a:cubicBezTo>
                  <a:pt x="184" y="363"/>
                  <a:pt x="165" y="368"/>
                  <a:pt x="145" y="371"/>
                </a:cubicBezTo>
                <a:cubicBezTo>
                  <a:pt x="108" y="309"/>
                  <a:pt x="108" y="309"/>
                  <a:pt x="108" y="309"/>
                </a:cubicBezTo>
                <a:cubicBezTo>
                  <a:pt x="98" y="310"/>
                  <a:pt x="87" y="311"/>
                  <a:pt x="76" y="311"/>
                </a:cubicBezTo>
                <a:cubicBezTo>
                  <a:pt x="76" y="311"/>
                  <a:pt x="75" y="311"/>
                  <a:pt x="75" y="311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accent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0" name="Freeform 5"/>
          <p:cNvSpPr>
            <a:spLocks/>
          </p:cNvSpPr>
          <p:nvPr/>
        </p:nvSpPr>
        <p:spPr bwMode="auto">
          <a:xfrm>
            <a:off x="6931338" y="1934582"/>
            <a:ext cx="2133662" cy="1803112"/>
          </a:xfrm>
          <a:custGeom>
            <a:avLst/>
            <a:gdLst/>
            <a:ahLst/>
            <a:cxnLst>
              <a:cxn ang="0">
                <a:pos x="372" y="375"/>
              </a:cxn>
              <a:cxn ang="0">
                <a:pos x="239" y="375"/>
              </a:cxn>
              <a:cxn ang="0">
                <a:pos x="248" y="368"/>
              </a:cxn>
              <a:cxn ang="0">
                <a:pos x="260" y="340"/>
              </a:cxn>
              <a:cxn ang="0">
                <a:pos x="248" y="311"/>
              </a:cxn>
              <a:cxn ang="0">
                <a:pos x="220" y="299"/>
              </a:cxn>
              <a:cxn ang="0">
                <a:pos x="191" y="311"/>
              </a:cxn>
              <a:cxn ang="0">
                <a:pos x="179" y="340"/>
              </a:cxn>
              <a:cxn ang="0">
                <a:pos x="191" y="368"/>
              </a:cxn>
              <a:cxn ang="0">
                <a:pos x="200" y="375"/>
              </a:cxn>
              <a:cxn ang="0">
                <a:pos x="61" y="375"/>
              </a:cxn>
              <a:cxn ang="0">
                <a:pos x="61" y="375"/>
              </a:cxn>
              <a:cxn ang="0">
                <a:pos x="61" y="373"/>
              </a:cxn>
              <a:cxn ang="0">
                <a:pos x="61" y="367"/>
              </a:cxn>
              <a:cxn ang="0">
                <a:pos x="62" y="342"/>
              </a:cxn>
              <a:cxn ang="0">
                <a:pos x="0" y="307"/>
              </a:cxn>
              <a:cxn ang="0">
                <a:pos x="16" y="243"/>
              </a:cxn>
              <a:cxn ang="0">
                <a:pos x="86" y="247"/>
              </a:cxn>
              <a:cxn ang="0">
                <a:pos x="119" y="191"/>
              </a:cxn>
              <a:cxn ang="0">
                <a:pos x="85" y="127"/>
              </a:cxn>
              <a:cxn ang="0">
                <a:pos x="92" y="119"/>
              </a:cxn>
              <a:cxn ang="0">
                <a:pos x="106" y="105"/>
              </a:cxn>
              <a:cxn ang="0">
                <a:pos x="128" y="84"/>
              </a:cxn>
              <a:cxn ang="0">
                <a:pos x="188" y="120"/>
              </a:cxn>
              <a:cxn ang="0">
                <a:pos x="190" y="119"/>
              </a:cxn>
              <a:cxn ang="0">
                <a:pos x="243" y="88"/>
              </a:cxn>
              <a:cxn ang="0">
                <a:pos x="243" y="16"/>
              </a:cxn>
              <a:cxn ang="0">
                <a:pos x="303" y="0"/>
              </a:cxn>
              <a:cxn ang="0">
                <a:pos x="339" y="62"/>
              </a:cxn>
              <a:cxn ang="0">
                <a:pos x="372" y="60"/>
              </a:cxn>
              <a:cxn ang="0">
                <a:pos x="372" y="195"/>
              </a:cxn>
              <a:cxn ang="0">
                <a:pos x="372" y="199"/>
              </a:cxn>
              <a:cxn ang="0">
                <a:pos x="375" y="195"/>
              </a:cxn>
              <a:cxn ang="0">
                <a:pos x="404" y="183"/>
              </a:cxn>
              <a:cxn ang="0">
                <a:pos x="433" y="195"/>
              </a:cxn>
              <a:cxn ang="0">
                <a:pos x="445" y="223"/>
              </a:cxn>
              <a:cxn ang="0">
                <a:pos x="433" y="252"/>
              </a:cxn>
              <a:cxn ang="0">
                <a:pos x="404" y="264"/>
              </a:cxn>
              <a:cxn ang="0">
                <a:pos x="375" y="252"/>
              </a:cxn>
              <a:cxn ang="0">
                <a:pos x="372" y="248"/>
              </a:cxn>
              <a:cxn ang="0">
                <a:pos x="372" y="252"/>
              </a:cxn>
              <a:cxn ang="0">
                <a:pos x="372" y="375"/>
              </a:cxn>
            </a:cxnLst>
            <a:rect l="0" t="0" r="r" b="b"/>
            <a:pathLst>
              <a:path w="445" h="375">
                <a:moveTo>
                  <a:pt x="372" y="375"/>
                </a:moveTo>
                <a:cubicBezTo>
                  <a:pt x="239" y="375"/>
                  <a:pt x="239" y="375"/>
                  <a:pt x="239" y="375"/>
                </a:cubicBezTo>
                <a:cubicBezTo>
                  <a:pt x="243" y="373"/>
                  <a:pt x="246" y="371"/>
                  <a:pt x="248" y="368"/>
                </a:cubicBezTo>
                <a:cubicBezTo>
                  <a:pt x="256" y="360"/>
                  <a:pt x="260" y="351"/>
                  <a:pt x="260" y="340"/>
                </a:cubicBezTo>
                <a:cubicBezTo>
                  <a:pt x="260" y="328"/>
                  <a:pt x="256" y="319"/>
                  <a:pt x="248" y="311"/>
                </a:cubicBezTo>
                <a:cubicBezTo>
                  <a:pt x="241" y="303"/>
                  <a:pt x="231" y="299"/>
                  <a:pt x="220" y="299"/>
                </a:cubicBezTo>
                <a:cubicBezTo>
                  <a:pt x="209" y="299"/>
                  <a:pt x="199" y="303"/>
                  <a:pt x="191" y="311"/>
                </a:cubicBezTo>
                <a:cubicBezTo>
                  <a:pt x="183" y="319"/>
                  <a:pt x="179" y="328"/>
                  <a:pt x="179" y="340"/>
                </a:cubicBezTo>
                <a:cubicBezTo>
                  <a:pt x="179" y="351"/>
                  <a:pt x="183" y="360"/>
                  <a:pt x="191" y="368"/>
                </a:cubicBezTo>
                <a:cubicBezTo>
                  <a:pt x="194" y="371"/>
                  <a:pt x="197" y="373"/>
                  <a:pt x="200" y="375"/>
                </a:cubicBezTo>
                <a:cubicBezTo>
                  <a:pt x="61" y="375"/>
                  <a:pt x="61" y="375"/>
                  <a:pt x="61" y="375"/>
                </a:cubicBezTo>
                <a:cubicBezTo>
                  <a:pt x="61" y="375"/>
                  <a:pt x="61" y="375"/>
                  <a:pt x="61" y="375"/>
                </a:cubicBezTo>
                <a:cubicBezTo>
                  <a:pt x="61" y="374"/>
                  <a:pt x="61" y="374"/>
                  <a:pt x="61" y="373"/>
                </a:cubicBezTo>
                <a:cubicBezTo>
                  <a:pt x="61" y="371"/>
                  <a:pt x="61" y="369"/>
                  <a:pt x="61" y="367"/>
                </a:cubicBezTo>
                <a:cubicBezTo>
                  <a:pt x="61" y="359"/>
                  <a:pt x="61" y="350"/>
                  <a:pt x="62" y="342"/>
                </a:cubicBezTo>
                <a:cubicBezTo>
                  <a:pt x="0" y="307"/>
                  <a:pt x="0" y="307"/>
                  <a:pt x="0" y="307"/>
                </a:cubicBezTo>
                <a:cubicBezTo>
                  <a:pt x="4" y="285"/>
                  <a:pt x="9" y="263"/>
                  <a:pt x="16" y="243"/>
                </a:cubicBezTo>
                <a:cubicBezTo>
                  <a:pt x="86" y="247"/>
                  <a:pt x="86" y="247"/>
                  <a:pt x="86" y="247"/>
                </a:cubicBezTo>
                <a:cubicBezTo>
                  <a:pt x="95" y="227"/>
                  <a:pt x="106" y="209"/>
                  <a:pt x="119" y="191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7" y="124"/>
                  <a:pt x="90" y="122"/>
                  <a:pt x="92" y="119"/>
                </a:cubicBezTo>
                <a:cubicBezTo>
                  <a:pt x="97" y="114"/>
                  <a:pt x="101" y="110"/>
                  <a:pt x="106" y="105"/>
                </a:cubicBezTo>
                <a:cubicBezTo>
                  <a:pt x="113" y="98"/>
                  <a:pt x="120" y="91"/>
                  <a:pt x="128" y="84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89" y="120"/>
                  <a:pt x="190" y="119"/>
                  <a:pt x="190" y="119"/>
                </a:cubicBezTo>
                <a:cubicBezTo>
                  <a:pt x="207" y="106"/>
                  <a:pt x="225" y="96"/>
                  <a:pt x="243" y="88"/>
                </a:cubicBezTo>
                <a:cubicBezTo>
                  <a:pt x="243" y="16"/>
                  <a:pt x="243" y="16"/>
                  <a:pt x="243" y="16"/>
                </a:cubicBezTo>
                <a:cubicBezTo>
                  <a:pt x="262" y="9"/>
                  <a:pt x="282" y="4"/>
                  <a:pt x="303" y="0"/>
                </a:cubicBezTo>
                <a:cubicBezTo>
                  <a:pt x="339" y="62"/>
                  <a:pt x="339" y="62"/>
                  <a:pt x="339" y="62"/>
                </a:cubicBezTo>
                <a:cubicBezTo>
                  <a:pt x="350" y="61"/>
                  <a:pt x="361" y="60"/>
                  <a:pt x="372" y="60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72" y="199"/>
                  <a:pt x="372" y="199"/>
                  <a:pt x="372" y="199"/>
                </a:cubicBezTo>
                <a:cubicBezTo>
                  <a:pt x="373" y="197"/>
                  <a:pt x="374" y="196"/>
                  <a:pt x="375" y="195"/>
                </a:cubicBezTo>
                <a:cubicBezTo>
                  <a:pt x="383" y="187"/>
                  <a:pt x="393" y="183"/>
                  <a:pt x="404" y="183"/>
                </a:cubicBezTo>
                <a:cubicBezTo>
                  <a:pt x="415" y="183"/>
                  <a:pt x="425" y="187"/>
                  <a:pt x="433" y="195"/>
                </a:cubicBezTo>
                <a:cubicBezTo>
                  <a:pt x="441" y="203"/>
                  <a:pt x="445" y="212"/>
                  <a:pt x="445" y="223"/>
                </a:cubicBezTo>
                <a:cubicBezTo>
                  <a:pt x="445" y="235"/>
                  <a:pt x="441" y="244"/>
                  <a:pt x="433" y="252"/>
                </a:cubicBezTo>
                <a:cubicBezTo>
                  <a:pt x="425" y="260"/>
                  <a:pt x="415" y="264"/>
                  <a:pt x="404" y="264"/>
                </a:cubicBezTo>
                <a:cubicBezTo>
                  <a:pt x="393" y="264"/>
                  <a:pt x="383" y="260"/>
                  <a:pt x="375" y="252"/>
                </a:cubicBezTo>
                <a:cubicBezTo>
                  <a:pt x="374" y="251"/>
                  <a:pt x="373" y="250"/>
                  <a:pt x="372" y="248"/>
                </a:cubicBezTo>
                <a:cubicBezTo>
                  <a:pt x="372" y="252"/>
                  <a:pt x="372" y="252"/>
                  <a:pt x="372" y="252"/>
                </a:cubicBezTo>
                <a:lnTo>
                  <a:pt x="372" y="375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accent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2" name="Freeform 8"/>
          <p:cNvSpPr>
            <a:spLocks/>
          </p:cNvSpPr>
          <p:nvPr/>
        </p:nvSpPr>
        <p:spPr bwMode="auto">
          <a:xfrm>
            <a:off x="6931338" y="3372530"/>
            <a:ext cx="1783726" cy="2143678"/>
          </a:xfrm>
          <a:custGeom>
            <a:avLst/>
            <a:gdLst/>
            <a:ahLst/>
            <a:cxnLst>
              <a:cxn ang="0">
                <a:pos x="61" y="76"/>
              </a:cxn>
              <a:cxn ang="0">
                <a:pos x="200" y="76"/>
              </a:cxn>
              <a:cxn ang="0">
                <a:pos x="191" y="69"/>
              </a:cxn>
              <a:cxn ang="0">
                <a:pos x="179" y="41"/>
              </a:cxn>
              <a:cxn ang="0">
                <a:pos x="191" y="12"/>
              </a:cxn>
              <a:cxn ang="0">
                <a:pos x="220" y="0"/>
              </a:cxn>
              <a:cxn ang="0">
                <a:pos x="248" y="12"/>
              </a:cxn>
              <a:cxn ang="0">
                <a:pos x="260" y="41"/>
              </a:cxn>
              <a:cxn ang="0">
                <a:pos x="248" y="69"/>
              </a:cxn>
              <a:cxn ang="0">
                <a:pos x="239" y="76"/>
              </a:cxn>
              <a:cxn ang="0">
                <a:pos x="372" y="76"/>
              </a:cxn>
              <a:cxn ang="0">
                <a:pos x="372" y="197"/>
              </a:cxn>
              <a:cxn ang="0">
                <a:pos x="367" y="191"/>
              </a:cxn>
              <a:cxn ang="0">
                <a:pos x="338" y="179"/>
              </a:cxn>
              <a:cxn ang="0">
                <a:pos x="309" y="191"/>
              </a:cxn>
              <a:cxn ang="0">
                <a:pos x="297" y="220"/>
              </a:cxn>
              <a:cxn ang="0">
                <a:pos x="309" y="248"/>
              </a:cxn>
              <a:cxn ang="0">
                <a:pos x="338" y="260"/>
              </a:cxn>
              <a:cxn ang="0">
                <a:pos x="367" y="248"/>
              </a:cxn>
              <a:cxn ang="0">
                <a:pos x="372" y="242"/>
              </a:cxn>
              <a:cxn ang="0">
                <a:pos x="372" y="387"/>
              </a:cxn>
              <a:cxn ang="0">
                <a:pos x="340" y="385"/>
              </a:cxn>
              <a:cxn ang="0">
                <a:pos x="302" y="446"/>
              </a:cxn>
              <a:cxn ang="0">
                <a:pos x="242" y="430"/>
              </a:cxn>
              <a:cxn ang="0">
                <a:pos x="247" y="361"/>
              </a:cxn>
              <a:cxn ang="0">
                <a:pos x="184" y="323"/>
              </a:cxn>
              <a:cxn ang="0">
                <a:pos x="129" y="363"/>
              </a:cxn>
              <a:cxn ang="0">
                <a:pos x="106" y="342"/>
              </a:cxn>
              <a:cxn ang="0">
                <a:pos x="82" y="316"/>
              </a:cxn>
              <a:cxn ang="0">
                <a:pos x="118" y="254"/>
              </a:cxn>
              <a:cxn ang="0">
                <a:pos x="86" y="199"/>
              </a:cxn>
              <a:cxn ang="0">
                <a:pos x="15" y="199"/>
              </a:cxn>
              <a:cxn ang="0">
                <a:pos x="0" y="141"/>
              </a:cxn>
              <a:cxn ang="0">
                <a:pos x="62" y="104"/>
              </a:cxn>
              <a:cxn ang="0">
                <a:pos x="61" y="84"/>
              </a:cxn>
              <a:cxn ang="0">
                <a:pos x="61" y="76"/>
              </a:cxn>
            </a:cxnLst>
            <a:rect l="0" t="0" r="r" b="b"/>
            <a:pathLst>
              <a:path w="372" h="446">
                <a:moveTo>
                  <a:pt x="61" y="76"/>
                </a:moveTo>
                <a:cubicBezTo>
                  <a:pt x="200" y="76"/>
                  <a:pt x="200" y="76"/>
                  <a:pt x="200" y="76"/>
                </a:cubicBezTo>
                <a:cubicBezTo>
                  <a:pt x="197" y="74"/>
                  <a:pt x="194" y="72"/>
                  <a:pt x="191" y="69"/>
                </a:cubicBezTo>
                <a:cubicBezTo>
                  <a:pt x="183" y="61"/>
                  <a:pt x="179" y="52"/>
                  <a:pt x="179" y="41"/>
                </a:cubicBezTo>
                <a:cubicBezTo>
                  <a:pt x="179" y="29"/>
                  <a:pt x="183" y="20"/>
                  <a:pt x="191" y="12"/>
                </a:cubicBezTo>
                <a:cubicBezTo>
                  <a:pt x="199" y="4"/>
                  <a:pt x="209" y="0"/>
                  <a:pt x="220" y="0"/>
                </a:cubicBezTo>
                <a:cubicBezTo>
                  <a:pt x="231" y="0"/>
                  <a:pt x="241" y="4"/>
                  <a:pt x="248" y="12"/>
                </a:cubicBezTo>
                <a:cubicBezTo>
                  <a:pt x="256" y="20"/>
                  <a:pt x="260" y="29"/>
                  <a:pt x="260" y="41"/>
                </a:cubicBezTo>
                <a:cubicBezTo>
                  <a:pt x="260" y="52"/>
                  <a:pt x="256" y="61"/>
                  <a:pt x="248" y="69"/>
                </a:cubicBezTo>
                <a:cubicBezTo>
                  <a:pt x="246" y="72"/>
                  <a:pt x="243" y="74"/>
                  <a:pt x="239" y="76"/>
                </a:cubicBezTo>
                <a:cubicBezTo>
                  <a:pt x="372" y="76"/>
                  <a:pt x="372" y="76"/>
                  <a:pt x="372" y="76"/>
                </a:cubicBezTo>
                <a:cubicBezTo>
                  <a:pt x="372" y="197"/>
                  <a:pt x="372" y="197"/>
                  <a:pt x="372" y="197"/>
                </a:cubicBezTo>
                <a:cubicBezTo>
                  <a:pt x="370" y="195"/>
                  <a:pt x="369" y="193"/>
                  <a:pt x="367" y="191"/>
                </a:cubicBezTo>
                <a:cubicBezTo>
                  <a:pt x="359" y="183"/>
                  <a:pt x="349" y="179"/>
                  <a:pt x="338" y="179"/>
                </a:cubicBezTo>
                <a:cubicBezTo>
                  <a:pt x="327" y="179"/>
                  <a:pt x="317" y="183"/>
                  <a:pt x="309" y="191"/>
                </a:cubicBezTo>
                <a:cubicBezTo>
                  <a:pt x="301" y="199"/>
                  <a:pt x="297" y="209"/>
                  <a:pt x="297" y="220"/>
                </a:cubicBezTo>
                <a:cubicBezTo>
                  <a:pt x="297" y="231"/>
                  <a:pt x="301" y="241"/>
                  <a:pt x="309" y="248"/>
                </a:cubicBezTo>
                <a:cubicBezTo>
                  <a:pt x="317" y="256"/>
                  <a:pt x="327" y="260"/>
                  <a:pt x="338" y="260"/>
                </a:cubicBezTo>
                <a:cubicBezTo>
                  <a:pt x="349" y="260"/>
                  <a:pt x="359" y="256"/>
                  <a:pt x="367" y="248"/>
                </a:cubicBezTo>
                <a:cubicBezTo>
                  <a:pt x="369" y="246"/>
                  <a:pt x="370" y="244"/>
                  <a:pt x="372" y="242"/>
                </a:cubicBezTo>
                <a:cubicBezTo>
                  <a:pt x="372" y="387"/>
                  <a:pt x="372" y="387"/>
                  <a:pt x="372" y="387"/>
                </a:cubicBezTo>
                <a:cubicBezTo>
                  <a:pt x="361" y="387"/>
                  <a:pt x="351" y="386"/>
                  <a:pt x="340" y="385"/>
                </a:cubicBezTo>
                <a:cubicBezTo>
                  <a:pt x="302" y="446"/>
                  <a:pt x="302" y="446"/>
                  <a:pt x="302" y="446"/>
                </a:cubicBezTo>
                <a:cubicBezTo>
                  <a:pt x="281" y="443"/>
                  <a:pt x="261" y="437"/>
                  <a:pt x="242" y="430"/>
                </a:cubicBezTo>
                <a:cubicBezTo>
                  <a:pt x="247" y="361"/>
                  <a:pt x="247" y="361"/>
                  <a:pt x="247" y="361"/>
                </a:cubicBezTo>
                <a:cubicBezTo>
                  <a:pt x="225" y="351"/>
                  <a:pt x="204" y="338"/>
                  <a:pt x="184" y="323"/>
                </a:cubicBezTo>
                <a:cubicBezTo>
                  <a:pt x="129" y="363"/>
                  <a:pt x="129" y="363"/>
                  <a:pt x="129" y="363"/>
                </a:cubicBezTo>
                <a:cubicBezTo>
                  <a:pt x="121" y="356"/>
                  <a:pt x="113" y="349"/>
                  <a:pt x="106" y="342"/>
                </a:cubicBezTo>
                <a:cubicBezTo>
                  <a:pt x="97" y="333"/>
                  <a:pt x="89" y="325"/>
                  <a:pt x="82" y="316"/>
                </a:cubicBezTo>
                <a:cubicBezTo>
                  <a:pt x="118" y="254"/>
                  <a:pt x="118" y="254"/>
                  <a:pt x="118" y="254"/>
                </a:cubicBezTo>
                <a:cubicBezTo>
                  <a:pt x="105" y="237"/>
                  <a:pt x="94" y="219"/>
                  <a:pt x="86" y="199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8" y="180"/>
                  <a:pt x="3" y="161"/>
                  <a:pt x="0" y="141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62" y="98"/>
                  <a:pt x="61" y="91"/>
                  <a:pt x="61" y="84"/>
                </a:cubicBezTo>
                <a:lnTo>
                  <a:pt x="61" y="76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accent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0" name="Freeform 60"/>
          <p:cNvSpPr>
            <a:spLocks noEditPoints="1"/>
          </p:cNvSpPr>
          <p:nvPr/>
        </p:nvSpPr>
        <p:spPr bwMode="auto">
          <a:xfrm>
            <a:off x="7825924" y="2741510"/>
            <a:ext cx="344488" cy="376237"/>
          </a:xfrm>
          <a:custGeom>
            <a:avLst/>
            <a:gdLst>
              <a:gd name="T0" fmla="*/ 2147483646 w 216"/>
              <a:gd name="T1" fmla="*/ 2147483646 h 236"/>
              <a:gd name="T2" fmla="*/ 2147483646 w 216"/>
              <a:gd name="T3" fmla="*/ 2147483646 h 236"/>
              <a:gd name="T4" fmla="*/ 2147483646 w 216"/>
              <a:gd name="T5" fmla="*/ 2147483646 h 236"/>
              <a:gd name="T6" fmla="*/ 2147483646 w 216"/>
              <a:gd name="T7" fmla="*/ 2147483646 h 236"/>
              <a:gd name="T8" fmla="*/ 2147483646 w 216"/>
              <a:gd name="T9" fmla="*/ 2147483646 h 236"/>
              <a:gd name="T10" fmla="*/ 2147483646 w 216"/>
              <a:gd name="T11" fmla="*/ 2147483646 h 236"/>
              <a:gd name="T12" fmla="*/ 2147483646 w 216"/>
              <a:gd name="T13" fmla="*/ 2147483646 h 236"/>
              <a:gd name="T14" fmla="*/ 2147483646 w 216"/>
              <a:gd name="T15" fmla="*/ 2147483646 h 236"/>
              <a:gd name="T16" fmla="*/ 2147483646 w 216"/>
              <a:gd name="T17" fmla="*/ 2147483646 h 236"/>
              <a:gd name="T18" fmla="*/ 2147483646 w 216"/>
              <a:gd name="T19" fmla="*/ 2147483646 h 236"/>
              <a:gd name="T20" fmla="*/ 2147483646 w 216"/>
              <a:gd name="T21" fmla="*/ 2147483646 h 236"/>
              <a:gd name="T22" fmla="*/ 2147483646 w 216"/>
              <a:gd name="T23" fmla="*/ 2147483646 h 236"/>
              <a:gd name="T24" fmla="*/ 2147483646 w 216"/>
              <a:gd name="T25" fmla="*/ 2147483646 h 236"/>
              <a:gd name="T26" fmla="*/ 2147483646 w 216"/>
              <a:gd name="T27" fmla="*/ 2147483646 h 236"/>
              <a:gd name="T28" fmla="*/ 2147483646 w 216"/>
              <a:gd name="T29" fmla="*/ 2147483646 h 236"/>
              <a:gd name="T30" fmla="*/ 2147483646 w 216"/>
              <a:gd name="T31" fmla="*/ 2147483646 h 236"/>
              <a:gd name="T32" fmla="*/ 2147483646 w 216"/>
              <a:gd name="T33" fmla="*/ 2147483646 h 236"/>
              <a:gd name="T34" fmla="*/ 2147483646 w 216"/>
              <a:gd name="T35" fmla="*/ 2147483646 h 236"/>
              <a:gd name="T36" fmla="*/ 2147483646 w 216"/>
              <a:gd name="T37" fmla="*/ 2147483646 h 236"/>
              <a:gd name="T38" fmla="*/ 2147483646 w 216"/>
              <a:gd name="T39" fmla="*/ 2147483646 h 236"/>
              <a:gd name="T40" fmla="*/ 2147483646 w 216"/>
              <a:gd name="T41" fmla="*/ 2147483646 h 236"/>
              <a:gd name="T42" fmla="*/ 0 w 216"/>
              <a:gd name="T43" fmla="*/ 2147483646 h 236"/>
              <a:gd name="T44" fmla="*/ 0 w 216"/>
              <a:gd name="T45" fmla="*/ 2147483646 h 236"/>
              <a:gd name="T46" fmla="*/ 2147483646 w 216"/>
              <a:gd name="T47" fmla="*/ 0 h 236"/>
              <a:gd name="T48" fmla="*/ 2147483646 w 216"/>
              <a:gd name="T49" fmla="*/ 0 h 236"/>
              <a:gd name="T50" fmla="*/ 2147483646 w 216"/>
              <a:gd name="T51" fmla="*/ 0 h 236"/>
              <a:gd name="T52" fmla="*/ 2147483646 w 216"/>
              <a:gd name="T53" fmla="*/ 2147483646 h 236"/>
              <a:gd name="T54" fmla="*/ 2147483646 w 216"/>
              <a:gd name="T55" fmla="*/ 2147483646 h 236"/>
              <a:gd name="T56" fmla="*/ 2147483646 w 216"/>
              <a:gd name="T57" fmla="*/ 2147483646 h 236"/>
              <a:gd name="T58" fmla="*/ 2147483646 w 216"/>
              <a:gd name="T59" fmla="*/ 2147483646 h 236"/>
              <a:gd name="T60" fmla="*/ 2147483646 w 216"/>
              <a:gd name="T61" fmla="*/ 2147483646 h 236"/>
              <a:gd name="T62" fmla="*/ 2147483646 w 216"/>
              <a:gd name="T63" fmla="*/ 2147483646 h 236"/>
              <a:gd name="T64" fmla="*/ 2147483646 w 216"/>
              <a:gd name="T65" fmla="*/ 2147483646 h 236"/>
              <a:gd name="T66" fmla="*/ 2147483646 w 216"/>
              <a:gd name="T67" fmla="*/ 2147483646 h 236"/>
              <a:gd name="T68" fmla="*/ 2147483646 w 216"/>
              <a:gd name="T69" fmla="*/ 2147483646 h 236"/>
              <a:gd name="T70" fmla="*/ 2147483646 w 216"/>
              <a:gd name="T71" fmla="*/ 2147483646 h 236"/>
              <a:gd name="T72" fmla="*/ 2147483646 w 216"/>
              <a:gd name="T73" fmla="*/ 0 h 236"/>
              <a:gd name="T74" fmla="*/ 2147483646 w 216"/>
              <a:gd name="T75" fmla="*/ 2147483646 h 236"/>
              <a:gd name="T76" fmla="*/ 2147483646 w 216"/>
              <a:gd name="T77" fmla="*/ 2147483646 h 236"/>
              <a:gd name="T78" fmla="*/ 2147483646 w 216"/>
              <a:gd name="T79" fmla="*/ 2147483646 h 2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16" h="236">
                <a:moveTo>
                  <a:pt x="212" y="200"/>
                </a:moveTo>
                <a:cubicBezTo>
                  <a:pt x="180" y="232"/>
                  <a:pt x="180" y="232"/>
                  <a:pt x="180" y="232"/>
                </a:cubicBezTo>
                <a:cubicBezTo>
                  <a:pt x="178" y="235"/>
                  <a:pt x="175" y="236"/>
                  <a:pt x="172" y="236"/>
                </a:cubicBezTo>
                <a:cubicBezTo>
                  <a:pt x="169" y="236"/>
                  <a:pt x="166" y="235"/>
                  <a:pt x="164" y="232"/>
                </a:cubicBezTo>
                <a:cubicBezTo>
                  <a:pt x="148" y="216"/>
                  <a:pt x="148" y="216"/>
                  <a:pt x="148" y="216"/>
                </a:cubicBezTo>
                <a:cubicBezTo>
                  <a:pt x="145" y="214"/>
                  <a:pt x="144" y="211"/>
                  <a:pt x="144" y="208"/>
                </a:cubicBezTo>
                <a:cubicBezTo>
                  <a:pt x="144" y="201"/>
                  <a:pt x="149" y="196"/>
                  <a:pt x="156" y="196"/>
                </a:cubicBezTo>
                <a:cubicBezTo>
                  <a:pt x="159" y="196"/>
                  <a:pt x="162" y="197"/>
                  <a:pt x="164" y="200"/>
                </a:cubicBezTo>
                <a:cubicBezTo>
                  <a:pt x="172" y="207"/>
                  <a:pt x="172" y="207"/>
                  <a:pt x="172" y="207"/>
                </a:cubicBezTo>
                <a:cubicBezTo>
                  <a:pt x="196" y="184"/>
                  <a:pt x="196" y="184"/>
                  <a:pt x="196" y="184"/>
                </a:cubicBezTo>
                <a:cubicBezTo>
                  <a:pt x="198" y="181"/>
                  <a:pt x="201" y="180"/>
                  <a:pt x="204" y="180"/>
                </a:cubicBezTo>
                <a:cubicBezTo>
                  <a:pt x="211" y="180"/>
                  <a:pt x="216" y="185"/>
                  <a:pt x="216" y="192"/>
                </a:cubicBezTo>
                <a:cubicBezTo>
                  <a:pt x="216" y="195"/>
                  <a:pt x="215" y="198"/>
                  <a:pt x="212" y="200"/>
                </a:cubicBezTo>
                <a:moveTo>
                  <a:pt x="176" y="186"/>
                </a:moveTo>
                <a:cubicBezTo>
                  <a:pt x="172" y="190"/>
                  <a:pt x="172" y="190"/>
                  <a:pt x="172" y="190"/>
                </a:cubicBezTo>
                <a:cubicBezTo>
                  <a:pt x="168" y="186"/>
                  <a:pt x="162" y="184"/>
                  <a:pt x="156" y="184"/>
                </a:cubicBezTo>
                <a:cubicBezTo>
                  <a:pt x="143" y="184"/>
                  <a:pt x="132" y="195"/>
                  <a:pt x="132" y="208"/>
                </a:cubicBezTo>
                <a:cubicBezTo>
                  <a:pt x="132" y="215"/>
                  <a:pt x="135" y="221"/>
                  <a:pt x="139" y="225"/>
                </a:cubicBezTo>
                <a:cubicBezTo>
                  <a:pt x="146" y="232"/>
                  <a:pt x="146" y="232"/>
                  <a:pt x="146" y="232"/>
                </a:cubicBezTo>
                <a:cubicBezTo>
                  <a:pt x="104" y="232"/>
                  <a:pt x="104" y="232"/>
                  <a:pt x="104" y="232"/>
                </a:cubicBezTo>
                <a:cubicBezTo>
                  <a:pt x="12" y="232"/>
                  <a:pt x="12" y="232"/>
                  <a:pt x="12" y="232"/>
                </a:cubicBezTo>
                <a:cubicBezTo>
                  <a:pt x="5" y="232"/>
                  <a:pt x="0" y="227"/>
                  <a:pt x="0" y="22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6" y="44"/>
                  <a:pt x="76" y="44"/>
                  <a:pt x="76" y="44"/>
                </a:cubicBezTo>
                <a:cubicBezTo>
                  <a:pt x="76" y="68"/>
                  <a:pt x="76" y="68"/>
                  <a:pt x="76" y="68"/>
                </a:cubicBezTo>
                <a:cubicBezTo>
                  <a:pt x="76" y="81"/>
                  <a:pt x="87" y="92"/>
                  <a:pt x="100" y="92"/>
                </a:cubicBezTo>
                <a:cubicBezTo>
                  <a:pt x="124" y="92"/>
                  <a:pt x="124" y="92"/>
                  <a:pt x="124" y="92"/>
                </a:cubicBezTo>
                <a:cubicBezTo>
                  <a:pt x="176" y="92"/>
                  <a:pt x="176" y="92"/>
                  <a:pt x="176" y="92"/>
                </a:cubicBezTo>
                <a:cubicBezTo>
                  <a:pt x="176" y="164"/>
                  <a:pt x="176" y="164"/>
                  <a:pt x="176" y="164"/>
                </a:cubicBezTo>
                <a:lnTo>
                  <a:pt x="176" y="186"/>
                </a:lnTo>
                <a:close/>
                <a:moveTo>
                  <a:pt x="100" y="80"/>
                </a:moveTo>
                <a:cubicBezTo>
                  <a:pt x="93" y="80"/>
                  <a:pt x="88" y="75"/>
                  <a:pt x="88" y="68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0"/>
                  <a:pt x="88" y="0"/>
                  <a:pt x="88" y="0"/>
                </a:cubicBezTo>
                <a:cubicBezTo>
                  <a:pt x="176" y="80"/>
                  <a:pt x="176" y="80"/>
                  <a:pt x="176" y="80"/>
                </a:cubicBezTo>
                <a:cubicBezTo>
                  <a:pt x="124" y="80"/>
                  <a:pt x="124" y="80"/>
                  <a:pt x="124" y="80"/>
                </a:cubicBezTo>
                <a:lnTo>
                  <a:pt x="100" y="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122334" y="1789365"/>
            <a:ext cx="4007450" cy="1131644"/>
            <a:chOff x="1122334" y="1789365"/>
            <a:chExt cx="4007450" cy="1131644"/>
          </a:xfrm>
        </p:grpSpPr>
        <p:sp>
          <p:nvSpPr>
            <p:cNvPr id="43" name="TextBox 42"/>
            <p:cNvSpPr txBox="1"/>
            <p:nvPr/>
          </p:nvSpPr>
          <p:spPr>
            <a:xfrm>
              <a:off x="1693267" y="2059235"/>
              <a:ext cx="343651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ts val="2020"/>
                </a:lnSpc>
                <a:buFont typeface="Arial" charset="0"/>
                <a:buChar char="•"/>
              </a:pPr>
              <a:r>
                <a:rPr lang="en-US" sz="1200" dirty="0" smtClean="0">
                  <a:solidFill>
                    <a:srgbClr val="001340"/>
                  </a:solidFill>
                  <a:latin typeface="Calibri" charset="0"/>
                  <a:ea typeface="Calibri" charset="0"/>
                  <a:cs typeface="Calibri" charset="0"/>
                </a:rPr>
                <a:t>Project Owner’ Credit Rating (4 C’s of Credit)</a:t>
              </a:r>
            </a:p>
            <a:p>
              <a:pPr marL="171450" indent="-171450">
                <a:lnSpc>
                  <a:spcPts val="2020"/>
                </a:lnSpc>
                <a:buFont typeface="Arial" charset="0"/>
                <a:buChar char="•"/>
              </a:pPr>
              <a:r>
                <a:rPr lang="en-US" sz="1200" dirty="0" smtClean="0">
                  <a:solidFill>
                    <a:srgbClr val="001340"/>
                  </a:solidFill>
                  <a:latin typeface="Calibri" charset="0"/>
                  <a:ea typeface="Calibri" charset="0"/>
                  <a:cs typeface="Calibri" charset="0"/>
                </a:rPr>
                <a:t>Business Plan and Implementation</a:t>
              </a:r>
            </a:p>
            <a:p>
              <a:pPr marL="171450" indent="-171450">
                <a:lnSpc>
                  <a:spcPts val="2020"/>
                </a:lnSpc>
                <a:buFont typeface="Arial" charset="0"/>
                <a:buChar char="•"/>
              </a:pPr>
              <a:r>
                <a:rPr lang="en-US" sz="1200" dirty="0" smtClean="0">
                  <a:solidFill>
                    <a:srgbClr val="001340"/>
                  </a:solidFill>
                  <a:latin typeface="Calibri" charset="0"/>
                  <a:ea typeface="Calibri" charset="0"/>
                  <a:cs typeface="Calibri" charset="0"/>
                </a:rPr>
                <a:t>Financial Condition and Solvency</a:t>
              </a:r>
              <a:endParaRPr lang="en-US" sz="1200" dirty="0">
                <a:solidFill>
                  <a:srgbClr val="00134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87550" y="1789365"/>
              <a:ext cx="2036583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50" b="1" dirty="0" smtClean="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Creditworthiness Analysis</a:t>
              </a:r>
              <a:endParaRPr lang="en-US" sz="1350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1" name="Freeform 60"/>
            <p:cNvSpPr>
              <a:spLocks noEditPoints="1"/>
            </p:cNvSpPr>
            <p:nvPr/>
          </p:nvSpPr>
          <p:spPr bwMode="auto">
            <a:xfrm>
              <a:off x="1122334" y="1789365"/>
              <a:ext cx="344488" cy="376237"/>
            </a:xfrm>
            <a:custGeom>
              <a:avLst/>
              <a:gdLst>
                <a:gd name="T0" fmla="*/ 2147483646 w 216"/>
                <a:gd name="T1" fmla="*/ 2147483646 h 236"/>
                <a:gd name="T2" fmla="*/ 2147483646 w 216"/>
                <a:gd name="T3" fmla="*/ 2147483646 h 236"/>
                <a:gd name="T4" fmla="*/ 2147483646 w 216"/>
                <a:gd name="T5" fmla="*/ 2147483646 h 236"/>
                <a:gd name="T6" fmla="*/ 2147483646 w 216"/>
                <a:gd name="T7" fmla="*/ 2147483646 h 236"/>
                <a:gd name="T8" fmla="*/ 2147483646 w 216"/>
                <a:gd name="T9" fmla="*/ 2147483646 h 236"/>
                <a:gd name="T10" fmla="*/ 2147483646 w 216"/>
                <a:gd name="T11" fmla="*/ 2147483646 h 236"/>
                <a:gd name="T12" fmla="*/ 2147483646 w 216"/>
                <a:gd name="T13" fmla="*/ 2147483646 h 236"/>
                <a:gd name="T14" fmla="*/ 2147483646 w 216"/>
                <a:gd name="T15" fmla="*/ 2147483646 h 236"/>
                <a:gd name="T16" fmla="*/ 2147483646 w 216"/>
                <a:gd name="T17" fmla="*/ 2147483646 h 236"/>
                <a:gd name="T18" fmla="*/ 2147483646 w 216"/>
                <a:gd name="T19" fmla="*/ 2147483646 h 236"/>
                <a:gd name="T20" fmla="*/ 2147483646 w 216"/>
                <a:gd name="T21" fmla="*/ 2147483646 h 236"/>
                <a:gd name="T22" fmla="*/ 2147483646 w 216"/>
                <a:gd name="T23" fmla="*/ 2147483646 h 236"/>
                <a:gd name="T24" fmla="*/ 2147483646 w 216"/>
                <a:gd name="T25" fmla="*/ 2147483646 h 236"/>
                <a:gd name="T26" fmla="*/ 2147483646 w 216"/>
                <a:gd name="T27" fmla="*/ 2147483646 h 236"/>
                <a:gd name="T28" fmla="*/ 2147483646 w 216"/>
                <a:gd name="T29" fmla="*/ 2147483646 h 236"/>
                <a:gd name="T30" fmla="*/ 2147483646 w 216"/>
                <a:gd name="T31" fmla="*/ 2147483646 h 236"/>
                <a:gd name="T32" fmla="*/ 2147483646 w 216"/>
                <a:gd name="T33" fmla="*/ 2147483646 h 236"/>
                <a:gd name="T34" fmla="*/ 2147483646 w 216"/>
                <a:gd name="T35" fmla="*/ 2147483646 h 236"/>
                <a:gd name="T36" fmla="*/ 2147483646 w 216"/>
                <a:gd name="T37" fmla="*/ 2147483646 h 236"/>
                <a:gd name="T38" fmla="*/ 2147483646 w 216"/>
                <a:gd name="T39" fmla="*/ 2147483646 h 236"/>
                <a:gd name="T40" fmla="*/ 2147483646 w 216"/>
                <a:gd name="T41" fmla="*/ 2147483646 h 236"/>
                <a:gd name="T42" fmla="*/ 0 w 216"/>
                <a:gd name="T43" fmla="*/ 2147483646 h 236"/>
                <a:gd name="T44" fmla="*/ 0 w 216"/>
                <a:gd name="T45" fmla="*/ 2147483646 h 236"/>
                <a:gd name="T46" fmla="*/ 2147483646 w 216"/>
                <a:gd name="T47" fmla="*/ 0 h 236"/>
                <a:gd name="T48" fmla="*/ 2147483646 w 216"/>
                <a:gd name="T49" fmla="*/ 0 h 236"/>
                <a:gd name="T50" fmla="*/ 2147483646 w 216"/>
                <a:gd name="T51" fmla="*/ 0 h 236"/>
                <a:gd name="T52" fmla="*/ 2147483646 w 216"/>
                <a:gd name="T53" fmla="*/ 2147483646 h 236"/>
                <a:gd name="T54" fmla="*/ 2147483646 w 216"/>
                <a:gd name="T55" fmla="*/ 2147483646 h 236"/>
                <a:gd name="T56" fmla="*/ 2147483646 w 216"/>
                <a:gd name="T57" fmla="*/ 2147483646 h 236"/>
                <a:gd name="T58" fmla="*/ 2147483646 w 216"/>
                <a:gd name="T59" fmla="*/ 2147483646 h 236"/>
                <a:gd name="T60" fmla="*/ 2147483646 w 216"/>
                <a:gd name="T61" fmla="*/ 2147483646 h 236"/>
                <a:gd name="T62" fmla="*/ 2147483646 w 216"/>
                <a:gd name="T63" fmla="*/ 2147483646 h 236"/>
                <a:gd name="T64" fmla="*/ 2147483646 w 216"/>
                <a:gd name="T65" fmla="*/ 2147483646 h 236"/>
                <a:gd name="T66" fmla="*/ 2147483646 w 216"/>
                <a:gd name="T67" fmla="*/ 2147483646 h 236"/>
                <a:gd name="T68" fmla="*/ 2147483646 w 216"/>
                <a:gd name="T69" fmla="*/ 2147483646 h 236"/>
                <a:gd name="T70" fmla="*/ 2147483646 w 216"/>
                <a:gd name="T71" fmla="*/ 2147483646 h 236"/>
                <a:gd name="T72" fmla="*/ 2147483646 w 216"/>
                <a:gd name="T73" fmla="*/ 0 h 236"/>
                <a:gd name="T74" fmla="*/ 2147483646 w 216"/>
                <a:gd name="T75" fmla="*/ 2147483646 h 236"/>
                <a:gd name="T76" fmla="*/ 2147483646 w 216"/>
                <a:gd name="T77" fmla="*/ 2147483646 h 236"/>
                <a:gd name="T78" fmla="*/ 2147483646 w 216"/>
                <a:gd name="T79" fmla="*/ 2147483646 h 2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6" h="236">
                  <a:moveTo>
                    <a:pt x="212" y="200"/>
                  </a:moveTo>
                  <a:cubicBezTo>
                    <a:pt x="180" y="232"/>
                    <a:pt x="180" y="232"/>
                    <a:pt x="180" y="232"/>
                  </a:cubicBezTo>
                  <a:cubicBezTo>
                    <a:pt x="178" y="235"/>
                    <a:pt x="175" y="236"/>
                    <a:pt x="172" y="236"/>
                  </a:cubicBezTo>
                  <a:cubicBezTo>
                    <a:pt x="169" y="236"/>
                    <a:pt x="166" y="235"/>
                    <a:pt x="164" y="232"/>
                  </a:cubicBezTo>
                  <a:cubicBezTo>
                    <a:pt x="148" y="216"/>
                    <a:pt x="148" y="216"/>
                    <a:pt x="148" y="216"/>
                  </a:cubicBezTo>
                  <a:cubicBezTo>
                    <a:pt x="145" y="214"/>
                    <a:pt x="144" y="211"/>
                    <a:pt x="144" y="208"/>
                  </a:cubicBezTo>
                  <a:cubicBezTo>
                    <a:pt x="144" y="201"/>
                    <a:pt x="149" y="196"/>
                    <a:pt x="156" y="196"/>
                  </a:cubicBezTo>
                  <a:cubicBezTo>
                    <a:pt x="159" y="196"/>
                    <a:pt x="162" y="197"/>
                    <a:pt x="164" y="200"/>
                  </a:cubicBezTo>
                  <a:cubicBezTo>
                    <a:pt x="172" y="207"/>
                    <a:pt x="172" y="207"/>
                    <a:pt x="172" y="207"/>
                  </a:cubicBezTo>
                  <a:cubicBezTo>
                    <a:pt x="196" y="184"/>
                    <a:pt x="196" y="184"/>
                    <a:pt x="196" y="184"/>
                  </a:cubicBezTo>
                  <a:cubicBezTo>
                    <a:pt x="198" y="181"/>
                    <a:pt x="201" y="180"/>
                    <a:pt x="204" y="180"/>
                  </a:cubicBezTo>
                  <a:cubicBezTo>
                    <a:pt x="211" y="180"/>
                    <a:pt x="216" y="185"/>
                    <a:pt x="216" y="192"/>
                  </a:cubicBezTo>
                  <a:cubicBezTo>
                    <a:pt x="216" y="195"/>
                    <a:pt x="215" y="198"/>
                    <a:pt x="212" y="200"/>
                  </a:cubicBezTo>
                  <a:moveTo>
                    <a:pt x="176" y="186"/>
                  </a:moveTo>
                  <a:cubicBezTo>
                    <a:pt x="172" y="190"/>
                    <a:pt x="172" y="190"/>
                    <a:pt x="172" y="190"/>
                  </a:cubicBezTo>
                  <a:cubicBezTo>
                    <a:pt x="168" y="186"/>
                    <a:pt x="162" y="184"/>
                    <a:pt x="156" y="184"/>
                  </a:cubicBezTo>
                  <a:cubicBezTo>
                    <a:pt x="143" y="184"/>
                    <a:pt x="132" y="195"/>
                    <a:pt x="132" y="208"/>
                  </a:cubicBezTo>
                  <a:cubicBezTo>
                    <a:pt x="132" y="215"/>
                    <a:pt x="135" y="221"/>
                    <a:pt x="139" y="225"/>
                  </a:cubicBezTo>
                  <a:cubicBezTo>
                    <a:pt x="146" y="232"/>
                    <a:pt x="146" y="232"/>
                    <a:pt x="146" y="232"/>
                  </a:cubicBezTo>
                  <a:cubicBezTo>
                    <a:pt x="104" y="232"/>
                    <a:pt x="104" y="232"/>
                    <a:pt x="104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5" y="232"/>
                    <a:pt x="0" y="227"/>
                    <a:pt x="0" y="22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81"/>
                    <a:pt x="87" y="92"/>
                    <a:pt x="100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6" y="164"/>
                    <a:pt x="176" y="164"/>
                    <a:pt x="176" y="164"/>
                  </a:cubicBezTo>
                  <a:lnTo>
                    <a:pt x="176" y="186"/>
                  </a:lnTo>
                  <a:close/>
                  <a:moveTo>
                    <a:pt x="100" y="80"/>
                  </a:moveTo>
                  <a:cubicBezTo>
                    <a:pt x="93" y="80"/>
                    <a:pt x="88" y="75"/>
                    <a:pt x="88" y="68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24" y="80"/>
                    <a:pt x="124" y="80"/>
                    <a:pt x="124" y="80"/>
                  </a:cubicBezTo>
                  <a:lnTo>
                    <a:pt x="100" y="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" name="Freeform 54"/>
          <p:cNvSpPr>
            <a:spLocks noEditPoints="1"/>
          </p:cNvSpPr>
          <p:nvPr/>
        </p:nvSpPr>
        <p:spPr bwMode="auto">
          <a:xfrm>
            <a:off x="7794174" y="4301046"/>
            <a:ext cx="407987" cy="409575"/>
          </a:xfrm>
          <a:custGeom>
            <a:avLst/>
            <a:gdLst>
              <a:gd name="T0" fmla="*/ 2147483646 w 256"/>
              <a:gd name="T1" fmla="*/ 2147483646 h 256"/>
              <a:gd name="T2" fmla="*/ 2147483646 w 256"/>
              <a:gd name="T3" fmla="*/ 2147483646 h 256"/>
              <a:gd name="T4" fmla="*/ 0 w 256"/>
              <a:gd name="T5" fmla="*/ 2147483646 h 256"/>
              <a:gd name="T6" fmla="*/ 2147483646 w 256"/>
              <a:gd name="T7" fmla="*/ 0 h 256"/>
              <a:gd name="T8" fmla="*/ 2147483646 w 256"/>
              <a:gd name="T9" fmla="*/ 2147483646 h 256"/>
              <a:gd name="T10" fmla="*/ 2147483646 w 256"/>
              <a:gd name="T11" fmla="*/ 2147483646 h 256"/>
              <a:gd name="T12" fmla="*/ 2147483646 w 256"/>
              <a:gd name="T13" fmla="*/ 2147483646 h 256"/>
              <a:gd name="T14" fmla="*/ 2147483646 w 256"/>
              <a:gd name="T15" fmla="*/ 0 h 256"/>
              <a:gd name="T16" fmla="*/ 2147483646 w 256"/>
              <a:gd name="T17" fmla="*/ 2147483646 h 256"/>
              <a:gd name="T18" fmla="*/ 2147483646 w 256"/>
              <a:gd name="T19" fmla="*/ 2147483646 h 256"/>
              <a:gd name="T20" fmla="*/ 2147483646 w 256"/>
              <a:gd name="T21" fmla="*/ 2147483646 h 256"/>
              <a:gd name="T22" fmla="*/ 2147483646 w 256"/>
              <a:gd name="T23" fmla="*/ 2147483646 h 256"/>
              <a:gd name="T24" fmla="*/ 2147483646 w 256"/>
              <a:gd name="T25" fmla="*/ 2147483646 h 256"/>
              <a:gd name="T26" fmla="*/ 2147483646 w 256"/>
              <a:gd name="T27" fmla="*/ 2147483646 h 256"/>
              <a:gd name="T28" fmla="*/ 2147483646 w 256"/>
              <a:gd name="T29" fmla="*/ 2147483646 h 256"/>
              <a:gd name="T30" fmla="*/ 2147483646 w 256"/>
              <a:gd name="T31" fmla="*/ 2147483646 h 256"/>
              <a:gd name="T32" fmla="*/ 2147483646 w 256"/>
              <a:gd name="T33" fmla="*/ 2147483646 h 256"/>
              <a:gd name="T34" fmla="*/ 2147483646 w 256"/>
              <a:gd name="T35" fmla="*/ 2147483646 h 256"/>
              <a:gd name="T36" fmla="*/ 2147483646 w 256"/>
              <a:gd name="T37" fmla="*/ 2147483646 h 256"/>
              <a:gd name="T38" fmla="*/ 2147483646 w 256"/>
              <a:gd name="T39" fmla="*/ 2147483646 h 256"/>
              <a:gd name="T40" fmla="*/ 2147483646 w 256"/>
              <a:gd name="T41" fmla="*/ 2147483646 h 256"/>
              <a:gd name="T42" fmla="*/ 2147483646 w 256"/>
              <a:gd name="T43" fmla="*/ 2147483646 h 256"/>
              <a:gd name="T44" fmla="*/ 2147483646 w 256"/>
              <a:gd name="T45" fmla="*/ 2147483646 h 256"/>
              <a:gd name="T46" fmla="*/ 2147483646 w 256"/>
              <a:gd name="T47" fmla="*/ 2147483646 h 256"/>
              <a:gd name="T48" fmla="*/ 2147483646 w 256"/>
              <a:gd name="T49" fmla="*/ 2147483646 h 256"/>
              <a:gd name="T50" fmla="*/ 2147483646 w 256"/>
              <a:gd name="T51" fmla="*/ 2147483646 h 256"/>
              <a:gd name="T52" fmla="*/ 2147483646 w 256"/>
              <a:gd name="T53" fmla="*/ 2147483646 h 256"/>
              <a:gd name="T54" fmla="*/ 2147483646 w 256"/>
              <a:gd name="T55" fmla="*/ 2147483646 h 256"/>
              <a:gd name="T56" fmla="*/ 2147483646 w 256"/>
              <a:gd name="T57" fmla="*/ 2147483646 h 256"/>
              <a:gd name="T58" fmla="*/ 2147483646 w 256"/>
              <a:gd name="T59" fmla="*/ 2147483646 h 256"/>
              <a:gd name="T60" fmla="*/ 2147483646 w 256"/>
              <a:gd name="T61" fmla="*/ 2147483646 h 256"/>
              <a:gd name="T62" fmla="*/ 2147483646 w 256"/>
              <a:gd name="T63" fmla="*/ 2147483646 h 256"/>
              <a:gd name="T64" fmla="*/ 2147483646 w 256"/>
              <a:gd name="T65" fmla="*/ 2147483646 h 256"/>
              <a:gd name="T66" fmla="*/ 2147483646 w 256"/>
              <a:gd name="T67" fmla="*/ 2147483646 h 256"/>
              <a:gd name="T68" fmla="*/ 2147483646 w 256"/>
              <a:gd name="T69" fmla="*/ 2147483646 h 256"/>
              <a:gd name="T70" fmla="*/ 2147483646 w 256"/>
              <a:gd name="T71" fmla="*/ 2147483646 h 256"/>
              <a:gd name="T72" fmla="*/ 2147483646 w 256"/>
              <a:gd name="T73" fmla="*/ 2147483646 h 256"/>
              <a:gd name="T74" fmla="*/ 2147483646 w 256"/>
              <a:gd name="T75" fmla="*/ 2147483646 h 256"/>
              <a:gd name="T76" fmla="*/ 2147483646 w 256"/>
              <a:gd name="T77" fmla="*/ 2147483646 h 256"/>
              <a:gd name="T78" fmla="*/ 2147483646 w 256"/>
              <a:gd name="T79" fmla="*/ 2147483646 h 256"/>
              <a:gd name="T80" fmla="*/ 2147483646 w 256"/>
              <a:gd name="T81" fmla="*/ 2147483646 h 256"/>
              <a:gd name="T82" fmla="*/ 2147483646 w 256"/>
              <a:gd name="T83" fmla="*/ 2147483646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094524" y="2792797"/>
            <a:ext cx="4977488" cy="1169934"/>
            <a:chOff x="1094524" y="2797849"/>
            <a:chExt cx="4977488" cy="1169934"/>
          </a:xfrm>
        </p:grpSpPr>
        <p:sp>
          <p:nvSpPr>
            <p:cNvPr id="51" name="TextBox 50"/>
            <p:cNvSpPr txBox="1"/>
            <p:nvPr/>
          </p:nvSpPr>
          <p:spPr>
            <a:xfrm>
              <a:off x="1693267" y="3106009"/>
              <a:ext cx="437874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ts val="2020"/>
                </a:lnSpc>
                <a:buFont typeface="Arial" charset="0"/>
                <a:buChar char="•"/>
              </a:pPr>
              <a:r>
                <a:rPr lang="en-US" sz="1200" dirty="0">
                  <a:solidFill>
                    <a:srgbClr val="001340"/>
                  </a:solidFill>
                  <a:latin typeface="Calibri" charset="0"/>
                  <a:ea typeface="Calibri" charset="0"/>
                  <a:cs typeface="Calibri" charset="0"/>
                </a:rPr>
                <a:t>Legal and </a:t>
              </a:r>
              <a:r>
                <a:rPr lang="en-US" sz="1200" dirty="0" smtClean="0">
                  <a:solidFill>
                    <a:srgbClr val="001340"/>
                  </a:solidFill>
                  <a:latin typeface="Calibri" charset="0"/>
                  <a:ea typeface="Calibri" charset="0"/>
                  <a:cs typeface="Calibri" charset="0"/>
                </a:rPr>
                <a:t>Organizational Scheme </a:t>
              </a:r>
              <a:r>
                <a:rPr lang="en-US" sz="1200" dirty="0">
                  <a:solidFill>
                    <a:srgbClr val="001340"/>
                  </a:solidFill>
                  <a:latin typeface="Calibri" charset="0"/>
                  <a:ea typeface="Calibri" charset="0"/>
                  <a:cs typeface="Calibri" charset="0"/>
                </a:rPr>
                <a:t>of the </a:t>
              </a:r>
              <a:r>
                <a:rPr lang="en-US" sz="1200" dirty="0" smtClean="0">
                  <a:solidFill>
                    <a:srgbClr val="001340"/>
                  </a:solidFill>
                  <a:latin typeface="Calibri" charset="0"/>
                  <a:ea typeface="Calibri" charset="0"/>
                  <a:cs typeface="Calibri" charset="0"/>
                </a:rPr>
                <a:t>Project</a:t>
              </a:r>
            </a:p>
            <a:p>
              <a:pPr marL="171450" indent="-171450">
                <a:lnSpc>
                  <a:spcPts val="2020"/>
                </a:lnSpc>
                <a:buFont typeface="Arial" charset="0"/>
                <a:buChar char="•"/>
              </a:pPr>
              <a:r>
                <a:rPr lang="en-US" sz="1200" dirty="0" smtClean="0">
                  <a:solidFill>
                    <a:srgbClr val="001340"/>
                  </a:solidFill>
                  <a:latin typeface="Calibri" charset="0"/>
                  <a:ea typeface="Calibri" charset="0"/>
                  <a:cs typeface="Calibri" charset="0"/>
                </a:rPr>
                <a:t>Contracts, Arbitration and Enforceability </a:t>
              </a:r>
            </a:p>
            <a:p>
              <a:pPr marL="171450" indent="-171450">
                <a:lnSpc>
                  <a:spcPts val="2020"/>
                </a:lnSpc>
                <a:buFont typeface="Arial" charset="0"/>
                <a:buChar char="•"/>
              </a:pPr>
              <a:r>
                <a:rPr lang="en-US" sz="1200" dirty="0" smtClean="0">
                  <a:solidFill>
                    <a:srgbClr val="001340"/>
                  </a:solidFill>
                  <a:latin typeface="Calibri" charset="0"/>
                  <a:ea typeface="Calibri" charset="0"/>
                  <a:cs typeface="Calibri" charset="0"/>
                </a:rPr>
                <a:t>Ownership Structure of the Project</a:t>
              </a:r>
              <a:endParaRPr lang="en-US" sz="1200" dirty="0">
                <a:solidFill>
                  <a:srgbClr val="00134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687550" y="2836138"/>
              <a:ext cx="2031262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50" b="1" dirty="0" smtClean="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Legal Structure of the PPP</a:t>
              </a:r>
              <a:endParaRPr lang="en-US" sz="1350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3" name="Freeform 54"/>
            <p:cNvSpPr>
              <a:spLocks noEditPoints="1"/>
            </p:cNvSpPr>
            <p:nvPr/>
          </p:nvSpPr>
          <p:spPr bwMode="auto">
            <a:xfrm>
              <a:off x="1094524" y="2797849"/>
              <a:ext cx="407987" cy="409575"/>
            </a:xfrm>
            <a:custGeom>
              <a:avLst/>
              <a:gdLst>
                <a:gd name="T0" fmla="*/ 2147483646 w 256"/>
                <a:gd name="T1" fmla="*/ 2147483646 h 256"/>
                <a:gd name="T2" fmla="*/ 2147483646 w 256"/>
                <a:gd name="T3" fmla="*/ 2147483646 h 256"/>
                <a:gd name="T4" fmla="*/ 0 w 256"/>
                <a:gd name="T5" fmla="*/ 2147483646 h 256"/>
                <a:gd name="T6" fmla="*/ 2147483646 w 256"/>
                <a:gd name="T7" fmla="*/ 0 h 256"/>
                <a:gd name="T8" fmla="*/ 2147483646 w 256"/>
                <a:gd name="T9" fmla="*/ 2147483646 h 256"/>
                <a:gd name="T10" fmla="*/ 2147483646 w 256"/>
                <a:gd name="T11" fmla="*/ 2147483646 h 256"/>
                <a:gd name="T12" fmla="*/ 2147483646 w 256"/>
                <a:gd name="T13" fmla="*/ 2147483646 h 256"/>
                <a:gd name="T14" fmla="*/ 2147483646 w 256"/>
                <a:gd name="T15" fmla="*/ 0 h 256"/>
                <a:gd name="T16" fmla="*/ 2147483646 w 256"/>
                <a:gd name="T17" fmla="*/ 2147483646 h 256"/>
                <a:gd name="T18" fmla="*/ 2147483646 w 256"/>
                <a:gd name="T19" fmla="*/ 2147483646 h 256"/>
                <a:gd name="T20" fmla="*/ 2147483646 w 256"/>
                <a:gd name="T21" fmla="*/ 2147483646 h 256"/>
                <a:gd name="T22" fmla="*/ 2147483646 w 256"/>
                <a:gd name="T23" fmla="*/ 2147483646 h 256"/>
                <a:gd name="T24" fmla="*/ 2147483646 w 256"/>
                <a:gd name="T25" fmla="*/ 2147483646 h 256"/>
                <a:gd name="T26" fmla="*/ 2147483646 w 256"/>
                <a:gd name="T27" fmla="*/ 2147483646 h 256"/>
                <a:gd name="T28" fmla="*/ 2147483646 w 256"/>
                <a:gd name="T29" fmla="*/ 2147483646 h 256"/>
                <a:gd name="T30" fmla="*/ 2147483646 w 256"/>
                <a:gd name="T31" fmla="*/ 2147483646 h 256"/>
                <a:gd name="T32" fmla="*/ 2147483646 w 256"/>
                <a:gd name="T33" fmla="*/ 2147483646 h 256"/>
                <a:gd name="T34" fmla="*/ 2147483646 w 256"/>
                <a:gd name="T35" fmla="*/ 2147483646 h 256"/>
                <a:gd name="T36" fmla="*/ 2147483646 w 256"/>
                <a:gd name="T37" fmla="*/ 2147483646 h 256"/>
                <a:gd name="T38" fmla="*/ 2147483646 w 256"/>
                <a:gd name="T39" fmla="*/ 2147483646 h 256"/>
                <a:gd name="T40" fmla="*/ 2147483646 w 256"/>
                <a:gd name="T41" fmla="*/ 2147483646 h 256"/>
                <a:gd name="T42" fmla="*/ 2147483646 w 256"/>
                <a:gd name="T43" fmla="*/ 2147483646 h 256"/>
                <a:gd name="T44" fmla="*/ 2147483646 w 256"/>
                <a:gd name="T45" fmla="*/ 2147483646 h 256"/>
                <a:gd name="T46" fmla="*/ 2147483646 w 256"/>
                <a:gd name="T47" fmla="*/ 2147483646 h 256"/>
                <a:gd name="T48" fmla="*/ 2147483646 w 256"/>
                <a:gd name="T49" fmla="*/ 2147483646 h 256"/>
                <a:gd name="T50" fmla="*/ 2147483646 w 256"/>
                <a:gd name="T51" fmla="*/ 2147483646 h 256"/>
                <a:gd name="T52" fmla="*/ 2147483646 w 256"/>
                <a:gd name="T53" fmla="*/ 2147483646 h 256"/>
                <a:gd name="T54" fmla="*/ 2147483646 w 256"/>
                <a:gd name="T55" fmla="*/ 2147483646 h 256"/>
                <a:gd name="T56" fmla="*/ 2147483646 w 256"/>
                <a:gd name="T57" fmla="*/ 2147483646 h 256"/>
                <a:gd name="T58" fmla="*/ 2147483646 w 256"/>
                <a:gd name="T59" fmla="*/ 2147483646 h 256"/>
                <a:gd name="T60" fmla="*/ 2147483646 w 256"/>
                <a:gd name="T61" fmla="*/ 2147483646 h 256"/>
                <a:gd name="T62" fmla="*/ 2147483646 w 256"/>
                <a:gd name="T63" fmla="*/ 2147483646 h 256"/>
                <a:gd name="T64" fmla="*/ 2147483646 w 256"/>
                <a:gd name="T65" fmla="*/ 2147483646 h 256"/>
                <a:gd name="T66" fmla="*/ 2147483646 w 256"/>
                <a:gd name="T67" fmla="*/ 2147483646 h 256"/>
                <a:gd name="T68" fmla="*/ 2147483646 w 256"/>
                <a:gd name="T69" fmla="*/ 2147483646 h 256"/>
                <a:gd name="T70" fmla="*/ 2147483646 w 256"/>
                <a:gd name="T71" fmla="*/ 2147483646 h 256"/>
                <a:gd name="T72" fmla="*/ 2147483646 w 256"/>
                <a:gd name="T73" fmla="*/ 2147483646 h 256"/>
                <a:gd name="T74" fmla="*/ 2147483646 w 256"/>
                <a:gd name="T75" fmla="*/ 2147483646 h 256"/>
                <a:gd name="T76" fmla="*/ 2147483646 w 256"/>
                <a:gd name="T77" fmla="*/ 2147483646 h 256"/>
                <a:gd name="T78" fmla="*/ 2147483646 w 256"/>
                <a:gd name="T79" fmla="*/ 2147483646 h 256"/>
                <a:gd name="T80" fmla="*/ 2147483646 w 256"/>
                <a:gd name="T81" fmla="*/ 2147483646 h 256"/>
                <a:gd name="T82" fmla="*/ 2147483646 w 256"/>
                <a:gd name="T83" fmla="*/ 2147483646 h 2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56" h="256">
                  <a:moveTo>
                    <a:pt x="249" y="207"/>
                  </a:moveTo>
                  <a:cubicBezTo>
                    <a:pt x="133" y="255"/>
                    <a:pt x="133" y="255"/>
                    <a:pt x="133" y="255"/>
                  </a:cubicBezTo>
                  <a:cubicBezTo>
                    <a:pt x="131" y="256"/>
                    <a:pt x="130" y="256"/>
                    <a:pt x="128" y="256"/>
                  </a:cubicBezTo>
                  <a:cubicBezTo>
                    <a:pt x="126" y="256"/>
                    <a:pt x="125" y="256"/>
                    <a:pt x="123" y="255"/>
                  </a:cubicBezTo>
                  <a:cubicBezTo>
                    <a:pt x="7" y="207"/>
                    <a:pt x="7" y="207"/>
                    <a:pt x="7" y="207"/>
                  </a:cubicBezTo>
                  <a:cubicBezTo>
                    <a:pt x="3" y="205"/>
                    <a:pt x="0" y="201"/>
                    <a:pt x="0" y="19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8" y="47"/>
                    <a:pt x="128" y="47"/>
                    <a:pt x="128" y="47"/>
                  </a:cubicBezTo>
                  <a:cubicBezTo>
                    <a:pt x="239" y="1"/>
                    <a:pt x="239" y="1"/>
                    <a:pt x="239" y="1"/>
                  </a:cubicBezTo>
                  <a:cubicBezTo>
                    <a:pt x="239" y="1"/>
                    <a:pt x="239" y="1"/>
                    <a:pt x="239" y="1"/>
                  </a:cubicBezTo>
                  <a:cubicBezTo>
                    <a:pt x="239" y="1"/>
                    <a:pt x="239" y="1"/>
                    <a:pt x="239" y="1"/>
                  </a:cubicBezTo>
                  <a:cubicBezTo>
                    <a:pt x="241" y="0"/>
                    <a:pt x="242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96"/>
                    <a:pt x="256" y="196"/>
                    <a:pt x="256" y="196"/>
                  </a:cubicBezTo>
                  <a:cubicBezTo>
                    <a:pt x="256" y="201"/>
                    <a:pt x="253" y="205"/>
                    <a:pt x="249" y="207"/>
                  </a:cubicBezTo>
                  <a:moveTo>
                    <a:pt x="116" y="68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116" y="226"/>
                    <a:pt x="116" y="226"/>
                    <a:pt x="116" y="226"/>
                  </a:cubicBezTo>
                  <a:lnTo>
                    <a:pt x="116" y="68"/>
                  </a:lnTo>
                  <a:close/>
                  <a:moveTo>
                    <a:pt x="232" y="30"/>
                  </a:moveTo>
                  <a:cubicBezTo>
                    <a:pt x="140" y="68"/>
                    <a:pt x="140" y="68"/>
                    <a:pt x="140" y="68"/>
                  </a:cubicBezTo>
                  <a:cubicBezTo>
                    <a:pt x="140" y="226"/>
                    <a:pt x="140" y="226"/>
                    <a:pt x="140" y="226"/>
                  </a:cubicBezTo>
                  <a:cubicBezTo>
                    <a:pt x="232" y="188"/>
                    <a:pt x="232" y="188"/>
                    <a:pt x="232" y="188"/>
                  </a:cubicBezTo>
                  <a:lnTo>
                    <a:pt x="232" y="30"/>
                  </a:lnTo>
                  <a:close/>
                  <a:moveTo>
                    <a:pt x="159" y="85"/>
                  </a:moveTo>
                  <a:cubicBezTo>
                    <a:pt x="203" y="65"/>
                    <a:pt x="203" y="65"/>
                    <a:pt x="203" y="65"/>
                  </a:cubicBezTo>
                  <a:cubicBezTo>
                    <a:pt x="205" y="64"/>
                    <a:pt x="206" y="64"/>
                    <a:pt x="208" y="64"/>
                  </a:cubicBezTo>
                  <a:cubicBezTo>
                    <a:pt x="215" y="64"/>
                    <a:pt x="220" y="69"/>
                    <a:pt x="220" y="76"/>
                  </a:cubicBezTo>
                  <a:cubicBezTo>
                    <a:pt x="220" y="81"/>
                    <a:pt x="217" y="85"/>
                    <a:pt x="213" y="8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7" y="108"/>
                    <a:pt x="166" y="108"/>
                    <a:pt x="164" y="108"/>
                  </a:cubicBezTo>
                  <a:cubicBezTo>
                    <a:pt x="157" y="108"/>
                    <a:pt x="152" y="103"/>
                    <a:pt x="152" y="96"/>
                  </a:cubicBezTo>
                  <a:cubicBezTo>
                    <a:pt x="152" y="91"/>
                    <a:pt x="155" y="87"/>
                    <a:pt x="159" y="85"/>
                  </a:cubicBezTo>
                  <a:moveTo>
                    <a:pt x="159" y="129"/>
                  </a:moveTo>
                  <a:cubicBezTo>
                    <a:pt x="159" y="129"/>
                    <a:pt x="159" y="129"/>
                    <a:pt x="159" y="129"/>
                  </a:cubicBezTo>
                  <a:cubicBezTo>
                    <a:pt x="203" y="109"/>
                    <a:pt x="203" y="109"/>
                    <a:pt x="203" y="109"/>
                  </a:cubicBezTo>
                  <a:cubicBezTo>
                    <a:pt x="205" y="108"/>
                    <a:pt x="206" y="108"/>
                    <a:pt x="208" y="108"/>
                  </a:cubicBezTo>
                  <a:cubicBezTo>
                    <a:pt x="215" y="108"/>
                    <a:pt x="220" y="113"/>
                    <a:pt x="220" y="120"/>
                  </a:cubicBezTo>
                  <a:cubicBezTo>
                    <a:pt x="220" y="125"/>
                    <a:pt x="217" y="129"/>
                    <a:pt x="213" y="131"/>
                  </a:cubicBezTo>
                  <a:cubicBezTo>
                    <a:pt x="169" y="151"/>
                    <a:pt x="169" y="151"/>
                    <a:pt x="169" y="151"/>
                  </a:cubicBezTo>
                  <a:cubicBezTo>
                    <a:pt x="167" y="152"/>
                    <a:pt x="166" y="152"/>
                    <a:pt x="164" y="152"/>
                  </a:cubicBezTo>
                  <a:cubicBezTo>
                    <a:pt x="157" y="152"/>
                    <a:pt x="152" y="147"/>
                    <a:pt x="152" y="140"/>
                  </a:cubicBezTo>
                  <a:cubicBezTo>
                    <a:pt x="152" y="135"/>
                    <a:pt x="155" y="131"/>
                    <a:pt x="159" y="129"/>
                  </a:cubicBezTo>
                  <a:moveTo>
                    <a:pt x="159" y="173"/>
                  </a:moveTo>
                  <a:cubicBezTo>
                    <a:pt x="159" y="173"/>
                    <a:pt x="159" y="173"/>
                    <a:pt x="159" y="173"/>
                  </a:cubicBezTo>
                  <a:cubicBezTo>
                    <a:pt x="203" y="153"/>
                    <a:pt x="203" y="153"/>
                    <a:pt x="203" y="153"/>
                  </a:cubicBezTo>
                  <a:cubicBezTo>
                    <a:pt x="205" y="152"/>
                    <a:pt x="206" y="152"/>
                    <a:pt x="208" y="152"/>
                  </a:cubicBezTo>
                  <a:cubicBezTo>
                    <a:pt x="215" y="152"/>
                    <a:pt x="220" y="157"/>
                    <a:pt x="220" y="164"/>
                  </a:cubicBezTo>
                  <a:cubicBezTo>
                    <a:pt x="220" y="169"/>
                    <a:pt x="217" y="173"/>
                    <a:pt x="213" y="175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167" y="196"/>
                    <a:pt x="166" y="196"/>
                    <a:pt x="164" y="196"/>
                  </a:cubicBezTo>
                  <a:cubicBezTo>
                    <a:pt x="157" y="196"/>
                    <a:pt x="152" y="191"/>
                    <a:pt x="152" y="184"/>
                  </a:cubicBezTo>
                  <a:cubicBezTo>
                    <a:pt x="152" y="179"/>
                    <a:pt x="155" y="175"/>
                    <a:pt x="159" y="173"/>
                  </a:cubicBezTo>
                  <a:moveTo>
                    <a:pt x="48" y="64"/>
                  </a:moveTo>
                  <a:cubicBezTo>
                    <a:pt x="50" y="64"/>
                    <a:pt x="51" y="64"/>
                    <a:pt x="53" y="6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101" y="87"/>
                    <a:pt x="104" y="91"/>
                    <a:pt x="104" y="96"/>
                  </a:cubicBezTo>
                  <a:cubicBezTo>
                    <a:pt x="104" y="103"/>
                    <a:pt x="99" y="108"/>
                    <a:pt x="92" y="108"/>
                  </a:cubicBezTo>
                  <a:cubicBezTo>
                    <a:pt x="90" y="108"/>
                    <a:pt x="89" y="108"/>
                    <a:pt x="87" y="10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39" y="85"/>
                    <a:pt x="36" y="81"/>
                    <a:pt x="36" y="76"/>
                  </a:cubicBezTo>
                  <a:cubicBezTo>
                    <a:pt x="36" y="69"/>
                    <a:pt x="41" y="64"/>
                    <a:pt x="48" y="64"/>
                  </a:cubicBezTo>
                  <a:moveTo>
                    <a:pt x="48" y="108"/>
                  </a:moveTo>
                  <a:cubicBezTo>
                    <a:pt x="50" y="108"/>
                    <a:pt x="51" y="108"/>
                    <a:pt x="53" y="109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101" y="131"/>
                    <a:pt x="104" y="135"/>
                    <a:pt x="104" y="140"/>
                  </a:cubicBezTo>
                  <a:cubicBezTo>
                    <a:pt x="104" y="147"/>
                    <a:pt x="99" y="152"/>
                    <a:pt x="92" y="152"/>
                  </a:cubicBezTo>
                  <a:cubicBezTo>
                    <a:pt x="90" y="152"/>
                    <a:pt x="89" y="152"/>
                    <a:pt x="87" y="15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39" y="129"/>
                    <a:pt x="36" y="125"/>
                    <a:pt x="36" y="120"/>
                  </a:cubicBezTo>
                  <a:cubicBezTo>
                    <a:pt x="36" y="113"/>
                    <a:pt x="41" y="108"/>
                    <a:pt x="48" y="108"/>
                  </a:cubicBezTo>
                  <a:moveTo>
                    <a:pt x="48" y="152"/>
                  </a:moveTo>
                  <a:cubicBezTo>
                    <a:pt x="50" y="152"/>
                    <a:pt x="51" y="152"/>
                    <a:pt x="53" y="153"/>
                  </a:cubicBezTo>
                  <a:cubicBezTo>
                    <a:pt x="97" y="173"/>
                    <a:pt x="97" y="173"/>
                    <a:pt x="97" y="173"/>
                  </a:cubicBezTo>
                  <a:cubicBezTo>
                    <a:pt x="101" y="175"/>
                    <a:pt x="104" y="179"/>
                    <a:pt x="104" y="184"/>
                  </a:cubicBezTo>
                  <a:cubicBezTo>
                    <a:pt x="104" y="191"/>
                    <a:pt x="99" y="196"/>
                    <a:pt x="92" y="196"/>
                  </a:cubicBezTo>
                  <a:cubicBezTo>
                    <a:pt x="90" y="196"/>
                    <a:pt x="89" y="196"/>
                    <a:pt x="87" y="195"/>
                  </a:cubicBezTo>
                  <a:cubicBezTo>
                    <a:pt x="43" y="175"/>
                    <a:pt x="43" y="175"/>
                    <a:pt x="43" y="175"/>
                  </a:cubicBezTo>
                  <a:cubicBezTo>
                    <a:pt x="39" y="173"/>
                    <a:pt x="36" y="169"/>
                    <a:pt x="36" y="164"/>
                  </a:cubicBezTo>
                  <a:cubicBezTo>
                    <a:pt x="36" y="157"/>
                    <a:pt x="41" y="152"/>
                    <a:pt x="48" y="152"/>
                  </a:cubicBezTo>
                </a:path>
              </a:pathLst>
            </a:custGeom>
            <a:solidFill>
              <a:schemeClr val="tx1">
                <a:lumMod val="65000"/>
              </a:schemeClr>
            </a:solidFill>
            <a:ln>
              <a:solidFill>
                <a:srgbClr val="001546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" name="Freeform 20"/>
          <p:cNvSpPr>
            <a:spLocks noEditPoints="1"/>
          </p:cNvSpPr>
          <p:nvPr/>
        </p:nvSpPr>
        <p:spPr bwMode="auto">
          <a:xfrm>
            <a:off x="9229461" y="2736170"/>
            <a:ext cx="398462" cy="400050"/>
          </a:xfrm>
          <a:custGeom>
            <a:avLst/>
            <a:gdLst>
              <a:gd name="T0" fmla="*/ 2147483646 w 245"/>
              <a:gd name="T1" fmla="*/ 2147483646 h 246"/>
              <a:gd name="T2" fmla="*/ 2147483646 w 245"/>
              <a:gd name="T3" fmla="*/ 2147483646 h 246"/>
              <a:gd name="T4" fmla="*/ 2147483646 w 245"/>
              <a:gd name="T5" fmla="*/ 2147483646 h 246"/>
              <a:gd name="T6" fmla="*/ 2147483646 w 245"/>
              <a:gd name="T7" fmla="*/ 2147483646 h 246"/>
              <a:gd name="T8" fmla="*/ 2147483646 w 245"/>
              <a:gd name="T9" fmla="*/ 2147483646 h 246"/>
              <a:gd name="T10" fmla="*/ 2147483646 w 245"/>
              <a:gd name="T11" fmla="*/ 2147483646 h 246"/>
              <a:gd name="T12" fmla="*/ 2147483646 w 245"/>
              <a:gd name="T13" fmla="*/ 2147483646 h 246"/>
              <a:gd name="T14" fmla="*/ 2147483646 w 245"/>
              <a:gd name="T15" fmla="*/ 2147483646 h 246"/>
              <a:gd name="T16" fmla="*/ 2147483646 w 245"/>
              <a:gd name="T17" fmla="*/ 2147483646 h 246"/>
              <a:gd name="T18" fmla="*/ 2147483646 w 245"/>
              <a:gd name="T19" fmla="*/ 2147483646 h 246"/>
              <a:gd name="T20" fmla="*/ 2147483646 w 245"/>
              <a:gd name="T21" fmla="*/ 2147483646 h 246"/>
              <a:gd name="T22" fmla="*/ 2147483646 w 245"/>
              <a:gd name="T23" fmla="*/ 2147483646 h 246"/>
              <a:gd name="T24" fmla="*/ 2147483646 w 245"/>
              <a:gd name="T25" fmla="*/ 2147483646 h 246"/>
              <a:gd name="T26" fmla="*/ 2147483646 w 245"/>
              <a:gd name="T27" fmla="*/ 2147483646 h 246"/>
              <a:gd name="T28" fmla="*/ 2147483646 w 245"/>
              <a:gd name="T29" fmla="*/ 2147483646 h 246"/>
              <a:gd name="T30" fmla="*/ 2147483646 w 245"/>
              <a:gd name="T31" fmla="*/ 2147483646 h 246"/>
              <a:gd name="T32" fmla="*/ 2147483646 w 245"/>
              <a:gd name="T33" fmla="*/ 2147483646 h 246"/>
              <a:gd name="T34" fmla="*/ 2147483646 w 245"/>
              <a:gd name="T35" fmla="*/ 2147483646 h 246"/>
              <a:gd name="T36" fmla="*/ 2147483646 w 245"/>
              <a:gd name="T37" fmla="*/ 2147483646 h 246"/>
              <a:gd name="T38" fmla="*/ 2147483646 w 245"/>
              <a:gd name="T39" fmla="*/ 2147483646 h 246"/>
              <a:gd name="T40" fmla="*/ 2147483646 w 245"/>
              <a:gd name="T41" fmla="*/ 2147483646 h 246"/>
              <a:gd name="T42" fmla="*/ 2147483646 w 245"/>
              <a:gd name="T43" fmla="*/ 2147483646 h 246"/>
              <a:gd name="T44" fmla="*/ 2147483646 w 245"/>
              <a:gd name="T45" fmla="*/ 2147483646 h 246"/>
              <a:gd name="T46" fmla="*/ 2147483646 w 245"/>
              <a:gd name="T47" fmla="*/ 2147483646 h 246"/>
              <a:gd name="T48" fmla="*/ 0 w 245"/>
              <a:gd name="T49" fmla="*/ 2147483646 h 246"/>
              <a:gd name="T50" fmla="*/ 0 w 245"/>
              <a:gd name="T51" fmla="*/ 2147483646 h 246"/>
              <a:gd name="T52" fmla="*/ 2147483646 w 245"/>
              <a:gd name="T53" fmla="*/ 2147483646 h 246"/>
              <a:gd name="T54" fmla="*/ 2147483646 w 245"/>
              <a:gd name="T55" fmla="*/ 2147483646 h 246"/>
              <a:gd name="T56" fmla="*/ 2147483646 w 245"/>
              <a:gd name="T57" fmla="*/ 2147483646 h 246"/>
              <a:gd name="T58" fmla="*/ 2147483646 w 245"/>
              <a:gd name="T59" fmla="*/ 2147483646 h 24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45" h="246">
                <a:moveTo>
                  <a:pt x="241" y="39"/>
                </a:moveTo>
                <a:cubicBezTo>
                  <a:pt x="215" y="64"/>
                  <a:pt x="215" y="64"/>
                  <a:pt x="215" y="64"/>
                </a:cubicBezTo>
                <a:cubicBezTo>
                  <a:pt x="182" y="30"/>
                  <a:pt x="182" y="30"/>
                  <a:pt x="182" y="30"/>
                </a:cubicBezTo>
                <a:cubicBezTo>
                  <a:pt x="207" y="5"/>
                  <a:pt x="207" y="5"/>
                  <a:pt x="207" y="5"/>
                </a:cubicBezTo>
                <a:cubicBezTo>
                  <a:pt x="212" y="0"/>
                  <a:pt x="219" y="0"/>
                  <a:pt x="224" y="5"/>
                </a:cubicBezTo>
                <a:cubicBezTo>
                  <a:pt x="241" y="22"/>
                  <a:pt x="241" y="22"/>
                  <a:pt x="241" y="22"/>
                </a:cubicBezTo>
                <a:cubicBezTo>
                  <a:pt x="245" y="27"/>
                  <a:pt x="245" y="34"/>
                  <a:pt x="241" y="39"/>
                </a:cubicBezTo>
                <a:moveTo>
                  <a:pt x="63" y="148"/>
                </a:moveTo>
                <a:cubicBezTo>
                  <a:pt x="97" y="182"/>
                  <a:pt x="97" y="182"/>
                  <a:pt x="97" y="182"/>
                </a:cubicBezTo>
                <a:cubicBezTo>
                  <a:pt x="52" y="193"/>
                  <a:pt x="52" y="193"/>
                  <a:pt x="52" y="193"/>
                </a:cubicBezTo>
                <a:lnTo>
                  <a:pt x="63" y="148"/>
                </a:lnTo>
                <a:close/>
                <a:moveTo>
                  <a:pt x="207" y="73"/>
                </a:moveTo>
                <a:cubicBezTo>
                  <a:pt x="106" y="174"/>
                  <a:pt x="106" y="174"/>
                  <a:pt x="106" y="174"/>
                </a:cubicBezTo>
                <a:cubicBezTo>
                  <a:pt x="72" y="140"/>
                  <a:pt x="72" y="140"/>
                  <a:pt x="72" y="140"/>
                </a:cubicBezTo>
                <a:cubicBezTo>
                  <a:pt x="173" y="39"/>
                  <a:pt x="173" y="39"/>
                  <a:pt x="173" y="39"/>
                </a:cubicBezTo>
                <a:lnTo>
                  <a:pt x="207" y="73"/>
                </a:lnTo>
                <a:close/>
                <a:moveTo>
                  <a:pt x="24" y="38"/>
                </a:moveTo>
                <a:cubicBezTo>
                  <a:pt x="24" y="222"/>
                  <a:pt x="24" y="222"/>
                  <a:pt x="24" y="222"/>
                </a:cubicBezTo>
                <a:cubicBezTo>
                  <a:pt x="208" y="222"/>
                  <a:pt x="208" y="222"/>
                  <a:pt x="208" y="222"/>
                </a:cubicBezTo>
                <a:cubicBezTo>
                  <a:pt x="208" y="89"/>
                  <a:pt x="208" y="89"/>
                  <a:pt x="208" y="89"/>
                </a:cubicBezTo>
                <a:cubicBezTo>
                  <a:pt x="232" y="65"/>
                  <a:pt x="232" y="65"/>
                  <a:pt x="232" y="65"/>
                </a:cubicBezTo>
                <a:cubicBezTo>
                  <a:pt x="232" y="234"/>
                  <a:pt x="232" y="234"/>
                  <a:pt x="232" y="234"/>
                </a:cubicBezTo>
                <a:cubicBezTo>
                  <a:pt x="232" y="241"/>
                  <a:pt x="227" y="246"/>
                  <a:pt x="220" y="246"/>
                </a:cubicBezTo>
                <a:cubicBezTo>
                  <a:pt x="12" y="246"/>
                  <a:pt x="12" y="246"/>
                  <a:pt x="12" y="246"/>
                </a:cubicBezTo>
                <a:cubicBezTo>
                  <a:pt x="5" y="246"/>
                  <a:pt x="0" y="241"/>
                  <a:pt x="0" y="234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9"/>
                  <a:pt x="5" y="14"/>
                  <a:pt x="12" y="14"/>
                </a:cubicBezTo>
                <a:cubicBezTo>
                  <a:pt x="181" y="14"/>
                  <a:pt x="181" y="14"/>
                  <a:pt x="181" y="14"/>
                </a:cubicBezTo>
                <a:cubicBezTo>
                  <a:pt x="157" y="38"/>
                  <a:pt x="157" y="38"/>
                  <a:pt x="157" y="38"/>
                </a:cubicBezTo>
                <a:lnTo>
                  <a:pt x="24" y="3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95347" y="3834519"/>
            <a:ext cx="4425777" cy="1181628"/>
            <a:chOff x="1095347" y="3834723"/>
            <a:chExt cx="4425777" cy="1181628"/>
          </a:xfrm>
        </p:grpSpPr>
        <p:sp>
          <p:nvSpPr>
            <p:cNvPr id="59" name="TextBox 58"/>
            <p:cNvSpPr txBox="1"/>
            <p:nvPr/>
          </p:nvSpPr>
          <p:spPr>
            <a:xfrm>
              <a:off x="1687550" y="4154577"/>
              <a:ext cx="383357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ts val="2020"/>
                </a:lnSpc>
                <a:buFont typeface="Arial" charset="0"/>
                <a:buChar char="•"/>
              </a:pPr>
              <a:r>
                <a:rPr lang="en-US" sz="1200" dirty="0" smtClean="0">
                  <a:solidFill>
                    <a:srgbClr val="001340"/>
                  </a:solidFill>
                  <a:latin typeface="Calibri" charset="0"/>
                  <a:ea typeface="Calibri" charset="0"/>
                  <a:cs typeface="Calibri" charset="0"/>
                </a:rPr>
                <a:t>Performance Guarantees: SBLC, Demand Guarantees, </a:t>
              </a:r>
              <a:r>
                <a:rPr lang="en-US" sz="1200" dirty="0">
                  <a:solidFill>
                    <a:srgbClr val="001340"/>
                  </a:solidFill>
                  <a:latin typeface="Calibri" charset="0"/>
                  <a:ea typeface="Calibri" charset="0"/>
                  <a:cs typeface="Calibri" charset="0"/>
                </a:rPr>
                <a:t>Surety Bonds, </a:t>
              </a:r>
              <a:r>
                <a:rPr lang="en-US" sz="1200" dirty="0" smtClean="0">
                  <a:solidFill>
                    <a:srgbClr val="001340"/>
                  </a:solidFill>
                  <a:latin typeface="Calibri" charset="0"/>
                  <a:ea typeface="Calibri" charset="0"/>
                  <a:cs typeface="Calibri" charset="0"/>
                </a:rPr>
                <a:t>Performance / Advance </a:t>
              </a:r>
              <a:r>
                <a:rPr lang="en-US" sz="1200" dirty="0">
                  <a:solidFill>
                    <a:srgbClr val="001340"/>
                  </a:solidFill>
                  <a:latin typeface="Calibri" charset="0"/>
                  <a:ea typeface="Calibri" charset="0"/>
                  <a:cs typeface="Calibri" charset="0"/>
                </a:rPr>
                <a:t>Payment </a:t>
              </a:r>
              <a:r>
                <a:rPr lang="en-US" sz="1200" dirty="0" smtClean="0">
                  <a:solidFill>
                    <a:srgbClr val="001340"/>
                  </a:solidFill>
                  <a:latin typeface="Calibri" charset="0"/>
                  <a:ea typeface="Calibri" charset="0"/>
                  <a:cs typeface="Calibri" charset="0"/>
                </a:rPr>
                <a:t>Bonds</a:t>
              </a:r>
            </a:p>
            <a:p>
              <a:pPr marL="171450" indent="-171450">
                <a:lnSpc>
                  <a:spcPts val="2020"/>
                </a:lnSpc>
                <a:buFont typeface="Arial" charset="0"/>
                <a:buChar char="•"/>
              </a:pPr>
              <a:r>
                <a:rPr lang="en-US" sz="1200" dirty="0" smtClean="0">
                  <a:solidFill>
                    <a:srgbClr val="001340"/>
                  </a:solidFill>
                  <a:latin typeface="Calibri" charset="0"/>
                  <a:ea typeface="Calibri" charset="0"/>
                  <a:cs typeface="Calibri" charset="0"/>
                </a:rPr>
                <a:t>Insurances: PRI, ECG, Construction Risk Insurance, AADI</a:t>
              </a:r>
              <a:endParaRPr lang="en-US" sz="1200" dirty="0">
                <a:solidFill>
                  <a:srgbClr val="00134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681831" y="3884707"/>
              <a:ext cx="1641540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50" b="1" dirty="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Credit Enhancement</a:t>
              </a:r>
            </a:p>
          </p:txBody>
        </p:sp>
        <p:sp>
          <p:nvSpPr>
            <p:cNvPr id="75" name="Freeform 20"/>
            <p:cNvSpPr>
              <a:spLocks noEditPoints="1"/>
            </p:cNvSpPr>
            <p:nvPr/>
          </p:nvSpPr>
          <p:spPr bwMode="auto">
            <a:xfrm>
              <a:off x="1095347" y="3834723"/>
              <a:ext cx="398462" cy="400050"/>
            </a:xfrm>
            <a:custGeom>
              <a:avLst/>
              <a:gdLst>
                <a:gd name="T0" fmla="*/ 2147483646 w 245"/>
                <a:gd name="T1" fmla="*/ 2147483646 h 246"/>
                <a:gd name="T2" fmla="*/ 2147483646 w 245"/>
                <a:gd name="T3" fmla="*/ 2147483646 h 246"/>
                <a:gd name="T4" fmla="*/ 2147483646 w 245"/>
                <a:gd name="T5" fmla="*/ 2147483646 h 246"/>
                <a:gd name="T6" fmla="*/ 2147483646 w 245"/>
                <a:gd name="T7" fmla="*/ 2147483646 h 246"/>
                <a:gd name="T8" fmla="*/ 2147483646 w 245"/>
                <a:gd name="T9" fmla="*/ 2147483646 h 246"/>
                <a:gd name="T10" fmla="*/ 2147483646 w 245"/>
                <a:gd name="T11" fmla="*/ 2147483646 h 246"/>
                <a:gd name="T12" fmla="*/ 2147483646 w 245"/>
                <a:gd name="T13" fmla="*/ 2147483646 h 246"/>
                <a:gd name="T14" fmla="*/ 2147483646 w 245"/>
                <a:gd name="T15" fmla="*/ 2147483646 h 246"/>
                <a:gd name="T16" fmla="*/ 2147483646 w 245"/>
                <a:gd name="T17" fmla="*/ 2147483646 h 246"/>
                <a:gd name="T18" fmla="*/ 2147483646 w 245"/>
                <a:gd name="T19" fmla="*/ 2147483646 h 246"/>
                <a:gd name="T20" fmla="*/ 2147483646 w 245"/>
                <a:gd name="T21" fmla="*/ 2147483646 h 246"/>
                <a:gd name="T22" fmla="*/ 2147483646 w 245"/>
                <a:gd name="T23" fmla="*/ 2147483646 h 246"/>
                <a:gd name="T24" fmla="*/ 2147483646 w 245"/>
                <a:gd name="T25" fmla="*/ 2147483646 h 246"/>
                <a:gd name="T26" fmla="*/ 2147483646 w 245"/>
                <a:gd name="T27" fmla="*/ 2147483646 h 246"/>
                <a:gd name="T28" fmla="*/ 2147483646 w 245"/>
                <a:gd name="T29" fmla="*/ 2147483646 h 246"/>
                <a:gd name="T30" fmla="*/ 2147483646 w 245"/>
                <a:gd name="T31" fmla="*/ 2147483646 h 246"/>
                <a:gd name="T32" fmla="*/ 2147483646 w 245"/>
                <a:gd name="T33" fmla="*/ 2147483646 h 246"/>
                <a:gd name="T34" fmla="*/ 2147483646 w 245"/>
                <a:gd name="T35" fmla="*/ 2147483646 h 246"/>
                <a:gd name="T36" fmla="*/ 2147483646 w 245"/>
                <a:gd name="T37" fmla="*/ 2147483646 h 246"/>
                <a:gd name="T38" fmla="*/ 2147483646 w 245"/>
                <a:gd name="T39" fmla="*/ 2147483646 h 246"/>
                <a:gd name="T40" fmla="*/ 2147483646 w 245"/>
                <a:gd name="T41" fmla="*/ 2147483646 h 246"/>
                <a:gd name="T42" fmla="*/ 2147483646 w 245"/>
                <a:gd name="T43" fmla="*/ 2147483646 h 246"/>
                <a:gd name="T44" fmla="*/ 2147483646 w 245"/>
                <a:gd name="T45" fmla="*/ 2147483646 h 246"/>
                <a:gd name="T46" fmla="*/ 2147483646 w 245"/>
                <a:gd name="T47" fmla="*/ 2147483646 h 246"/>
                <a:gd name="T48" fmla="*/ 0 w 245"/>
                <a:gd name="T49" fmla="*/ 2147483646 h 246"/>
                <a:gd name="T50" fmla="*/ 0 w 245"/>
                <a:gd name="T51" fmla="*/ 2147483646 h 246"/>
                <a:gd name="T52" fmla="*/ 2147483646 w 245"/>
                <a:gd name="T53" fmla="*/ 2147483646 h 246"/>
                <a:gd name="T54" fmla="*/ 2147483646 w 245"/>
                <a:gd name="T55" fmla="*/ 2147483646 h 246"/>
                <a:gd name="T56" fmla="*/ 2147483646 w 245"/>
                <a:gd name="T57" fmla="*/ 2147483646 h 246"/>
                <a:gd name="T58" fmla="*/ 2147483646 w 245"/>
                <a:gd name="T59" fmla="*/ 2147483646 h 24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45" h="246">
                  <a:moveTo>
                    <a:pt x="241" y="39"/>
                  </a:moveTo>
                  <a:cubicBezTo>
                    <a:pt x="215" y="64"/>
                    <a:pt x="215" y="64"/>
                    <a:pt x="215" y="64"/>
                  </a:cubicBezTo>
                  <a:cubicBezTo>
                    <a:pt x="182" y="30"/>
                    <a:pt x="182" y="30"/>
                    <a:pt x="182" y="30"/>
                  </a:cubicBezTo>
                  <a:cubicBezTo>
                    <a:pt x="207" y="5"/>
                    <a:pt x="207" y="5"/>
                    <a:pt x="207" y="5"/>
                  </a:cubicBezTo>
                  <a:cubicBezTo>
                    <a:pt x="212" y="0"/>
                    <a:pt x="219" y="0"/>
                    <a:pt x="224" y="5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45" y="27"/>
                    <a:pt x="245" y="34"/>
                    <a:pt x="241" y="39"/>
                  </a:cubicBezTo>
                  <a:moveTo>
                    <a:pt x="63" y="148"/>
                  </a:moveTo>
                  <a:cubicBezTo>
                    <a:pt x="97" y="182"/>
                    <a:pt x="97" y="182"/>
                    <a:pt x="97" y="182"/>
                  </a:cubicBezTo>
                  <a:cubicBezTo>
                    <a:pt x="52" y="193"/>
                    <a:pt x="52" y="193"/>
                    <a:pt x="52" y="193"/>
                  </a:cubicBezTo>
                  <a:lnTo>
                    <a:pt x="63" y="148"/>
                  </a:lnTo>
                  <a:close/>
                  <a:moveTo>
                    <a:pt x="207" y="73"/>
                  </a:moveTo>
                  <a:cubicBezTo>
                    <a:pt x="106" y="174"/>
                    <a:pt x="106" y="174"/>
                    <a:pt x="106" y="174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173" y="39"/>
                    <a:pt x="173" y="39"/>
                    <a:pt x="173" y="39"/>
                  </a:cubicBezTo>
                  <a:lnTo>
                    <a:pt x="207" y="73"/>
                  </a:lnTo>
                  <a:close/>
                  <a:moveTo>
                    <a:pt x="24" y="38"/>
                  </a:moveTo>
                  <a:cubicBezTo>
                    <a:pt x="24" y="222"/>
                    <a:pt x="24" y="222"/>
                    <a:pt x="24" y="222"/>
                  </a:cubicBezTo>
                  <a:cubicBezTo>
                    <a:pt x="208" y="222"/>
                    <a:pt x="208" y="222"/>
                    <a:pt x="208" y="222"/>
                  </a:cubicBezTo>
                  <a:cubicBezTo>
                    <a:pt x="208" y="89"/>
                    <a:pt x="208" y="89"/>
                    <a:pt x="208" y="89"/>
                  </a:cubicBezTo>
                  <a:cubicBezTo>
                    <a:pt x="232" y="65"/>
                    <a:pt x="232" y="65"/>
                    <a:pt x="232" y="65"/>
                  </a:cubicBezTo>
                  <a:cubicBezTo>
                    <a:pt x="232" y="234"/>
                    <a:pt x="232" y="234"/>
                    <a:pt x="232" y="234"/>
                  </a:cubicBezTo>
                  <a:cubicBezTo>
                    <a:pt x="232" y="241"/>
                    <a:pt x="227" y="246"/>
                    <a:pt x="220" y="246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5" y="246"/>
                    <a:pt x="0" y="241"/>
                    <a:pt x="0" y="23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9"/>
                    <a:pt x="5" y="14"/>
                    <a:pt x="12" y="14"/>
                  </a:cubicBezTo>
                  <a:cubicBezTo>
                    <a:pt x="181" y="14"/>
                    <a:pt x="181" y="14"/>
                    <a:pt x="181" y="14"/>
                  </a:cubicBezTo>
                  <a:cubicBezTo>
                    <a:pt x="157" y="38"/>
                    <a:pt x="157" y="38"/>
                    <a:pt x="157" y="38"/>
                  </a:cubicBezTo>
                  <a:lnTo>
                    <a:pt x="24" y="3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9226795" y="4337819"/>
            <a:ext cx="399697" cy="336028"/>
            <a:chOff x="4856163" y="2736851"/>
            <a:chExt cx="358775" cy="301625"/>
          </a:xfrm>
          <a:solidFill>
            <a:srgbClr val="FFFFFF"/>
          </a:solidFill>
        </p:grpSpPr>
        <p:sp>
          <p:nvSpPr>
            <p:cNvPr id="77" name="Freeform 128"/>
            <p:cNvSpPr>
              <a:spLocks noEditPoints="1"/>
            </p:cNvSpPr>
            <p:nvPr/>
          </p:nvSpPr>
          <p:spPr bwMode="auto">
            <a:xfrm>
              <a:off x="4946650" y="2814638"/>
              <a:ext cx="177800" cy="17938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30"/>
                </a:cxn>
                <a:cxn ang="0">
                  <a:pos x="31" y="61"/>
                </a:cxn>
                <a:cxn ang="0">
                  <a:pos x="61" y="30"/>
                </a:cxn>
                <a:cxn ang="0">
                  <a:pos x="31" y="0"/>
                </a:cxn>
                <a:cxn ang="0">
                  <a:pos x="48" y="45"/>
                </a:cxn>
                <a:cxn ang="0">
                  <a:pos x="16" y="48"/>
                </a:cxn>
                <a:cxn ang="0">
                  <a:pos x="13" y="15"/>
                </a:cxn>
                <a:cxn ang="0">
                  <a:pos x="46" y="13"/>
                </a:cxn>
                <a:cxn ang="0">
                  <a:pos x="48" y="45"/>
                </a:cxn>
                <a:cxn ang="0">
                  <a:pos x="48" y="45"/>
                </a:cxn>
                <a:cxn ang="0">
                  <a:pos x="48" y="45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8" y="61"/>
                    <a:pt x="61" y="47"/>
                    <a:pt x="61" y="30"/>
                  </a:cubicBezTo>
                  <a:cubicBezTo>
                    <a:pt x="61" y="13"/>
                    <a:pt x="48" y="0"/>
                    <a:pt x="31" y="0"/>
                  </a:cubicBezTo>
                  <a:close/>
                  <a:moveTo>
                    <a:pt x="48" y="45"/>
                  </a:moveTo>
                  <a:cubicBezTo>
                    <a:pt x="40" y="55"/>
                    <a:pt x="25" y="56"/>
                    <a:pt x="16" y="48"/>
                  </a:cubicBezTo>
                  <a:cubicBezTo>
                    <a:pt x="6" y="39"/>
                    <a:pt x="5" y="25"/>
                    <a:pt x="13" y="15"/>
                  </a:cubicBezTo>
                  <a:cubicBezTo>
                    <a:pt x="22" y="6"/>
                    <a:pt x="36" y="5"/>
                    <a:pt x="46" y="13"/>
                  </a:cubicBezTo>
                  <a:cubicBezTo>
                    <a:pt x="55" y="21"/>
                    <a:pt x="57" y="36"/>
                    <a:pt x="48" y="45"/>
                  </a:cubicBezTo>
                  <a:close/>
                  <a:moveTo>
                    <a:pt x="48" y="45"/>
                  </a:moveTo>
                  <a:cubicBezTo>
                    <a:pt x="48" y="45"/>
                    <a:pt x="48" y="45"/>
                    <a:pt x="48" y="45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8" name="Freeform 129"/>
            <p:cNvSpPr>
              <a:spLocks noEditPoints="1"/>
            </p:cNvSpPr>
            <p:nvPr/>
          </p:nvSpPr>
          <p:spPr bwMode="auto">
            <a:xfrm>
              <a:off x="4989513" y="2859088"/>
              <a:ext cx="53975" cy="508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5"/>
                </a:cxn>
                <a:cxn ang="0">
                  <a:pos x="2" y="17"/>
                </a:cxn>
                <a:cxn ang="0">
                  <a:pos x="4" y="15"/>
                </a:cxn>
                <a:cxn ang="0">
                  <a:pos x="16" y="4"/>
                </a:cxn>
                <a:cxn ang="0">
                  <a:pos x="18" y="2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18" h="17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4" y="16"/>
                    <a:pt x="4" y="15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9" name="Freeform 130"/>
            <p:cNvSpPr>
              <a:spLocks noEditPoints="1"/>
            </p:cNvSpPr>
            <p:nvPr/>
          </p:nvSpPr>
          <p:spPr bwMode="auto">
            <a:xfrm>
              <a:off x="4856163" y="2736851"/>
              <a:ext cx="358775" cy="301625"/>
            </a:xfrm>
            <a:custGeom>
              <a:avLst/>
              <a:gdLst/>
              <a:ahLst/>
              <a:cxnLst>
                <a:cxn ang="0">
                  <a:pos x="114" y="23"/>
                </a:cxn>
                <a:cxn ang="0">
                  <a:pos x="97" y="20"/>
                </a:cxn>
                <a:cxn ang="0">
                  <a:pos x="92" y="7"/>
                </a:cxn>
                <a:cxn ang="0">
                  <a:pos x="81" y="0"/>
                </a:cxn>
                <a:cxn ang="0">
                  <a:pos x="43" y="0"/>
                </a:cxn>
                <a:cxn ang="0">
                  <a:pos x="32" y="7"/>
                </a:cxn>
                <a:cxn ang="0">
                  <a:pos x="27" y="20"/>
                </a:cxn>
                <a:cxn ang="0">
                  <a:pos x="10" y="23"/>
                </a:cxn>
                <a:cxn ang="0">
                  <a:pos x="0" y="34"/>
                </a:cxn>
                <a:cxn ang="0">
                  <a:pos x="0" y="92"/>
                </a:cxn>
                <a:cxn ang="0">
                  <a:pos x="12" y="103"/>
                </a:cxn>
                <a:cxn ang="0">
                  <a:pos x="112" y="103"/>
                </a:cxn>
                <a:cxn ang="0">
                  <a:pos x="123" y="92"/>
                </a:cxn>
                <a:cxn ang="0">
                  <a:pos x="123" y="34"/>
                </a:cxn>
                <a:cxn ang="0">
                  <a:pos x="114" y="23"/>
                </a:cxn>
                <a:cxn ang="0">
                  <a:pos x="115" y="92"/>
                </a:cxn>
                <a:cxn ang="0">
                  <a:pos x="112" y="96"/>
                </a:cxn>
                <a:cxn ang="0">
                  <a:pos x="12" y="96"/>
                </a:cxn>
                <a:cxn ang="0">
                  <a:pos x="8" y="92"/>
                </a:cxn>
                <a:cxn ang="0">
                  <a:pos x="8" y="34"/>
                </a:cxn>
                <a:cxn ang="0">
                  <a:pos x="11" y="30"/>
                </a:cxn>
                <a:cxn ang="0">
                  <a:pos x="32" y="27"/>
                </a:cxn>
                <a:cxn ang="0">
                  <a:pos x="39" y="10"/>
                </a:cxn>
                <a:cxn ang="0">
                  <a:pos x="43" y="7"/>
                </a:cxn>
                <a:cxn ang="0">
                  <a:pos x="81" y="7"/>
                </a:cxn>
                <a:cxn ang="0">
                  <a:pos x="85" y="10"/>
                </a:cxn>
                <a:cxn ang="0">
                  <a:pos x="91" y="27"/>
                </a:cxn>
                <a:cxn ang="0">
                  <a:pos x="112" y="30"/>
                </a:cxn>
                <a:cxn ang="0">
                  <a:pos x="115" y="34"/>
                </a:cxn>
                <a:cxn ang="0">
                  <a:pos x="115" y="92"/>
                </a:cxn>
                <a:cxn ang="0">
                  <a:pos x="115" y="92"/>
                </a:cxn>
                <a:cxn ang="0">
                  <a:pos x="115" y="92"/>
                </a:cxn>
              </a:cxnLst>
              <a:rect l="0" t="0" r="r" b="b"/>
              <a:pathLst>
                <a:path w="123" h="103">
                  <a:moveTo>
                    <a:pt x="114" y="23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0" y="3"/>
                    <a:pt x="86" y="0"/>
                    <a:pt x="8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0"/>
                    <a:pt x="34" y="3"/>
                    <a:pt x="32" y="7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4" y="24"/>
                    <a:pt x="0" y="29"/>
                    <a:pt x="0" y="3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8"/>
                    <a:pt x="6" y="103"/>
                    <a:pt x="12" y="103"/>
                  </a:cubicBezTo>
                  <a:cubicBezTo>
                    <a:pt x="112" y="103"/>
                    <a:pt x="112" y="103"/>
                    <a:pt x="112" y="103"/>
                  </a:cubicBezTo>
                  <a:cubicBezTo>
                    <a:pt x="118" y="103"/>
                    <a:pt x="123" y="98"/>
                    <a:pt x="123" y="92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29"/>
                    <a:pt x="119" y="24"/>
                    <a:pt x="114" y="23"/>
                  </a:cubicBezTo>
                  <a:close/>
                  <a:moveTo>
                    <a:pt x="115" y="92"/>
                  </a:moveTo>
                  <a:cubicBezTo>
                    <a:pt x="115" y="94"/>
                    <a:pt x="114" y="96"/>
                    <a:pt x="112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0" y="96"/>
                    <a:pt x="8" y="94"/>
                    <a:pt x="8" y="92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2"/>
                    <a:pt x="9" y="31"/>
                    <a:pt x="11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0" y="8"/>
                    <a:pt x="41" y="7"/>
                    <a:pt x="43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3" y="7"/>
                    <a:pt x="84" y="8"/>
                    <a:pt x="85" y="10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4" y="31"/>
                    <a:pt x="115" y="32"/>
                    <a:pt x="115" y="34"/>
                  </a:cubicBezTo>
                  <a:lnTo>
                    <a:pt x="115" y="92"/>
                  </a:lnTo>
                  <a:close/>
                  <a:moveTo>
                    <a:pt x="115" y="92"/>
                  </a:moveTo>
                  <a:cubicBezTo>
                    <a:pt x="115" y="92"/>
                    <a:pt x="115" y="92"/>
                    <a:pt x="115" y="92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22334" y="4887935"/>
            <a:ext cx="4951690" cy="1149617"/>
            <a:chOff x="1122334" y="4887935"/>
            <a:chExt cx="4951690" cy="1149617"/>
          </a:xfrm>
        </p:grpSpPr>
        <p:sp>
          <p:nvSpPr>
            <p:cNvPr id="48" name="TextBox 47"/>
            <p:cNvSpPr txBox="1"/>
            <p:nvPr/>
          </p:nvSpPr>
          <p:spPr>
            <a:xfrm>
              <a:off x="1687550" y="5175778"/>
              <a:ext cx="438647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ts val="2020"/>
                </a:lnSpc>
                <a:buFont typeface="Arial" charset="0"/>
                <a:buChar char="•"/>
              </a:pPr>
              <a:r>
                <a:rPr lang="en-US" sz="1200" dirty="0" smtClean="0">
                  <a:solidFill>
                    <a:srgbClr val="001340"/>
                  </a:solidFill>
                  <a:latin typeface="Calibri" charset="0"/>
                  <a:ea typeface="Calibri" charset="0"/>
                  <a:cs typeface="Calibri" charset="0"/>
                </a:rPr>
                <a:t>Technical </a:t>
              </a:r>
              <a:r>
                <a:rPr lang="en-US" sz="1200" dirty="0">
                  <a:solidFill>
                    <a:srgbClr val="001340"/>
                  </a:solidFill>
                  <a:latin typeface="Calibri" charset="0"/>
                  <a:ea typeface="Calibri" charset="0"/>
                  <a:cs typeface="Calibri" charset="0"/>
                </a:rPr>
                <a:t>solutions and equipment under the </a:t>
              </a:r>
              <a:r>
                <a:rPr lang="en-US" sz="1200" dirty="0" smtClean="0">
                  <a:solidFill>
                    <a:srgbClr val="001340"/>
                  </a:solidFill>
                  <a:latin typeface="Calibri" charset="0"/>
                  <a:ea typeface="Calibri" charset="0"/>
                  <a:cs typeface="Calibri" charset="0"/>
                </a:rPr>
                <a:t>Project</a:t>
              </a:r>
            </a:p>
            <a:p>
              <a:pPr marL="171450" indent="-171450">
                <a:lnSpc>
                  <a:spcPts val="2020"/>
                </a:lnSpc>
                <a:buFont typeface="Arial" charset="0"/>
                <a:buChar char="•"/>
              </a:pPr>
              <a:r>
                <a:rPr lang="en-US" sz="1200" dirty="0" smtClean="0">
                  <a:solidFill>
                    <a:srgbClr val="001340"/>
                  </a:solidFill>
                  <a:latin typeface="Calibri" charset="0"/>
                  <a:ea typeface="Calibri" charset="0"/>
                  <a:cs typeface="Calibri" charset="0"/>
                </a:rPr>
                <a:t>FX Risk Analysis and hedging </a:t>
              </a:r>
            </a:p>
            <a:p>
              <a:pPr marL="171450" indent="-171450">
                <a:lnSpc>
                  <a:spcPts val="2020"/>
                </a:lnSpc>
                <a:buFont typeface="Arial" charset="0"/>
                <a:buChar char="•"/>
              </a:pPr>
              <a:r>
                <a:rPr lang="en-US" sz="1200" dirty="0" smtClean="0">
                  <a:solidFill>
                    <a:srgbClr val="001340"/>
                  </a:solidFill>
                  <a:latin typeface="Calibri" charset="0"/>
                  <a:ea typeface="Calibri" charset="0"/>
                  <a:cs typeface="Calibri" charset="0"/>
                </a:rPr>
                <a:t>Reports </a:t>
              </a:r>
              <a:r>
                <a:rPr lang="en-US" sz="1200" dirty="0">
                  <a:solidFill>
                    <a:srgbClr val="001340"/>
                  </a:solidFill>
                  <a:latin typeface="Calibri" charset="0"/>
                  <a:ea typeface="Calibri" charset="0"/>
                  <a:cs typeface="Calibri" charset="0"/>
                </a:rPr>
                <a:t>of financial / technical advisors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681831" y="4905908"/>
              <a:ext cx="1342483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50" b="1" dirty="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Feasibility study</a:t>
              </a: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1122334" y="4887935"/>
              <a:ext cx="399697" cy="336028"/>
              <a:chOff x="4856163" y="2736851"/>
              <a:chExt cx="358775" cy="301625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81" name="Freeform 128"/>
              <p:cNvSpPr>
                <a:spLocks noEditPoints="1"/>
              </p:cNvSpPr>
              <p:nvPr/>
            </p:nvSpPr>
            <p:spPr bwMode="auto">
              <a:xfrm>
                <a:off x="4946650" y="2814638"/>
                <a:ext cx="177800" cy="179388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30"/>
                  </a:cxn>
                  <a:cxn ang="0">
                    <a:pos x="31" y="61"/>
                  </a:cxn>
                  <a:cxn ang="0">
                    <a:pos x="61" y="30"/>
                  </a:cxn>
                  <a:cxn ang="0">
                    <a:pos x="31" y="0"/>
                  </a:cxn>
                  <a:cxn ang="0">
                    <a:pos x="48" y="45"/>
                  </a:cxn>
                  <a:cxn ang="0">
                    <a:pos x="16" y="48"/>
                  </a:cxn>
                  <a:cxn ang="0">
                    <a:pos x="13" y="15"/>
                  </a:cxn>
                  <a:cxn ang="0">
                    <a:pos x="46" y="13"/>
                  </a:cxn>
                  <a:cxn ang="0">
                    <a:pos x="48" y="45"/>
                  </a:cxn>
                  <a:cxn ang="0">
                    <a:pos x="48" y="45"/>
                  </a:cxn>
                  <a:cxn ang="0">
                    <a:pos x="48" y="45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cubicBezTo>
                      <a:pt x="14" y="0"/>
                      <a:pt x="0" y="13"/>
                      <a:pt x="0" y="30"/>
                    </a:cubicBezTo>
                    <a:cubicBezTo>
                      <a:pt x="0" y="47"/>
                      <a:pt x="14" y="61"/>
                      <a:pt x="31" y="61"/>
                    </a:cubicBezTo>
                    <a:cubicBezTo>
                      <a:pt x="48" y="61"/>
                      <a:pt x="61" y="47"/>
                      <a:pt x="61" y="30"/>
                    </a:cubicBezTo>
                    <a:cubicBezTo>
                      <a:pt x="61" y="13"/>
                      <a:pt x="48" y="0"/>
                      <a:pt x="31" y="0"/>
                    </a:cubicBezTo>
                    <a:close/>
                    <a:moveTo>
                      <a:pt x="48" y="45"/>
                    </a:moveTo>
                    <a:cubicBezTo>
                      <a:pt x="40" y="55"/>
                      <a:pt x="25" y="56"/>
                      <a:pt x="16" y="48"/>
                    </a:cubicBezTo>
                    <a:cubicBezTo>
                      <a:pt x="6" y="39"/>
                      <a:pt x="5" y="25"/>
                      <a:pt x="13" y="15"/>
                    </a:cubicBezTo>
                    <a:cubicBezTo>
                      <a:pt x="22" y="6"/>
                      <a:pt x="36" y="5"/>
                      <a:pt x="46" y="13"/>
                    </a:cubicBezTo>
                    <a:cubicBezTo>
                      <a:pt x="55" y="21"/>
                      <a:pt x="57" y="36"/>
                      <a:pt x="48" y="45"/>
                    </a:cubicBezTo>
                    <a:close/>
                    <a:moveTo>
                      <a:pt x="48" y="45"/>
                    </a:moveTo>
                    <a:cubicBezTo>
                      <a:pt x="48" y="45"/>
                      <a:pt x="48" y="45"/>
                      <a:pt x="48" y="45"/>
                    </a:cubicBezTo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82" name="Freeform 129"/>
              <p:cNvSpPr>
                <a:spLocks noEditPoints="1"/>
              </p:cNvSpPr>
              <p:nvPr/>
            </p:nvSpPr>
            <p:spPr bwMode="auto">
              <a:xfrm>
                <a:off x="4989513" y="2859088"/>
                <a:ext cx="53975" cy="508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5"/>
                  </a:cxn>
                  <a:cxn ang="0">
                    <a:pos x="2" y="17"/>
                  </a:cxn>
                  <a:cxn ang="0">
                    <a:pos x="4" y="15"/>
                  </a:cxn>
                  <a:cxn ang="0">
                    <a:pos x="16" y="4"/>
                  </a:cxn>
                  <a:cxn ang="0">
                    <a:pos x="18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17">
                    <a:moveTo>
                      <a:pt x="16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16"/>
                      <a:pt x="1" y="17"/>
                      <a:pt x="2" y="17"/>
                    </a:cubicBezTo>
                    <a:cubicBezTo>
                      <a:pt x="3" y="17"/>
                      <a:pt x="4" y="16"/>
                      <a:pt x="4" y="15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17" y="4"/>
                      <a:pt x="18" y="3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lose/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83" name="Freeform 130"/>
              <p:cNvSpPr>
                <a:spLocks noEditPoints="1"/>
              </p:cNvSpPr>
              <p:nvPr/>
            </p:nvSpPr>
            <p:spPr bwMode="auto">
              <a:xfrm>
                <a:off x="4856163" y="2736851"/>
                <a:ext cx="358775" cy="301625"/>
              </a:xfrm>
              <a:custGeom>
                <a:avLst/>
                <a:gdLst/>
                <a:ahLst/>
                <a:cxnLst>
                  <a:cxn ang="0">
                    <a:pos x="114" y="23"/>
                  </a:cxn>
                  <a:cxn ang="0">
                    <a:pos x="97" y="20"/>
                  </a:cxn>
                  <a:cxn ang="0">
                    <a:pos x="92" y="7"/>
                  </a:cxn>
                  <a:cxn ang="0">
                    <a:pos x="81" y="0"/>
                  </a:cxn>
                  <a:cxn ang="0">
                    <a:pos x="43" y="0"/>
                  </a:cxn>
                  <a:cxn ang="0">
                    <a:pos x="32" y="7"/>
                  </a:cxn>
                  <a:cxn ang="0">
                    <a:pos x="27" y="20"/>
                  </a:cxn>
                  <a:cxn ang="0">
                    <a:pos x="10" y="23"/>
                  </a:cxn>
                  <a:cxn ang="0">
                    <a:pos x="0" y="34"/>
                  </a:cxn>
                  <a:cxn ang="0">
                    <a:pos x="0" y="92"/>
                  </a:cxn>
                  <a:cxn ang="0">
                    <a:pos x="12" y="103"/>
                  </a:cxn>
                  <a:cxn ang="0">
                    <a:pos x="112" y="103"/>
                  </a:cxn>
                  <a:cxn ang="0">
                    <a:pos x="123" y="92"/>
                  </a:cxn>
                  <a:cxn ang="0">
                    <a:pos x="123" y="34"/>
                  </a:cxn>
                  <a:cxn ang="0">
                    <a:pos x="114" y="23"/>
                  </a:cxn>
                  <a:cxn ang="0">
                    <a:pos x="115" y="92"/>
                  </a:cxn>
                  <a:cxn ang="0">
                    <a:pos x="112" y="96"/>
                  </a:cxn>
                  <a:cxn ang="0">
                    <a:pos x="12" y="96"/>
                  </a:cxn>
                  <a:cxn ang="0">
                    <a:pos x="8" y="92"/>
                  </a:cxn>
                  <a:cxn ang="0">
                    <a:pos x="8" y="34"/>
                  </a:cxn>
                  <a:cxn ang="0">
                    <a:pos x="11" y="30"/>
                  </a:cxn>
                  <a:cxn ang="0">
                    <a:pos x="32" y="27"/>
                  </a:cxn>
                  <a:cxn ang="0">
                    <a:pos x="39" y="10"/>
                  </a:cxn>
                  <a:cxn ang="0">
                    <a:pos x="43" y="7"/>
                  </a:cxn>
                  <a:cxn ang="0">
                    <a:pos x="81" y="7"/>
                  </a:cxn>
                  <a:cxn ang="0">
                    <a:pos x="85" y="10"/>
                  </a:cxn>
                  <a:cxn ang="0">
                    <a:pos x="91" y="27"/>
                  </a:cxn>
                  <a:cxn ang="0">
                    <a:pos x="112" y="30"/>
                  </a:cxn>
                  <a:cxn ang="0">
                    <a:pos x="115" y="34"/>
                  </a:cxn>
                  <a:cxn ang="0">
                    <a:pos x="115" y="92"/>
                  </a:cxn>
                  <a:cxn ang="0">
                    <a:pos x="115" y="92"/>
                  </a:cxn>
                  <a:cxn ang="0">
                    <a:pos x="115" y="92"/>
                  </a:cxn>
                </a:cxnLst>
                <a:rect l="0" t="0" r="r" b="b"/>
                <a:pathLst>
                  <a:path w="123" h="103">
                    <a:moveTo>
                      <a:pt x="114" y="23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0" y="3"/>
                      <a:pt x="86" y="0"/>
                      <a:pt x="81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8" y="0"/>
                      <a:pt x="34" y="3"/>
                      <a:pt x="32" y="7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4" y="24"/>
                      <a:pt x="0" y="29"/>
                      <a:pt x="0" y="34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8"/>
                      <a:pt x="6" y="103"/>
                      <a:pt x="12" y="103"/>
                    </a:cubicBezTo>
                    <a:cubicBezTo>
                      <a:pt x="112" y="103"/>
                      <a:pt x="112" y="103"/>
                      <a:pt x="112" y="103"/>
                    </a:cubicBezTo>
                    <a:cubicBezTo>
                      <a:pt x="118" y="103"/>
                      <a:pt x="123" y="98"/>
                      <a:pt x="123" y="92"/>
                    </a:cubicBezTo>
                    <a:cubicBezTo>
                      <a:pt x="123" y="34"/>
                      <a:pt x="123" y="34"/>
                      <a:pt x="123" y="34"/>
                    </a:cubicBezTo>
                    <a:cubicBezTo>
                      <a:pt x="123" y="29"/>
                      <a:pt x="119" y="24"/>
                      <a:pt x="114" y="23"/>
                    </a:cubicBezTo>
                    <a:close/>
                    <a:moveTo>
                      <a:pt x="115" y="92"/>
                    </a:moveTo>
                    <a:cubicBezTo>
                      <a:pt x="115" y="94"/>
                      <a:pt x="114" y="96"/>
                      <a:pt x="112" y="96"/>
                    </a:cubicBezTo>
                    <a:cubicBezTo>
                      <a:pt x="12" y="96"/>
                      <a:pt x="12" y="96"/>
                      <a:pt x="12" y="96"/>
                    </a:cubicBezTo>
                    <a:cubicBezTo>
                      <a:pt x="10" y="96"/>
                      <a:pt x="8" y="94"/>
                      <a:pt x="8" y="92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2"/>
                      <a:pt x="9" y="31"/>
                      <a:pt x="11" y="30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40" y="8"/>
                      <a:pt x="41" y="7"/>
                      <a:pt x="43" y="7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83" y="7"/>
                      <a:pt x="84" y="8"/>
                      <a:pt x="85" y="10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4" y="31"/>
                      <a:pt x="115" y="32"/>
                      <a:pt x="115" y="34"/>
                    </a:cubicBezTo>
                    <a:lnTo>
                      <a:pt x="115" y="92"/>
                    </a:lnTo>
                    <a:close/>
                    <a:moveTo>
                      <a:pt x="115" y="92"/>
                    </a:moveTo>
                    <a:cubicBezTo>
                      <a:pt x="115" y="92"/>
                      <a:pt x="115" y="92"/>
                      <a:pt x="115" y="92"/>
                    </a:cubicBezTo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200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2" grpId="0" animBg="1"/>
      <p:bldP spid="70" grpId="0" animBg="1"/>
      <p:bldP spid="72" grpId="0" animBg="1"/>
      <p:bldP spid="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96000" y="4238802"/>
            <a:ext cx="5120907" cy="1568992"/>
            <a:chOff x="6096000" y="4238802"/>
            <a:chExt cx="5120907" cy="1568992"/>
          </a:xfrm>
        </p:grpSpPr>
        <p:sp>
          <p:nvSpPr>
            <p:cNvPr id="46" name="Rectangle 45"/>
            <p:cNvSpPr/>
            <p:nvPr/>
          </p:nvSpPr>
          <p:spPr>
            <a:xfrm>
              <a:off x="6096000" y="4238802"/>
              <a:ext cx="5120907" cy="156899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rtlCol="0" anchor="ctr"/>
            <a:lstStyle/>
            <a:p>
              <a:pPr algn="ctr"/>
              <a:endParaRPr lang="en-US" sz="900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6" name="Title 20"/>
            <p:cNvSpPr txBox="1">
              <a:spLocks/>
            </p:cNvSpPr>
            <p:nvPr/>
          </p:nvSpPr>
          <p:spPr>
            <a:xfrm>
              <a:off x="8016590" y="4761702"/>
              <a:ext cx="2936835" cy="523192"/>
            </a:xfrm>
            <a:prstGeom prst="rect">
              <a:avLst/>
            </a:prstGeom>
          </p:spPr>
          <p:txBody>
            <a:bodyPr vert="horz" wrap="square" lIns="121893" tIns="60946" rIns="121893" bIns="60946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30000"/>
                </a:lnSpc>
              </a:pPr>
              <a:r>
                <a:rPr lang="en-US" sz="2000" b="1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Multilateral Product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75093" y="4238802"/>
            <a:ext cx="5120907" cy="1568992"/>
            <a:chOff x="975093" y="4238802"/>
            <a:chExt cx="5120907" cy="1568992"/>
          </a:xfrm>
        </p:grpSpPr>
        <p:sp>
          <p:nvSpPr>
            <p:cNvPr id="45" name="Rectangle 44"/>
            <p:cNvSpPr/>
            <p:nvPr/>
          </p:nvSpPr>
          <p:spPr>
            <a:xfrm>
              <a:off x="975093" y="4238802"/>
              <a:ext cx="5120907" cy="156899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rtlCol="0" anchor="ctr"/>
            <a:lstStyle/>
            <a:p>
              <a:pPr algn="ctr"/>
              <a:endParaRPr lang="en-US" sz="900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4" name="Title 20"/>
            <p:cNvSpPr txBox="1">
              <a:spLocks/>
            </p:cNvSpPr>
            <p:nvPr/>
          </p:nvSpPr>
          <p:spPr>
            <a:xfrm>
              <a:off x="1207856" y="4761702"/>
              <a:ext cx="2681609" cy="523192"/>
            </a:xfrm>
            <a:prstGeom prst="rect">
              <a:avLst/>
            </a:prstGeom>
          </p:spPr>
          <p:txBody>
            <a:bodyPr vert="horz" wrap="square" lIns="121893" tIns="60946" rIns="121893" bIns="60946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30000"/>
                </a:lnSpc>
              </a:pPr>
              <a:r>
                <a:rPr lang="en-US" sz="2000" b="1" dirty="0" smtClean="0">
                  <a:solidFill>
                    <a:schemeClr val="bg1">
                      <a:lumMod val="85000"/>
                      <a:lumOff val="1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Sovereign Guarantee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0" y="2669810"/>
            <a:ext cx="5120907" cy="1568992"/>
            <a:chOff x="6096000" y="2669810"/>
            <a:chExt cx="5120907" cy="1568992"/>
          </a:xfrm>
        </p:grpSpPr>
        <p:sp>
          <p:nvSpPr>
            <p:cNvPr id="44" name="Rectangle 43"/>
            <p:cNvSpPr/>
            <p:nvPr/>
          </p:nvSpPr>
          <p:spPr>
            <a:xfrm>
              <a:off x="6096000" y="2669810"/>
              <a:ext cx="5120907" cy="15689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rtlCol="0" anchor="ctr"/>
            <a:lstStyle/>
            <a:p>
              <a:pPr algn="ctr"/>
              <a:endParaRPr lang="en-US" sz="900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2" name="Title 20"/>
            <p:cNvSpPr txBox="1">
              <a:spLocks/>
            </p:cNvSpPr>
            <p:nvPr/>
          </p:nvSpPr>
          <p:spPr>
            <a:xfrm>
              <a:off x="8016590" y="3185977"/>
              <a:ext cx="1599230" cy="523192"/>
            </a:xfrm>
            <a:prstGeom prst="rect">
              <a:avLst/>
            </a:prstGeom>
          </p:spPr>
          <p:txBody>
            <a:bodyPr vert="horz" wrap="square" lIns="121893" tIns="60946" rIns="121893" bIns="60946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30000"/>
                </a:lnSpc>
              </a:pPr>
              <a:r>
                <a:rPr lang="en-US" sz="2000" b="1" dirty="0" smtClean="0">
                  <a:solidFill>
                    <a:srgbClr val="0D2E33"/>
                  </a:solidFill>
                  <a:latin typeface="Calibri" charset="0"/>
                  <a:ea typeface="Calibri" charset="0"/>
                  <a:cs typeface="Calibri" charset="0"/>
                </a:rPr>
                <a:t>Credit Wrap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75093" y="2669810"/>
            <a:ext cx="5120907" cy="1568992"/>
            <a:chOff x="975093" y="2669810"/>
            <a:chExt cx="5120907" cy="1568992"/>
          </a:xfrm>
        </p:grpSpPr>
        <p:sp>
          <p:nvSpPr>
            <p:cNvPr id="41" name="Rectangle 40"/>
            <p:cNvSpPr/>
            <p:nvPr/>
          </p:nvSpPr>
          <p:spPr>
            <a:xfrm>
              <a:off x="975093" y="2669810"/>
              <a:ext cx="5120907" cy="15689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rtlCol="0" anchor="ctr"/>
            <a:lstStyle/>
            <a:p>
              <a:pPr algn="ctr"/>
              <a:endParaRPr lang="en-US" sz="900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4" name="Title 20"/>
            <p:cNvSpPr txBox="1">
              <a:spLocks/>
            </p:cNvSpPr>
            <p:nvPr/>
          </p:nvSpPr>
          <p:spPr>
            <a:xfrm>
              <a:off x="1207856" y="3192710"/>
              <a:ext cx="1599230" cy="523192"/>
            </a:xfrm>
            <a:prstGeom prst="rect">
              <a:avLst/>
            </a:prstGeom>
          </p:spPr>
          <p:txBody>
            <a:bodyPr vert="horz" wrap="square" lIns="121893" tIns="60946" rIns="121893" bIns="60946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30000"/>
                </a:lnSpc>
              </a:pPr>
              <a:r>
                <a:rPr lang="en-US" sz="2000" b="1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Guarantee</a:t>
              </a:r>
            </a:p>
          </p:txBody>
        </p:sp>
        <p:sp>
          <p:nvSpPr>
            <p:cNvPr id="91" name="Title 20"/>
            <p:cNvSpPr txBox="1">
              <a:spLocks/>
            </p:cNvSpPr>
            <p:nvPr/>
          </p:nvSpPr>
          <p:spPr>
            <a:xfrm>
              <a:off x="2756027" y="2852617"/>
              <a:ext cx="1677383" cy="1203378"/>
            </a:xfrm>
            <a:prstGeom prst="rect">
              <a:avLst/>
            </a:prstGeom>
          </p:spPr>
          <p:txBody>
            <a:bodyPr vert="horz" wrap="square" lIns="121893" tIns="60946" rIns="121893" bIns="60946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marL="285750" indent="-285750" algn="l">
                <a:lnSpc>
                  <a:spcPct val="130000"/>
                </a:lnSpc>
                <a:buFont typeface="Arial" charset="0"/>
                <a:buChar char="•"/>
              </a:pPr>
              <a:r>
                <a:rPr lang="en-US" sz="18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Sponsor</a:t>
              </a:r>
            </a:p>
            <a:p>
              <a:pPr marL="285750" indent="-285750" algn="l">
                <a:lnSpc>
                  <a:spcPct val="130000"/>
                </a:lnSpc>
                <a:buFont typeface="Arial" charset="0"/>
                <a:buChar char="•"/>
              </a:pPr>
              <a:r>
                <a:rPr lang="en-US" sz="18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Bank</a:t>
              </a:r>
            </a:p>
            <a:p>
              <a:pPr marL="285750" indent="-285750" algn="l">
                <a:lnSpc>
                  <a:spcPct val="130000"/>
                </a:lnSpc>
                <a:buFont typeface="Arial" charset="0"/>
                <a:buChar char="•"/>
              </a:pPr>
              <a:r>
                <a:rPr lang="en-US" sz="18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Multilateral</a:t>
              </a:r>
              <a:endParaRPr lang="en-US" sz="1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89667" y="48132"/>
            <a:ext cx="82126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latin typeface="Calibri" charset="0"/>
                <a:ea typeface="Calibri" charset="0"/>
                <a:cs typeface="Calibri" charset="0"/>
              </a:rPr>
              <a:t>Types of PPPs</a:t>
            </a:r>
            <a:endParaRPr lang="en-US" sz="46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989667" y="-144975"/>
            <a:ext cx="82126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latin typeface="Calibri" charset="0"/>
                <a:ea typeface="Calibri" charset="0"/>
                <a:cs typeface="Calibri" charset="0"/>
              </a:rPr>
              <a:t>Types of PPPs</a:t>
            </a:r>
            <a:endParaRPr lang="en-US" sz="4600" b="1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71738" y="-71336"/>
            <a:ext cx="1241738" cy="1241335"/>
            <a:chOff x="-71738" y="-71336"/>
            <a:chExt cx="1241738" cy="1241335"/>
          </a:xfrm>
        </p:grpSpPr>
        <p:sp>
          <p:nvSpPr>
            <p:cNvPr id="119" name="Rectangle 118"/>
            <p:cNvSpPr/>
            <p:nvPr/>
          </p:nvSpPr>
          <p:spPr>
            <a:xfrm rot="5400000">
              <a:off x="63131" y="-206201"/>
              <a:ext cx="972000" cy="12417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-71738" y="-71336"/>
              <a:ext cx="972000" cy="1241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/>
            <p:cNvSpPr/>
            <p:nvPr/>
          </p:nvSpPr>
          <p:spPr>
            <a:xfrm rot="5400000">
              <a:off x="-71738" y="-71333"/>
              <a:ext cx="972000" cy="9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90000" y="90000"/>
              <a:ext cx="972000" cy="972000"/>
              <a:chOff x="159850" y="138600"/>
              <a:chExt cx="972000" cy="972000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159850" y="138600"/>
                <a:ext cx="972000" cy="972000"/>
              </a:xfrm>
              <a:prstGeom prst="rect">
                <a:avLst/>
              </a:prstGeom>
              <a:solidFill>
                <a:srgbClr val="0015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17" name="Picture 5" descr="Picture 5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316666" y="205500"/>
                <a:ext cx="658368" cy="838200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glow>
                  <a:srgbClr val="002060"/>
                </a:glow>
              </a:effectLst>
            </p:spPr>
          </p:pic>
        </p:grpSp>
      </p:grpSp>
      <p:sp>
        <p:nvSpPr>
          <p:cNvPr id="121" name="TextBox 120"/>
          <p:cNvSpPr txBox="1"/>
          <p:nvPr/>
        </p:nvSpPr>
        <p:spPr>
          <a:xfrm>
            <a:off x="1989667" y="89575"/>
            <a:ext cx="82126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Credit Enhancement</a:t>
            </a:r>
            <a:endParaRPr lang="en-US" sz="4600" b="1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5376000" y="925260"/>
            <a:ext cx="1440000" cy="5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53" name="Title 20"/>
          <p:cNvSpPr txBox="1">
            <a:spLocks/>
          </p:cNvSpPr>
          <p:nvPr/>
        </p:nvSpPr>
        <p:spPr>
          <a:xfrm>
            <a:off x="969456" y="1394074"/>
            <a:ext cx="10253088" cy="1083345"/>
          </a:xfrm>
          <a:prstGeom prst="rect">
            <a:avLst/>
          </a:prstGeom>
        </p:spPr>
        <p:txBody>
          <a:bodyPr vert="horz" wrap="square" lIns="121893" tIns="60946" rIns="121893" bIns="60946" numCol="1" spcCol="97514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Credit Enhancement mitigates political, technological or development risks and it can be pivotal in obtaining the Credit Rating sought by Investors. It aims to achieve the two-fold goal: (1) viability of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the project and (2) lowering the cost of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financing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and resulting in a more competitive price and better value for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money.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4527416" y="2668753"/>
            <a:ext cx="3138226" cy="3139043"/>
          </a:xfrm>
          <a:prstGeom prst="ellipse">
            <a:avLst/>
          </a:prstGeom>
          <a:solidFill>
            <a:schemeClr val="bg1">
              <a:lumMod val="9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6" rIns="121893" bIns="60946" rtlCol="0" anchor="ctr"/>
          <a:lstStyle/>
          <a:p>
            <a:pPr algn="ctr"/>
            <a:endParaRPr lang="en-US" sz="900" dirty="0">
              <a:solidFill>
                <a:schemeClr val="accent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8" name="Freeform 144"/>
          <p:cNvSpPr>
            <a:spLocks noChangeAspect="1" noEditPoints="1"/>
          </p:cNvSpPr>
          <p:nvPr/>
        </p:nvSpPr>
        <p:spPr bwMode="auto">
          <a:xfrm>
            <a:off x="5200375" y="3226130"/>
            <a:ext cx="573406" cy="562292"/>
          </a:xfrm>
          <a:custGeom>
            <a:avLst/>
            <a:gdLst>
              <a:gd name="T0" fmla="*/ 2147483646 w 126"/>
              <a:gd name="T1" fmla="*/ 0 h 123"/>
              <a:gd name="T2" fmla="*/ 2147483646 w 126"/>
              <a:gd name="T3" fmla="*/ 2147483646 h 123"/>
              <a:gd name="T4" fmla="*/ 2147483646 w 126"/>
              <a:gd name="T5" fmla="*/ 2147483646 h 123"/>
              <a:gd name="T6" fmla="*/ 2147483646 w 126"/>
              <a:gd name="T7" fmla="*/ 2147483646 h 123"/>
              <a:gd name="T8" fmla="*/ 0 w 126"/>
              <a:gd name="T9" fmla="*/ 2147483646 h 123"/>
              <a:gd name="T10" fmla="*/ 2147483646 w 126"/>
              <a:gd name="T11" fmla="*/ 2147483646 h 123"/>
              <a:gd name="T12" fmla="*/ 2147483646 w 126"/>
              <a:gd name="T13" fmla="*/ 2147483646 h 123"/>
              <a:gd name="T14" fmla="*/ 2147483646 w 126"/>
              <a:gd name="T15" fmla="*/ 2147483646 h 123"/>
              <a:gd name="T16" fmla="*/ 2147483646 w 126"/>
              <a:gd name="T17" fmla="*/ 2147483646 h 123"/>
              <a:gd name="T18" fmla="*/ 2147483646 w 126"/>
              <a:gd name="T19" fmla="*/ 2147483646 h 123"/>
              <a:gd name="T20" fmla="*/ 2147483646 w 126"/>
              <a:gd name="T21" fmla="*/ 2147483646 h 123"/>
              <a:gd name="T22" fmla="*/ 2147483646 w 126"/>
              <a:gd name="T23" fmla="*/ 2147483646 h 123"/>
              <a:gd name="T24" fmla="*/ 2147483646 w 126"/>
              <a:gd name="T25" fmla="*/ 2147483646 h 123"/>
              <a:gd name="T26" fmla="*/ 2147483646 w 126"/>
              <a:gd name="T27" fmla="*/ 2147483646 h 123"/>
              <a:gd name="T28" fmla="*/ 2147483646 w 126"/>
              <a:gd name="T29" fmla="*/ 2147483646 h 123"/>
              <a:gd name="T30" fmla="*/ 2147483646 w 126"/>
              <a:gd name="T31" fmla="*/ 2147483646 h 123"/>
              <a:gd name="T32" fmla="*/ 2147483646 w 126"/>
              <a:gd name="T33" fmla="*/ 2147483646 h 123"/>
              <a:gd name="T34" fmla="*/ 2147483646 w 126"/>
              <a:gd name="T35" fmla="*/ 2147483646 h 123"/>
              <a:gd name="T36" fmla="*/ 2147483646 w 126"/>
              <a:gd name="T37" fmla="*/ 2147483646 h 123"/>
              <a:gd name="T38" fmla="*/ 2147483646 w 126"/>
              <a:gd name="T39" fmla="*/ 2147483646 h 123"/>
              <a:gd name="T40" fmla="*/ 2147483646 w 126"/>
              <a:gd name="T41" fmla="*/ 2147483646 h 123"/>
              <a:gd name="T42" fmla="*/ 2147483646 w 126"/>
              <a:gd name="T43" fmla="*/ 2147483646 h 123"/>
              <a:gd name="T44" fmla="*/ 2147483646 w 126"/>
              <a:gd name="T45" fmla="*/ 2147483646 h 123"/>
              <a:gd name="T46" fmla="*/ 2147483646 w 126"/>
              <a:gd name="T47" fmla="*/ 2147483646 h 123"/>
              <a:gd name="T48" fmla="*/ 2147483646 w 126"/>
              <a:gd name="T49" fmla="*/ 2147483646 h 123"/>
              <a:gd name="T50" fmla="*/ 2147483646 w 126"/>
              <a:gd name="T51" fmla="*/ 2147483646 h 123"/>
              <a:gd name="T52" fmla="*/ 2147483646 w 126"/>
              <a:gd name="T53" fmla="*/ 2147483646 h 123"/>
              <a:gd name="T54" fmla="*/ 2147483646 w 126"/>
              <a:gd name="T55" fmla="*/ 2147483646 h 123"/>
              <a:gd name="T56" fmla="*/ 2147483646 w 126"/>
              <a:gd name="T57" fmla="*/ 2147483646 h 123"/>
              <a:gd name="T58" fmla="*/ 2147483646 w 126"/>
              <a:gd name="T59" fmla="*/ 2147483646 h 123"/>
              <a:gd name="T60" fmla="*/ 2147483646 w 126"/>
              <a:gd name="T61" fmla="*/ 2147483646 h 123"/>
              <a:gd name="T62" fmla="*/ 2147483646 w 126"/>
              <a:gd name="T63" fmla="*/ 2147483646 h 123"/>
              <a:gd name="T64" fmla="*/ 2147483646 w 126"/>
              <a:gd name="T65" fmla="*/ 2147483646 h 12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6" h="123">
                <a:moveTo>
                  <a:pt x="112" y="10"/>
                </a:moveTo>
                <a:cubicBezTo>
                  <a:pt x="106" y="4"/>
                  <a:pt x="98" y="0"/>
                  <a:pt x="90" y="0"/>
                </a:cubicBezTo>
                <a:cubicBezTo>
                  <a:pt x="83" y="0"/>
                  <a:pt x="76" y="3"/>
                  <a:pt x="72" y="7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13" y="66"/>
                  <a:pt x="13" y="66"/>
                  <a:pt x="13" y="66"/>
                </a:cubicBezTo>
                <a:cubicBezTo>
                  <a:pt x="11" y="68"/>
                  <a:pt x="10" y="70"/>
                  <a:pt x="9" y="7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8"/>
                  <a:pt x="0" y="110"/>
                </a:cubicBezTo>
                <a:cubicBezTo>
                  <a:pt x="0" y="117"/>
                  <a:pt x="6" y="123"/>
                  <a:pt x="13" y="123"/>
                </a:cubicBezTo>
                <a:cubicBezTo>
                  <a:pt x="15" y="123"/>
                  <a:pt x="17" y="122"/>
                  <a:pt x="18" y="122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2" y="113"/>
                  <a:pt x="55" y="112"/>
                  <a:pt x="57" y="110"/>
                </a:cubicBezTo>
                <a:cubicBezTo>
                  <a:pt x="115" y="51"/>
                  <a:pt x="115" y="51"/>
                  <a:pt x="115" y="51"/>
                </a:cubicBezTo>
                <a:cubicBezTo>
                  <a:pt x="126" y="40"/>
                  <a:pt x="125" y="22"/>
                  <a:pt x="112" y="10"/>
                </a:cubicBezTo>
                <a:close/>
                <a:moveTo>
                  <a:pt x="61" y="91"/>
                </a:moveTo>
                <a:cubicBezTo>
                  <a:pt x="61" y="88"/>
                  <a:pt x="60" y="85"/>
                  <a:pt x="58" y="81"/>
                </a:cubicBezTo>
                <a:cubicBezTo>
                  <a:pt x="95" y="45"/>
                  <a:pt x="95" y="45"/>
                  <a:pt x="95" y="45"/>
                </a:cubicBezTo>
                <a:cubicBezTo>
                  <a:pt x="97" y="52"/>
                  <a:pt x="96" y="59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3"/>
                  <a:pt x="61" y="92"/>
                  <a:pt x="61" y="91"/>
                </a:cubicBezTo>
                <a:close/>
                <a:moveTo>
                  <a:pt x="56" y="78"/>
                </a:moveTo>
                <a:cubicBezTo>
                  <a:pt x="55" y="76"/>
                  <a:pt x="53" y="73"/>
                  <a:pt x="51" y="71"/>
                </a:cubicBezTo>
                <a:cubicBezTo>
                  <a:pt x="49" y="69"/>
                  <a:pt x="46" y="67"/>
                  <a:pt x="43" y="66"/>
                </a:cubicBezTo>
                <a:cubicBezTo>
                  <a:pt x="80" y="29"/>
                  <a:pt x="80" y="29"/>
                  <a:pt x="80" y="29"/>
                </a:cubicBezTo>
                <a:cubicBezTo>
                  <a:pt x="83" y="30"/>
                  <a:pt x="86" y="32"/>
                  <a:pt x="88" y="34"/>
                </a:cubicBezTo>
                <a:cubicBezTo>
                  <a:pt x="90" y="37"/>
                  <a:pt x="92" y="39"/>
                  <a:pt x="93" y="41"/>
                </a:cubicBezTo>
                <a:lnTo>
                  <a:pt x="56" y="78"/>
                </a:lnTo>
                <a:close/>
                <a:moveTo>
                  <a:pt x="40" y="64"/>
                </a:moveTo>
                <a:cubicBezTo>
                  <a:pt x="36" y="62"/>
                  <a:pt x="33" y="61"/>
                  <a:pt x="29" y="61"/>
                </a:cubicBezTo>
                <a:cubicBezTo>
                  <a:pt x="58" y="32"/>
                  <a:pt x="58" y="32"/>
                  <a:pt x="58" y="32"/>
                </a:cubicBezTo>
                <a:cubicBezTo>
                  <a:pt x="63" y="27"/>
                  <a:pt x="69" y="26"/>
                  <a:pt x="76" y="28"/>
                </a:cubicBezTo>
                <a:lnTo>
                  <a:pt x="40" y="64"/>
                </a:lnTo>
                <a:close/>
                <a:moveTo>
                  <a:pt x="16" y="115"/>
                </a:moveTo>
                <a:cubicBezTo>
                  <a:pt x="15" y="115"/>
                  <a:pt x="14" y="115"/>
                  <a:pt x="13" y="115"/>
                </a:cubicBezTo>
                <a:cubicBezTo>
                  <a:pt x="10" y="115"/>
                  <a:pt x="7" y="113"/>
                  <a:pt x="7" y="110"/>
                </a:cubicBezTo>
                <a:cubicBezTo>
                  <a:pt x="7" y="109"/>
                  <a:pt x="8" y="108"/>
                  <a:pt x="8" y="107"/>
                </a:cubicBezTo>
                <a:cubicBezTo>
                  <a:pt x="12" y="93"/>
                  <a:pt x="12" y="93"/>
                  <a:pt x="12" y="93"/>
                </a:cubicBezTo>
                <a:cubicBezTo>
                  <a:pt x="16" y="93"/>
                  <a:pt x="21" y="94"/>
                  <a:pt x="25" y="98"/>
                </a:cubicBezTo>
                <a:cubicBezTo>
                  <a:pt x="28" y="102"/>
                  <a:pt x="30" y="107"/>
                  <a:pt x="30" y="111"/>
                </a:cubicBezTo>
                <a:lnTo>
                  <a:pt x="16" y="115"/>
                </a:lnTo>
                <a:close/>
                <a:moveTo>
                  <a:pt x="34" y="110"/>
                </a:moveTo>
                <a:cubicBezTo>
                  <a:pt x="34" y="105"/>
                  <a:pt x="31" y="100"/>
                  <a:pt x="27" y="95"/>
                </a:cubicBezTo>
                <a:cubicBezTo>
                  <a:pt x="23" y="91"/>
                  <a:pt x="18" y="89"/>
                  <a:pt x="13" y="89"/>
                </a:cubicBezTo>
                <a:cubicBezTo>
                  <a:pt x="17" y="75"/>
                  <a:pt x="17" y="75"/>
                  <a:pt x="17" y="75"/>
                </a:cubicBezTo>
                <a:cubicBezTo>
                  <a:pt x="17" y="74"/>
                  <a:pt x="17" y="73"/>
                  <a:pt x="18" y="72"/>
                </a:cubicBezTo>
                <a:cubicBezTo>
                  <a:pt x="26" y="67"/>
                  <a:pt x="38" y="68"/>
                  <a:pt x="46" y="77"/>
                </a:cubicBezTo>
                <a:cubicBezTo>
                  <a:pt x="55" y="85"/>
                  <a:pt x="56" y="98"/>
                  <a:pt x="49" y="106"/>
                </a:cubicBezTo>
                <a:cubicBezTo>
                  <a:pt x="49" y="106"/>
                  <a:pt x="48" y="106"/>
                  <a:pt x="48" y="106"/>
                </a:cubicBezTo>
                <a:lnTo>
                  <a:pt x="34" y="110"/>
                </a:lnTo>
                <a:close/>
                <a:moveTo>
                  <a:pt x="110" y="45"/>
                </a:moveTo>
                <a:cubicBezTo>
                  <a:pt x="103" y="52"/>
                  <a:pt x="103" y="52"/>
                  <a:pt x="103" y="52"/>
                </a:cubicBezTo>
                <a:cubicBezTo>
                  <a:pt x="103" y="51"/>
                  <a:pt x="103" y="50"/>
                  <a:pt x="103" y="49"/>
                </a:cubicBezTo>
                <a:cubicBezTo>
                  <a:pt x="103" y="42"/>
                  <a:pt x="99" y="35"/>
                  <a:pt x="93" y="29"/>
                </a:cubicBezTo>
                <a:cubicBezTo>
                  <a:pt x="87" y="23"/>
                  <a:pt x="79" y="19"/>
                  <a:pt x="71" y="19"/>
                </a:cubicBezTo>
                <a:cubicBezTo>
                  <a:pt x="77" y="13"/>
                  <a:pt x="77" y="13"/>
                  <a:pt x="77" y="13"/>
                </a:cubicBezTo>
                <a:cubicBezTo>
                  <a:pt x="80" y="10"/>
                  <a:pt x="85" y="8"/>
                  <a:pt x="90" y="8"/>
                </a:cubicBezTo>
                <a:cubicBezTo>
                  <a:pt x="96" y="8"/>
                  <a:pt x="102" y="11"/>
                  <a:pt x="107" y="16"/>
                </a:cubicBezTo>
                <a:cubicBezTo>
                  <a:pt x="112" y="20"/>
                  <a:pt x="114" y="26"/>
                  <a:pt x="115" y="32"/>
                </a:cubicBezTo>
                <a:cubicBezTo>
                  <a:pt x="115" y="37"/>
                  <a:pt x="113" y="42"/>
                  <a:pt x="110" y="45"/>
                </a:cubicBezTo>
                <a:close/>
                <a:moveTo>
                  <a:pt x="110" y="45"/>
                </a:moveTo>
                <a:cubicBezTo>
                  <a:pt x="110" y="45"/>
                  <a:pt x="110" y="45"/>
                  <a:pt x="110" y="4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9" name="Freeform 153"/>
          <p:cNvSpPr>
            <a:spLocks noChangeAspect="1" noEditPoints="1"/>
          </p:cNvSpPr>
          <p:nvPr/>
        </p:nvSpPr>
        <p:spPr bwMode="auto">
          <a:xfrm>
            <a:off x="6369904" y="4559921"/>
            <a:ext cx="555406" cy="562292"/>
          </a:xfrm>
          <a:custGeom>
            <a:avLst/>
            <a:gdLst>
              <a:gd name="T0" fmla="*/ 0 w 118"/>
              <a:gd name="T1" fmla="*/ 2147483646 h 119"/>
              <a:gd name="T2" fmla="*/ 2147483646 w 118"/>
              <a:gd name="T3" fmla="*/ 2147483646 h 119"/>
              <a:gd name="T4" fmla="*/ 2147483646 w 118"/>
              <a:gd name="T5" fmla="*/ 2147483646 h 119"/>
              <a:gd name="T6" fmla="*/ 2147483646 w 118"/>
              <a:gd name="T7" fmla="*/ 2147483646 h 119"/>
              <a:gd name="T8" fmla="*/ 2147483646 w 118"/>
              <a:gd name="T9" fmla="*/ 2147483646 h 119"/>
              <a:gd name="T10" fmla="*/ 2147483646 w 118"/>
              <a:gd name="T11" fmla="*/ 2147483646 h 119"/>
              <a:gd name="T12" fmla="*/ 2147483646 w 118"/>
              <a:gd name="T13" fmla="*/ 2147483646 h 119"/>
              <a:gd name="T14" fmla="*/ 2147483646 w 118"/>
              <a:gd name="T15" fmla="*/ 2147483646 h 119"/>
              <a:gd name="T16" fmla="*/ 2147483646 w 118"/>
              <a:gd name="T17" fmla="*/ 2147483646 h 119"/>
              <a:gd name="T18" fmla="*/ 2147483646 w 118"/>
              <a:gd name="T19" fmla="*/ 2147483646 h 119"/>
              <a:gd name="T20" fmla="*/ 2147483646 w 118"/>
              <a:gd name="T21" fmla="*/ 2147483646 h 119"/>
              <a:gd name="T22" fmla="*/ 2147483646 w 118"/>
              <a:gd name="T23" fmla="*/ 2147483646 h 119"/>
              <a:gd name="T24" fmla="*/ 2147483646 w 118"/>
              <a:gd name="T25" fmla="*/ 2147483646 h 119"/>
              <a:gd name="T26" fmla="*/ 2147483646 w 118"/>
              <a:gd name="T27" fmla="*/ 2147483646 h 119"/>
              <a:gd name="T28" fmla="*/ 2147483646 w 118"/>
              <a:gd name="T29" fmla="*/ 2147483646 h 119"/>
              <a:gd name="T30" fmla="*/ 2147483646 w 118"/>
              <a:gd name="T31" fmla="*/ 2147483646 h 119"/>
              <a:gd name="T32" fmla="*/ 2147483646 w 118"/>
              <a:gd name="T33" fmla="*/ 2147483646 h 119"/>
              <a:gd name="T34" fmla="*/ 2147483646 w 118"/>
              <a:gd name="T35" fmla="*/ 2147483646 h 119"/>
              <a:gd name="T36" fmla="*/ 2147483646 w 118"/>
              <a:gd name="T37" fmla="*/ 2147483646 h 119"/>
              <a:gd name="T38" fmla="*/ 2147483646 w 118"/>
              <a:gd name="T39" fmla="*/ 2147483646 h 119"/>
              <a:gd name="T40" fmla="*/ 2147483646 w 118"/>
              <a:gd name="T41" fmla="*/ 2147483646 h 119"/>
              <a:gd name="T42" fmla="*/ 2147483646 w 118"/>
              <a:gd name="T43" fmla="*/ 2147483646 h 119"/>
              <a:gd name="T44" fmla="*/ 2147483646 w 118"/>
              <a:gd name="T45" fmla="*/ 2147483646 h 119"/>
              <a:gd name="T46" fmla="*/ 2147483646 w 118"/>
              <a:gd name="T47" fmla="*/ 2147483646 h 119"/>
              <a:gd name="T48" fmla="*/ 2147483646 w 118"/>
              <a:gd name="T49" fmla="*/ 2147483646 h 119"/>
              <a:gd name="T50" fmla="*/ 2147483646 w 118"/>
              <a:gd name="T51" fmla="*/ 2147483646 h 119"/>
              <a:gd name="T52" fmla="*/ 2147483646 w 118"/>
              <a:gd name="T53" fmla="*/ 2147483646 h 119"/>
              <a:gd name="T54" fmla="*/ 2147483646 w 118"/>
              <a:gd name="T55" fmla="*/ 2147483646 h 119"/>
              <a:gd name="T56" fmla="*/ 2147483646 w 118"/>
              <a:gd name="T57" fmla="*/ 2147483646 h 119"/>
              <a:gd name="T58" fmla="*/ 2147483646 w 118"/>
              <a:gd name="T59" fmla="*/ 2147483646 h 119"/>
              <a:gd name="T60" fmla="*/ 2147483646 w 118"/>
              <a:gd name="T61" fmla="*/ 2147483646 h 119"/>
              <a:gd name="T62" fmla="*/ 2147483646 w 118"/>
              <a:gd name="T63" fmla="*/ 2147483646 h 119"/>
              <a:gd name="T64" fmla="*/ 2147483646 w 118"/>
              <a:gd name="T65" fmla="*/ 2147483646 h 119"/>
              <a:gd name="T66" fmla="*/ 2147483646 w 118"/>
              <a:gd name="T67" fmla="*/ 2147483646 h 119"/>
              <a:gd name="T68" fmla="*/ 2147483646 w 118"/>
              <a:gd name="T69" fmla="*/ 2147483646 h 119"/>
              <a:gd name="T70" fmla="*/ 2147483646 w 118"/>
              <a:gd name="T71" fmla="*/ 2147483646 h 119"/>
              <a:gd name="T72" fmla="*/ 2147483646 w 118"/>
              <a:gd name="T73" fmla="*/ 2147483646 h 119"/>
              <a:gd name="T74" fmla="*/ 2147483646 w 118"/>
              <a:gd name="T75" fmla="*/ 2147483646 h 119"/>
              <a:gd name="T76" fmla="*/ 2147483646 w 118"/>
              <a:gd name="T77" fmla="*/ 2147483646 h 119"/>
              <a:gd name="T78" fmla="*/ 2147483646 w 118"/>
              <a:gd name="T79" fmla="*/ 2147483646 h 119"/>
              <a:gd name="T80" fmla="*/ 2147483646 w 118"/>
              <a:gd name="T81" fmla="*/ 2147483646 h 1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18" h="119">
                <a:moveTo>
                  <a:pt x="59" y="0"/>
                </a:moveTo>
                <a:cubicBezTo>
                  <a:pt x="26" y="0"/>
                  <a:pt x="0" y="27"/>
                  <a:pt x="0" y="59"/>
                </a:cubicBezTo>
                <a:cubicBezTo>
                  <a:pt x="0" y="92"/>
                  <a:pt x="26" y="119"/>
                  <a:pt x="59" y="119"/>
                </a:cubicBezTo>
                <a:cubicBezTo>
                  <a:pt x="92" y="119"/>
                  <a:pt x="118" y="92"/>
                  <a:pt x="118" y="59"/>
                </a:cubicBezTo>
                <a:cubicBezTo>
                  <a:pt x="118" y="27"/>
                  <a:pt x="92" y="0"/>
                  <a:pt x="59" y="0"/>
                </a:cubicBezTo>
                <a:close/>
                <a:moveTo>
                  <a:pt x="111" y="57"/>
                </a:moveTo>
                <a:cubicBezTo>
                  <a:pt x="88" y="57"/>
                  <a:pt x="88" y="57"/>
                  <a:pt x="88" y="57"/>
                </a:cubicBezTo>
                <a:cubicBezTo>
                  <a:pt x="87" y="49"/>
                  <a:pt x="86" y="41"/>
                  <a:pt x="83" y="33"/>
                </a:cubicBezTo>
                <a:cubicBezTo>
                  <a:pt x="88" y="31"/>
                  <a:pt x="93" y="28"/>
                  <a:pt x="98" y="25"/>
                </a:cubicBezTo>
                <a:cubicBezTo>
                  <a:pt x="105" y="34"/>
                  <a:pt x="110" y="45"/>
                  <a:pt x="111" y="57"/>
                </a:cubicBezTo>
                <a:close/>
                <a:moveTo>
                  <a:pt x="57" y="111"/>
                </a:moveTo>
                <a:cubicBezTo>
                  <a:pt x="50" y="106"/>
                  <a:pt x="45" y="99"/>
                  <a:pt x="41" y="91"/>
                </a:cubicBezTo>
                <a:cubicBezTo>
                  <a:pt x="46" y="89"/>
                  <a:pt x="52" y="88"/>
                  <a:pt x="57" y="88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lose/>
                <a:moveTo>
                  <a:pt x="61" y="8"/>
                </a:moveTo>
                <a:cubicBezTo>
                  <a:pt x="68" y="14"/>
                  <a:pt x="74" y="22"/>
                  <a:pt x="78" y="31"/>
                </a:cubicBezTo>
                <a:cubicBezTo>
                  <a:pt x="73" y="33"/>
                  <a:pt x="67" y="34"/>
                  <a:pt x="61" y="34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1" y="8"/>
                  <a:pt x="61" y="8"/>
                </a:cubicBezTo>
                <a:close/>
                <a:moveTo>
                  <a:pt x="67" y="8"/>
                </a:moveTo>
                <a:cubicBezTo>
                  <a:pt x="78" y="10"/>
                  <a:pt x="88" y="15"/>
                  <a:pt x="95" y="22"/>
                </a:cubicBezTo>
                <a:cubicBezTo>
                  <a:pt x="91" y="25"/>
                  <a:pt x="87" y="28"/>
                  <a:pt x="82" y="30"/>
                </a:cubicBezTo>
                <a:cubicBezTo>
                  <a:pt x="78" y="22"/>
                  <a:pt x="73" y="14"/>
                  <a:pt x="67" y="8"/>
                </a:cubicBezTo>
                <a:close/>
                <a:moveTo>
                  <a:pt x="57" y="8"/>
                </a:moveTo>
                <a:cubicBezTo>
                  <a:pt x="57" y="34"/>
                  <a:pt x="57" y="34"/>
                  <a:pt x="57" y="34"/>
                </a:cubicBezTo>
                <a:cubicBezTo>
                  <a:pt x="51" y="34"/>
                  <a:pt x="45" y="33"/>
                  <a:pt x="40" y="31"/>
                </a:cubicBezTo>
                <a:cubicBezTo>
                  <a:pt x="44" y="22"/>
                  <a:pt x="50" y="14"/>
                  <a:pt x="57" y="8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36" y="30"/>
                </a:moveTo>
                <a:cubicBezTo>
                  <a:pt x="31" y="28"/>
                  <a:pt x="27" y="25"/>
                  <a:pt x="23" y="22"/>
                </a:cubicBezTo>
                <a:cubicBezTo>
                  <a:pt x="30" y="15"/>
                  <a:pt x="40" y="10"/>
                  <a:pt x="50" y="8"/>
                </a:cubicBezTo>
                <a:cubicBezTo>
                  <a:pt x="45" y="14"/>
                  <a:pt x="40" y="22"/>
                  <a:pt x="36" y="30"/>
                </a:cubicBezTo>
                <a:close/>
                <a:moveTo>
                  <a:pt x="38" y="35"/>
                </a:moveTo>
                <a:cubicBezTo>
                  <a:pt x="44" y="37"/>
                  <a:pt x="50" y="38"/>
                  <a:pt x="57" y="38"/>
                </a:cubicBezTo>
                <a:cubicBezTo>
                  <a:pt x="57" y="57"/>
                  <a:pt x="57" y="57"/>
                  <a:pt x="57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49"/>
                  <a:pt x="36" y="42"/>
                  <a:pt x="38" y="35"/>
                </a:cubicBezTo>
                <a:close/>
                <a:moveTo>
                  <a:pt x="57" y="61"/>
                </a:moveTo>
                <a:cubicBezTo>
                  <a:pt x="57" y="84"/>
                  <a:pt x="57" y="84"/>
                  <a:pt x="57" y="84"/>
                </a:cubicBezTo>
                <a:cubicBezTo>
                  <a:pt x="51" y="85"/>
                  <a:pt x="45" y="86"/>
                  <a:pt x="40" y="87"/>
                </a:cubicBezTo>
                <a:cubicBezTo>
                  <a:pt x="36" y="79"/>
                  <a:pt x="34" y="71"/>
                  <a:pt x="34" y="61"/>
                </a:cubicBezTo>
                <a:lnTo>
                  <a:pt x="57" y="61"/>
                </a:lnTo>
                <a:close/>
                <a:moveTo>
                  <a:pt x="50" y="110"/>
                </a:moveTo>
                <a:cubicBezTo>
                  <a:pt x="41" y="109"/>
                  <a:pt x="32" y="105"/>
                  <a:pt x="25" y="99"/>
                </a:cubicBezTo>
                <a:cubicBezTo>
                  <a:pt x="29" y="96"/>
                  <a:pt x="33" y="94"/>
                  <a:pt x="38" y="92"/>
                </a:cubicBezTo>
                <a:cubicBezTo>
                  <a:pt x="41" y="99"/>
                  <a:pt x="45" y="105"/>
                  <a:pt x="50" y="110"/>
                </a:cubicBezTo>
                <a:close/>
                <a:moveTo>
                  <a:pt x="61" y="111"/>
                </a:moveTo>
                <a:cubicBezTo>
                  <a:pt x="61" y="88"/>
                  <a:pt x="61" y="88"/>
                  <a:pt x="61" y="88"/>
                </a:cubicBezTo>
                <a:cubicBezTo>
                  <a:pt x="66" y="88"/>
                  <a:pt x="72" y="89"/>
                  <a:pt x="77" y="91"/>
                </a:cubicBezTo>
                <a:cubicBezTo>
                  <a:pt x="73" y="99"/>
                  <a:pt x="67" y="106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lose/>
                <a:moveTo>
                  <a:pt x="80" y="92"/>
                </a:moveTo>
                <a:cubicBezTo>
                  <a:pt x="85" y="94"/>
                  <a:pt x="89" y="96"/>
                  <a:pt x="93" y="99"/>
                </a:cubicBezTo>
                <a:cubicBezTo>
                  <a:pt x="86" y="105"/>
                  <a:pt x="77" y="109"/>
                  <a:pt x="67" y="110"/>
                </a:cubicBezTo>
                <a:cubicBezTo>
                  <a:pt x="73" y="105"/>
                  <a:pt x="77" y="99"/>
                  <a:pt x="80" y="92"/>
                </a:cubicBezTo>
                <a:close/>
                <a:moveTo>
                  <a:pt x="78" y="87"/>
                </a:moveTo>
                <a:cubicBezTo>
                  <a:pt x="73" y="86"/>
                  <a:pt x="67" y="85"/>
                  <a:pt x="61" y="84"/>
                </a:cubicBezTo>
                <a:cubicBezTo>
                  <a:pt x="61" y="61"/>
                  <a:pt x="61" y="61"/>
                  <a:pt x="61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71"/>
                  <a:pt x="82" y="79"/>
                  <a:pt x="78" y="87"/>
                </a:cubicBezTo>
                <a:close/>
                <a:moveTo>
                  <a:pt x="61" y="57"/>
                </a:moveTo>
                <a:cubicBezTo>
                  <a:pt x="61" y="38"/>
                  <a:pt x="61" y="38"/>
                  <a:pt x="61" y="38"/>
                </a:cubicBezTo>
                <a:cubicBezTo>
                  <a:pt x="67" y="38"/>
                  <a:pt x="74" y="37"/>
                  <a:pt x="80" y="35"/>
                </a:cubicBezTo>
                <a:cubicBezTo>
                  <a:pt x="82" y="42"/>
                  <a:pt x="84" y="49"/>
                  <a:pt x="84" y="57"/>
                </a:cubicBezTo>
                <a:lnTo>
                  <a:pt x="61" y="57"/>
                </a:lnTo>
                <a:close/>
                <a:moveTo>
                  <a:pt x="20" y="25"/>
                </a:moveTo>
                <a:cubicBezTo>
                  <a:pt x="25" y="28"/>
                  <a:pt x="30" y="31"/>
                  <a:pt x="35" y="33"/>
                </a:cubicBezTo>
                <a:cubicBezTo>
                  <a:pt x="32" y="41"/>
                  <a:pt x="30" y="49"/>
                  <a:pt x="30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8" y="45"/>
                  <a:pt x="13" y="34"/>
                  <a:pt x="20" y="25"/>
                </a:cubicBezTo>
                <a:close/>
                <a:moveTo>
                  <a:pt x="7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31" y="71"/>
                  <a:pt x="33" y="80"/>
                  <a:pt x="36" y="89"/>
                </a:cubicBezTo>
                <a:cubicBezTo>
                  <a:pt x="31" y="91"/>
                  <a:pt x="27" y="93"/>
                  <a:pt x="22" y="96"/>
                </a:cubicBezTo>
                <a:cubicBezTo>
                  <a:pt x="13" y="87"/>
                  <a:pt x="8" y="75"/>
                  <a:pt x="7" y="61"/>
                </a:cubicBezTo>
                <a:close/>
                <a:moveTo>
                  <a:pt x="95" y="96"/>
                </a:moveTo>
                <a:cubicBezTo>
                  <a:pt x="91" y="93"/>
                  <a:pt x="87" y="91"/>
                  <a:pt x="82" y="89"/>
                </a:cubicBezTo>
                <a:cubicBezTo>
                  <a:pt x="85" y="80"/>
                  <a:pt x="87" y="71"/>
                  <a:pt x="88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0" y="75"/>
                  <a:pt x="104" y="87"/>
                  <a:pt x="95" y="96"/>
                </a:cubicBezTo>
                <a:close/>
                <a:moveTo>
                  <a:pt x="95" y="96"/>
                </a:moveTo>
                <a:cubicBezTo>
                  <a:pt x="95" y="96"/>
                  <a:pt x="95" y="96"/>
                  <a:pt x="95" y="9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" name="Freeform 24"/>
          <p:cNvSpPr>
            <a:spLocks noChangeAspect="1" noEditPoints="1"/>
          </p:cNvSpPr>
          <p:nvPr/>
        </p:nvSpPr>
        <p:spPr bwMode="auto">
          <a:xfrm>
            <a:off x="5229104" y="4600085"/>
            <a:ext cx="515948" cy="481964"/>
          </a:xfrm>
          <a:custGeom>
            <a:avLst/>
            <a:gdLst>
              <a:gd name="T0" fmla="*/ 2147483646 w 77"/>
              <a:gd name="T1" fmla="*/ 2147483646 h 72"/>
              <a:gd name="T2" fmla="*/ 2147483646 w 77"/>
              <a:gd name="T3" fmla="*/ 2147483646 h 72"/>
              <a:gd name="T4" fmla="*/ 2147483646 w 77"/>
              <a:gd name="T5" fmla="*/ 2147483646 h 72"/>
              <a:gd name="T6" fmla="*/ 2147483646 w 77"/>
              <a:gd name="T7" fmla="*/ 2147483646 h 72"/>
              <a:gd name="T8" fmla="*/ 2147483646 w 77"/>
              <a:gd name="T9" fmla="*/ 2147483646 h 72"/>
              <a:gd name="T10" fmla="*/ 2147483646 w 77"/>
              <a:gd name="T11" fmla="*/ 2147483646 h 72"/>
              <a:gd name="T12" fmla="*/ 0 w 77"/>
              <a:gd name="T13" fmla="*/ 2147483646 h 72"/>
              <a:gd name="T14" fmla="*/ 0 w 77"/>
              <a:gd name="T15" fmla="*/ 2147483646 h 72"/>
              <a:gd name="T16" fmla="*/ 2147483646 w 77"/>
              <a:gd name="T17" fmla="*/ 0 h 72"/>
              <a:gd name="T18" fmla="*/ 2147483646 w 77"/>
              <a:gd name="T19" fmla="*/ 2147483646 h 72"/>
              <a:gd name="T20" fmla="*/ 2147483646 w 77"/>
              <a:gd name="T21" fmla="*/ 2147483646 h 72"/>
              <a:gd name="T22" fmla="*/ 2147483646 w 77"/>
              <a:gd name="T23" fmla="*/ 2147483646 h 72"/>
              <a:gd name="T24" fmla="*/ 0 w 77"/>
              <a:gd name="T25" fmla="*/ 2147483646 h 72"/>
              <a:gd name="T26" fmla="*/ 0 w 77"/>
              <a:gd name="T27" fmla="*/ 2147483646 h 72"/>
              <a:gd name="T28" fmla="*/ 2147483646 w 77"/>
              <a:gd name="T29" fmla="*/ 2147483646 h 72"/>
              <a:gd name="T30" fmla="*/ 2147483646 w 77"/>
              <a:gd name="T31" fmla="*/ 2147483646 h 72"/>
              <a:gd name="T32" fmla="*/ 2147483646 w 77"/>
              <a:gd name="T33" fmla="*/ 2147483646 h 72"/>
              <a:gd name="T34" fmla="*/ 2147483646 w 77"/>
              <a:gd name="T35" fmla="*/ 2147483646 h 72"/>
              <a:gd name="T36" fmla="*/ 2147483646 w 77"/>
              <a:gd name="T37" fmla="*/ 2147483646 h 72"/>
              <a:gd name="T38" fmla="*/ 2147483646 w 77"/>
              <a:gd name="T39" fmla="*/ 2147483646 h 72"/>
              <a:gd name="T40" fmla="*/ 2147483646 w 77"/>
              <a:gd name="T41" fmla="*/ 2147483646 h 72"/>
              <a:gd name="T42" fmla="*/ 2147483646 w 77"/>
              <a:gd name="T43" fmla="*/ 2147483646 h 72"/>
              <a:gd name="T44" fmla="*/ 2147483646 w 77"/>
              <a:gd name="T45" fmla="*/ 2147483646 h 72"/>
              <a:gd name="T46" fmla="*/ 2147483646 w 77"/>
              <a:gd name="T47" fmla="*/ 2147483646 h 72"/>
              <a:gd name="T48" fmla="*/ 2147483646 w 77"/>
              <a:gd name="T49" fmla="*/ 2147483646 h 72"/>
              <a:gd name="T50" fmla="*/ 2147483646 w 77"/>
              <a:gd name="T51" fmla="*/ 2147483646 h 72"/>
              <a:gd name="T52" fmla="*/ 2147483646 w 77"/>
              <a:gd name="T53" fmla="*/ 2147483646 h 72"/>
              <a:gd name="T54" fmla="*/ 2147483646 w 77"/>
              <a:gd name="T55" fmla="*/ 2147483646 h 72"/>
              <a:gd name="T56" fmla="*/ 2147483646 w 77"/>
              <a:gd name="T57" fmla="*/ 2147483646 h 72"/>
              <a:gd name="T58" fmla="*/ 2147483646 w 77"/>
              <a:gd name="T59" fmla="*/ 2147483646 h 72"/>
              <a:gd name="T60" fmla="*/ 2147483646 w 77"/>
              <a:gd name="T61" fmla="*/ 2147483646 h 72"/>
              <a:gd name="T62" fmla="*/ 2147483646 w 77"/>
              <a:gd name="T63" fmla="*/ 2147483646 h 72"/>
              <a:gd name="T64" fmla="*/ 2147483646 w 77"/>
              <a:gd name="T65" fmla="*/ 2147483646 h 72"/>
              <a:gd name="T66" fmla="*/ 2147483646 w 77"/>
              <a:gd name="T67" fmla="*/ 2147483646 h 72"/>
              <a:gd name="T68" fmla="*/ 2147483646 w 77"/>
              <a:gd name="T69" fmla="*/ 2147483646 h 72"/>
              <a:gd name="T70" fmla="*/ 2147483646 w 77"/>
              <a:gd name="T71" fmla="*/ 2147483646 h 72"/>
              <a:gd name="T72" fmla="*/ 2147483646 w 77"/>
              <a:gd name="T73" fmla="*/ 2147483646 h 72"/>
              <a:gd name="T74" fmla="*/ 2147483646 w 77"/>
              <a:gd name="T75" fmla="*/ 2147483646 h 72"/>
              <a:gd name="T76" fmla="*/ 2147483646 w 77"/>
              <a:gd name="T77" fmla="*/ 2147483646 h 72"/>
              <a:gd name="T78" fmla="*/ 2147483646 w 77"/>
              <a:gd name="T79" fmla="*/ 2147483646 h 7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77" h="72">
                <a:moveTo>
                  <a:pt x="77" y="16"/>
                </a:moveTo>
                <a:cubicBezTo>
                  <a:pt x="77" y="21"/>
                  <a:pt x="77" y="21"/>
                  <a:pt x="77" y="21"/>
                </a:cubicBezTo>
                <a:cubicBezTo>
                  <a:pt x="72" y="21"/>
                  <a:pt x="72" y="21"/>
                  <a:pt x="72" y="21"/>
                </a:cubicBezTo>
                <a:cubicBezTo>
                  <a:pt x="72" y="22"/>
                  <a:pt x="70" y="23"/>
                  <a:pt x="69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6" y="23"/>
                  <a:pt x="5" y="22"/>
                  <a:pt x="5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6"/>
                  <a:pt x="0" y="16"/>
                  <a:pt x="0" y="16"/>
                </a:cubicBezTo>
                <a:cubicBezTo>
                  <a:pt x="38" y="0"/>
                  <a:pt x="38" y="0"/>
                  <a:pt x="38" y="0"/>
                </a:cubicBezTo>
                <a:lnTo>
                  <a:pt x="77" y="16"/>
                </a:lnTo>
                <a:close/>
                <a:moveTo>
                  <a:pt x="77" y="67"/>
                </a:moveTo>
                <a:cubicBezTo>
                  <a:pt x="77" y="72"/>
                  <a:pt x="77" y="72"/>
                  <a:pt x="77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6"/>
                  <a:pt x="1" y="65"/>
                  <a:pt x="3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6" y="65"/>
                  <a:pt x="77" y="66"/>
                  <a:pt x="77" y="67"/>
                </a:cubicBezTo>
                <a:close/>
                <a:moveTo>
                  <a:pt x="20" y="26"/>
                </a:moveTo>
                <a:cubicBezTo>
                  <a:pt x="20" y="57"/>
                  <a:pt x="20" y="57"/>
                  <a:pt x="20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26"/>
                  <a:pt x="25" y="26"/>
                  <a:pt x="25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57"/>
                  <a:pt x="36" y="57"/>
                  <a:pt x="36" y="5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26"/>
                  <a:pt x="41" y="26"/>
                  <a:pt x="41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51" y="57"/>
                  <a:pt x="51" y="57"/>
                  <a:pt x="51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26"/>
                  <a:pt x="56" y="26"/>
                  <a:pt x="56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57"/>
                  <a:pt x="67" y="57"/>
                  <a:pt x="67" y="57"/>
                </a:cubicBezTo>
                <a:cubicBezTo>
                  <a:pt x="69" y="57"/>
                  <a:pt x="69" y="57"/>
                  <a:pt x="69" y="57"/>
                </a:cubicBezTo>
                <a:cubicBezTo>
                  <a:pt x="70" y="57"/>
                  <a:pt x="72" y="58"/>
                  <a:pt x="72" y="59"/>
                </a:cubicBezTo>
                <a:cubicBezTo>
                  <a:pt x="72" y="62"/>
                  <a:pt x="72" y="62"/>
                  <a:pt x="72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59"/>
                  <a:pt x="5" y="59"/>
                  <a:pt x="5" y="59"/>
                </a:cubicBezTo>
                <a:cubicBezTo>
                  <a:pt x="5" y="58"/>
                  <a:pt x="6" y="57"/>
                  <a:pt x="8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10" y="26"/>
                  <a:pt x="10" y="26"/>
                  <a:pt x="10" y="26"/>
                </a:cubicBezTo>
                <a:lnTo>
                  <a:pt x="20" y="2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01" name="Group 100"/>
          <p:cNvGrpSpPr>
            <a:grpSpLocks noChangeAspect="1"/>
          </p:cNvGrpSpPr>
          <p:nvPr/>
        </p:nvGrpSpPr>
        <p:grpSpPr>
          <a:xfrm>
            <a:off x="6459199" y="3303909"/>
            <a:ext cx="376815" cy="405130"/>
            <a:chOff x="2670176" y="1254125"/>
            <a:chExt cx="274638" cy="295275"/>
          </a:xfrm>
          <a:solidFill>
            <a:schemeClr val="bg1">
              <a:lumMod val="85000"/>
              <a:lumOff val="15000"/>
            </a:schemeClr>
          </a:solidFill>
        </p:grpSpPr>
        <p:sp>
          <p:nvSpPr>
            <p:cNvPr id="102" name="Rectangle 218"/>
            <p:cNvSpPr>
              <a:spLocks noChangeArrowheads="1"/>
            </p:cNvSpPr>
            <p:nvPr/>
          </p:nvSpPr>
          <p:spPr bwMode="auto">
            <a:xfrm>
              <a:off x="2687638" y="1438275"/>
              <a:ext cx="111125" cy="1111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03" name="Rectangle 219"/>
            <p:cNvSpPr>
              <a:spLocks noChangeArrowheads="1"/>
            </p:cNvSpPr>
            <p:nvPr/>
          </p:nvSpPr>
          <p:spPr bwMode="auto">
            <a:xfrm>
              <a:off x="2816226" y="1438275"/>
              <a:ext cx="111125" cy="1111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04" name="Freeform 220"/>
            <p:cNvSpPr>
              <a:spLocks noEditPoints="1"/>
            </p:cNvSpPr>
            <p:nvPr/>
          </p:nvSpPr>
          <p:spPr bwMode="auto">
            <a:xfrm>
              <a:off x="2670176" y="1254125"/>
              <a:ext cx="274638" cy="166688"/>
            </a:xfrm>
            <a:custGeom>
              <a:avLst/>
              <a:gdLst/>
              <a:ahLst/>
              <a:cxnLst>
                <a:cxn ang="0">
                  <a:pos x="65" y="37"/>
                </a:cxn>
                <a:cxn ang="0">
                  <a:pos x="65" y="36"/>
                </a:cxn>
                <a:cxn ang="0">
                  <a:pos x="94" y="19"/>
                </a:cxn>
                <a:cxn ang="0">
                  <a:pos x="76" y="0"/>
                </a:cxn>
                <a:cxn ang="0">
                  <a:pos x="58" y="29"/>
                </a:cxn>
                <a:cxn ang="0">
                  <a:pos x="58" y="29"/>
                </a:cxn>
                <a:cxn ang="0">
                  <a:pos x="51" y="29"/>
                </a:cxn>
                <a:cxn ang="0">
                  <a:pos x="51" y="29"/>
                </a:cxn>
                <a:cxn ang="0">
                  <a:pos x="33" y="0"/>
                </a:cxn>
                <a:cxn ang="0">
                  <a:pos x="15" y="19"/>
                </a:cxn>
                <a:cxn ang="0">
                  <a:pos x="44" y="36"/>
                </a:cxn>
                <a:cxn ang="0">
                  <a:pos x="44" y="37"/>
                </a:cxn>
                <a:cxn ang="0">
                  <a:pos x="0" y="37"/>
                </a:cxn>
                <a:cxn ang="0">
                  <a:pos x="0" y="66"/>
                </a:cxn>
                <a:cxn ang="0">
                  <a:pos x="51" y="66"/>
                </a:cxn>
                <a:cxn ang="0">
                  <a:pos x="51" y="37"/>
                </a:cxn>
                <a:cxn ang="0">
                  <a:pos x="58" y="37"/>
                </a:cxn>
                <a:cxn ang="0">
                  <a:pos x="58" y="66"/>
                </a:cxn>
                <a:cxn ang="0">
                  <a:pos x="109" y="66"/>
                </a:cxn>
                <a:cxn ang="0">
                  <a:pos x="109" y="37"/>
                </a:cxn>
                <a:cxn ang="0">
                  <a:pos x="65" y="37"/>
                </a:cxn>
                <a:cxn ang="0">
                  <a:pos x="22" y="19"/>
                </a:cxn>
                <a:cxn ang="0">
                  <a:pos x="33" y="8"/>
                </a:cxn>
                <a:cxn ang="0">
                  <a:pos x="43" y="29"/>
                </a:cxn>
                <a:cxn ang="0">
                  <a:pos x="22" y="19"/>
                </a:cxn>
                <a:cxn ang="0">
                  <a:pos x="76" y="8"/>
                </a:cxn>
                <a:cxn ang="0">
                  <a:pos x="87" y="19"/>
                </a:cxn>
                <a:cxn ang="0">
                  <a:pos x="66" y="29"/>
                </a:cxn>
                <a:cxn ang="0">
                  <a:pos x="76" y="8"/>
                </a:cxn>
              </a:cxnLst>
              <a:rect l="0" t="0" r="r" b="b"/>
              <a:pathLst>
                <a:path w="109" h="66">
                  <a:moveTo>
                    <a:pt x="65" y="37"/>
                  </a:moveTo>
                  <a:cubicBezTo>
                    <a:pt x="65" y="36"/>
                    <a:pt x="65" y="36"/>
                    <a:pt x="65" y="36"/>
                  </a:cubicBezTo>
                  <a:cubicBezTo>
                    <a:pt x="76" y="35"/>
                    <a:pt x="94" y="31"/>
                    <a:pt x="94" y="19"/>
                  </a:cubicBezTo>
                  <a:cubicBezTo>
                    <a:pt x="94" y="9"/>
                    <a:pt x="85" y="0"/>
                    <a:pt x="76" y="0"/>
                  </a:cubicBezTo>
                  <a:cubicBezTo>
                    <a:pt x="68" y="0"/>
                    <a:pt x="60" y="8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49" y="8"/>
                    <a:pt x="41" y="0"/>
                    <a:pt x="33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1"/>
                    <a:pt x="33" y="35"/>
                    <a:pt x="44" y="36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09" y="37"/>
                    <a:pt x="109" y="37"/>
                    <a:pt x="109" y="37"/>
                  </a:cubicBezTo>
                  <a:lnTo>
                    <a:pt x="65" y="37"/>
                  </a:lnTo>
                  <a:close/>
                  <a:moveTo>
                    <a:pt x="22" y="19"/>
                  </a:moveTo>
                  <a:cubicBezTo>
                    <a:pt x="22" y="13"/>
                    <a:pt x="28" y="8"/>
                    <a:pt x="33" y="8"/>
                  </a:cubicBezTo>
                  <a:cubicBezTo>
                    <a:pt x="38" y="8"/>
                    <a:pt x="42" y="16"/>
                    <a:pt x="43" y="29"/>
                  </a:cubicBezTo>
                  <a:cubicBezTo>
                    <a:pt x="33" y="28"/>
                    <a:pt x="22" y="25"/>
                    <a:pt x="22" y="19"/>
                  </a:cubicBezTo>
                  <a:close/>
                  <a:moveTo>
                    <a:pt x="76" y="8"/>
                  </a:moveTo>
                  <a:cubicBezTo>
                    <a:pt x="81" y="8"/>
                    <a:pt x="87" y="13"/>
                    <a:pt x="87" y="19"/>
                  </a:cubicBezTo>
                  <a:cubicBezTo>
                    <a:pt x="87" y="24"/>
                    <a:pt x="76" y="28"/>
                    <a:pt x="66" y="29"/>
                  </a:cubicBezTo>
                  <a:cubicBezTo>
                    <a:pt x="67" y="16"/>
                    <a:pt x="71" y="8"/>
                    <a:pt x="76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127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0" grpId="0" animBg="1"/>
      <p:bldP spid="98" grpId="0" animBg="1"/>
      <p:bldP spid="99" grpId="0" animBg="1"/>
      <p:bldP spid="1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89667" y="48132"/>
            <a:ext cx="82126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latin typeface="Calibri" charset="0"/>
                <a:ea typeface="Calibri" charset="0"/>
                <a:cs typeface="Calibri" charset="0"/>
              </a:rPr>
              <a:t>Types of PPPs</a:t>
            </a:r>
            <a:endParaRPr lang="en-US" sz="46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989667" y="-144975"/>
            <a:ext cx="82126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latin typeface="Calibri" charset="0"/>
                <a:ea typeface="Calibri" charset="0"/>
                <a:cs typeface="Calibri" charset="0"/>
              </a:rPr>
              <a:t>Types of PPPs</a:t>
            </a:r>
            <a:endParaRPr lang="en-US" sz="4600" b="1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71738" y="-71336"/>
            <a:ext cx="1241738" cy="1241335"/>
            <a:chOff x="-71738" y="-71336"/>
            <a:chExt cx="1241738" cy="1241335"/>
          </a:xfrm>
        </p:grpSpPr>
        <p:sp>
          <p:nvSpPr>
            <p:cNvPr id="119" name="Rectangle 118"/>
            <p:cNvSpPr/>
            <p:nvPr/>
          </p:nvSpPr>
          <p:spPr>
            <a:xfrm rot="5400000">
              <a:off x="63131" y="-206201"/>
              <a:ext cx="972000" cy="12417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-71738" y="-71336"/>
              <a:ext cx="972000" cy="1241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 rot="5400000">
              <a:off x="-71738" y="-71333"/>
              <a:ext cx="972000" cy="9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90000" y="90000"/>
              <a:ext cx="972000" cy="972000"/>
              <a:chOff x="159850" y="138600"/>
              <a:chExt cx="972000" cy="972000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159850" y="138600"/>
                <a:ext cx="972000" cy="972000"/>
              </a:xfrm>
              <a:prstGeom prst="rect">
                <a:avLst/>
              </a:prstGeom>
              <a:solidFill>
                <a:srgbClr val="0015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7" name="Picture 5" descr="Picture 5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316666" y="205500"/>
                <a:ext cx="658368" cy="838200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glow>
                  <a:srgbClr val="002060"/>
                </a:glow>
              </a:effectLst>
            </p:spPr>
          </p:pic>
        </p:grpSp>
      </p:grpSp>
      <p:sp>
        <p:nvSpPr>
          <p:cNvPr id="121" name="TextBox 120"/>
          <p:cNvSpPr txBox="1"/>
          <p:nvPr/>
        </p:nvSpPr>
        <p:spPr>
          <a:xfrm>
            <a:off x="1989667" y="89575"/>
            <a:ext cx="82126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Non-Recourse Finance</a:t>
            </a:r>
            <a:endParaRPr lang="en-US" sz="4600" b="1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5376000" y="925260"/>
            <a:ext cx="1440000" cy="5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106" name="Freeform 509"/>
          <p:cNvSpPr>
            <a:spLocks noChangeArrowheads="1"/>
          </p:cNvSpPr>
          <p:nvPr/>
        </p:nvSpPr>
        <p:spPr bwMode="auto">
          <a:xfrm>
            <a:off x="4858767" y="2303475"/>
            <a:ext cx="6535149" cy="3194221"/>
          </a:xfrm>
          <a:custGeom>
            <a:avLst/>
            <a:gdLst>
              <a:gd name="T0" fmla="*/ 18255 w 19590"/>
              <a:gd name="T1" fmla="*/ 8875 h 9575"/>
              <a:gd name="T2" fmla="*/ 16624 w 19590"/>
              <a:gd name="T3" fmla="*/ 6878 h 9575"/>
              <a:gd name="T4" fmla="*/ 16002 w 19590"/>
              <a:gd name="T5" fmla="*/ 8039 h 9575"/>
              <a:gd name="T6" fmla="*/ 17093 w 19590"/>
              <a:gd name="T7" fmla="*/ 7084 h 9575"/>
              <a:gd name="T8" fmla="*/ 17081 w 19590"/>
              <a:gd name="T9" fmla="*/ 6629 h 9575"/>
              <a:gd name="T10" fmla="*/ 16245 w 19590"/>
              <a:gd name="T11" fmla="*/ 6397 h 9575"/>
              <a:gd name="T12" fmla="*/ 16031 w 19590"/>
              <a:gd name="T13" fmla="*/ 6718 h 9575"/>
              <a:gd name="T14" fmla="*/ 15148 w 19590"/>
              <a:gd name="T15" fmla="*/ 6261 h 9575"/>
              <a:gd name="T16" fmla="*/ 14531 w 19590"/>
              <a:gd name="T17" fmla="*/ 6107 h 9575"/>
              <a:gd name="T18" fmla="*/ 15913 w 19590"/>
              <a:gd name="T19" fmla="*/ 5686 h 9575"/>
              <a:gd name="T20" fmla="*/ 15753 w 19590"/>
              <a:gd name="T21" fmla="*/ 4939 h 9575"/>
              <a:gd name="T22" fmla="*/ 16624 w 19590"/>
              <a:gd name="T23" fmla="*/ 4257 h 9575"/>
              <a:gd name="T24" fmla="*/ 17140 w 19590"/>
              <a:gd name="T25" fmla="*/ 1044 h 9575"/>
              <a:gd name="T26" fmla="*/ 15017 w 19590"/>
              <a:gd name="T27" fmla="*/ 700 h 9575"/>
              <a:gd name="T28" fmla="*/ 14170 w 19590"/>
              <a:gd name="T29" fmla="*/ 415 h 9575"/>
              <a:gd name="T30" fmla="*/ 12913 w 19590"/>
              <a:gd name="T31" fmla="*/ 854 h 9575"/>
              <a:gd name="T32" fmla="*/ 12136 w 19590"/>
              <a:gd name="T33" fmla="*/ 397 h 9575"/>
              <a:gd name="T34" fmla="*/ 10179 w 19590"/>
              <a:gd name="T35" fmla="*/ 468 h 9575"/>
              <a:gd name="T36" fmla="*/ 9865 w 19590"/>
              <a:gd name="T37" fmla="*/ 694 h 9575"/>
              <a:gd name="T38" fmla="*/ 17976 w 19590"/>
              <a:gd name="T39" fmla="*/ 2810 h 9575"/>
              <a:gd name="T40" fmla="*/ 19292 w 19590"/>
              <a:gd name="T41" fmla="*/ 1868 h 9575"/>
              <a:gd name="T42" fmla="*/ 16992 w 19590"/>
              <a:gd name="T43" fmla="*/ 1310 h 9575"/>
              <a:gd name="T44" fmla="*/ 15005 w 19590"/>
              <a:gd name="T45" fmla="*/ 1215 h 9575"/>
              <a:gd name="T46" fmla="*/ 13553 w 19590"/>
              <a:gd name="T47" fmla="*/ 1364 h 9575"/>
              <a:gd name="T48" fmla="*/ 13108 w 19590"/>
              <a:gd name="T49" fmla="*/ 1589 h 9575"/>
              <a:gd name="T50" fmla="*/ 11661 w 19590"/>
              <a:gd name="T51" fmla="*/ 1862 h 9575"/>
              <a:gd name="T52" fmla="*/ 10962 w 19590"/>
              <a:gd name="T53" fmla="*/ 1619 h 9575"/>
              <a:gd name="T54" fmla="*/ 9800 w 19590"/>
              <a:gd name="T55" fmla="*/ 2010 h 9575"/>
              <a:gd name="T56" fmla="*/ 10274 w 19590"/>
              <a:gd name="T57" fmla="*/ 2129 h 9575"/>
              <a:gd name="T58" fmla="*/ 10055 w 19590"/>
              <a:gd name="T59" fmla="*/ 2893 h 9575"/>
              <a:gd name="T60" fmla="*/ 8650 w 19590"/>
              <a:gd name="T61" fmla="*/ 3682 h 9575"/>
              <a:gd name="T62" fmla="*/ 10037 w 19590"/>
              <a:gd name="T63" fmla="*/ 3783 h 9575"/>
              <a:gd name="T64" fmla="*/ 10695 w 19590"/>
              <a:gd name="T65" fmla="*/ 4115 h 9575"/>
              <a:gd name="T66" fmla="*/ 11501 w 19590"/>
              <a:gd name="T67" fmla="*/ 5461 h 9575"/>
              <a:gd name="T68" fmla="*/ 12438 w 19590"/>
              <a:gd name="T69" fmla="*/ 4791 h 9575"/>
              <a:gd name="T70" fmla="*/ 14377 w 19590"/>
              <a:gd name="T71" fmla="*/ 5318 h 9575"/>
              <a:gd name="T72" fmla="*/ 15000 w 19590"/>
              <a:gd name="T73" fmla="*/ 5034 h 9575"/>
              <a:gd name="T74" fmla="*/ 15996 w 19590"/>
              <a:gd name="T75" fmla="*/ 4038 h 9575"/>
              <a:gd name="T76" fmla="*/ 16980 w 19590"/>
              <a:gd name="T77" fmla="*/ 3042 h 9575"/>
              <a:gd name="T78" fmla="*/ 9054 w 19590"/>
              <a:gd name="T79" fmla="*/ 2822 h 9575"/>
              <a:gd name="T80" fmla="*/ 8816 w 19590"/>
              <a:gd name="T81" fmla="*/ 2976 h 9575"/>
              <a:gd name="T82" fmla="*/ 8176 w 19590"/>
              <a:gd name="T83" fmla="*/ 5099 h 9575"/>
              <a:gd name="T84" fmla="*/ 11039 w 19590"/>
              <a:gd name="T85" fmla="*/ 7321 h 9575"/>
              <a:gd name="T86" fmla="*/ 5277 w 19590"/>
              <a:gd name="T87" fmla="*/ 9509 h 9575"/>
              <a:gd name="T88" fmla="*/ 6403 w 19590"/>
              <a:gd name="T89" fmla="*/ 7926 h 9575"/>
              <a:gd name="T90" fmla="*/ 6350 w 19590"/>
              <a:gd name="T91" fmla="*/ 5976 h 9575"/>
              <a:gd name="T92" fmla="*/ 4720 w 19590"/>
              <a:gd name="T93" fmla="*/ 6522 h 9575"/>
              <a:gd name="T94" fmla="*/ 5123 w 19590"/>
              <a:gd name="T95" fmla="*/ 8887 h 9575"/>
              <a:gd name="T96" fmla="*/ 5710 w 19590"/>
              <a:gd name="T97" fmla="*/ 3279 h 9575"/>
              <a:gd name="T98" fmla="*/ 8158 w 19590"/>
              <a:gd name="T99" fmla="*/ 818 h 9575"/>
              <a:gd name="T100" fmla="*/ 7382 w 19590"/>
              <a:gd name="T101" fmla="*/ 220 h 9575"/>
              <a:gd name="T102" fmla="*/ 6368 w 19590"/>
              <a:gd name="T103" fmla="*/ 172 h 9575"/>
              <a:gd name="T104" fmla="*/ 5508 w 19590"/>
              <a:gd name="T105" fmla="*/ 415 h 9575"/>
              <a:gd name="T106" fmla="*/ 5769 w 19590"/>
              <a:gd name="T107" fmla="*/ 925 h 9575"/>
              <a:gd name="T108" fmla="*/ 6362 w 19590"/>
              <a:gd name="T109" fmla="*/ 2057 h 9575"/>
              <a:gd name="T110" fmla="*/ 5490 w 19590"/>
              <a:gd name="T111" fmla="*/ 255 h 9575"/>
              <a:gd name="T112" fmla="*/ 3937 w 19590"/>
              <a:gd name="T113" fmla="*/ 492 h 9575"/>
              <a:gd name="T114" fmla="*/ 3433 w 19590"/>
              <a:gd name="T115" fmla="*/ 1020 h 9575"/>
              <a:gd name="T116" fmla="*/ 2532 w 19590"/>
              <a:gd name="T117" fmla="*/ 966 h 9575"/>
              <a:gd name="T118" fmla="*/ 2253 w 19590"/>
              <a:gd name="T119" fmla="*/ 3261 h 9575"/>
              <a:gd name="T120" fmla="*/ 4773 w 19590"/>
              <a:gd name="T121" fmla="*/ 4346 h 9575"/>
              <a:gd name="T122" fmla="*/ 4500 w 19590"/>
              <a:gd name="T123" fmla="*/ 1927 h 9575"/>
              <a:gd name="T124" fmla="*/ 4085 w 19590"/>
              <a:gd name="T125" fmla="*/ 1447 h 9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590" h="9575">
                <a:moveTo>
                  <a:pt x="4755" y="2277"/>
                </a:moveTo>
                <a:lnTo>
                  <a:pt x="4755" y="2277"/>
                </a:lnTo>
                <a:cubicBezTo>
                  <a:pt x="4802" y="2253"/>
                  <a:pt x="4802" y="2253"/>
                  <a:pt x="4802" y="2253"/>
                </a:cubicBezTo>
                <a:cubicBezTo>
                  <a:pt x="4850" y="2259"/>
                  <a:pt x="4850" y="2259"/>
                  <a:pt x="4850" y="2259"/>
                </a:cubicBezTo>
                <a:cubicBezTo>
                  <a:pt x="4850" y="2277"/>
                  <a:pt x="4850" y="2283"/>
                  <a:pt x="4856" y="2300"/>
                </a:cubicBezTo>
                <a:cubicBezTo>
                  <a:pt x="4856" y="2324"/>
                  <a:pt x="4856" y="2324"/>
                  <a:pt x="4856" y="2324"/>
                </a:cubicBezTo>
                <a:cubicBezTo>
                  <a:pt x="4832" y="2336"/>
                  <a:pt x="4832" y="2336"/>
                  <a:pt x="4832" y="2336"/>
                </a:cubicBezTo>
                <a:cubicBezTo>
                  <a:pt x="4773" y="2336"/>
                  <a:pt x="4773" y="2336"/>
                  <a:pt x="4773" y="2336"/>
                </a:cubicBezTo>
                <a:lnTo>
                  <a:pt x="4755" y="2277"/>
                </a:lnTo>
                <a:close/>
                <a:moveTo>
                  <a:pt x="4607" y="2289"/>
                </a:moveTo>
                <a:lnTo>
                  <a:pt x="4607" y="2289"/>
                </a:lnTo>
                <a:cubicBezTo>
                  <a:pt x="4631" y="2289"/>
                  <a:pt x="4648" y="2277"/>
                  <a:pt x="4666" y="2265"/>
                </a:cubicBezTo>
                <a:cubicBezTo>
                  <a:pt x="4672" y="2259"/>
                  <a:pt x="4678" y="2247"/>
                  <a:pt x="4684" y="2241"/>
                </a:cubicBezTo>
                <a:cubicBezTo>
                  <a:pt x="4678" y="2218"/>
                  <a:pt x="4678" y="2218"/>
                  <a:pt x="4678" y="2218"/>
                </a:cubicBezTo>
                <a:cubicBezTo>
                  <a:pt x="4666" y="2223"/>
                  <a:pt x="4666" y="2229"/>
                  <a:pt x="4654" y="2235"/>
                </a:cubicBezTo>
                <a:cubicBezTo>
                  <a:pt x="4648" y="2241"/>
                  <a:pt x="4636" y="2241"/>
                  <a:pt x="4631" y="2241"/>
                </a:cubicBezTo>
                <a:cubicBezTo>
                  <a:pt x="4613" y="2253"/>
                  <a:pt x="4601" y="2259"/>
                  <a:pt x="4577" y="2271"/>
                </a:cubicBezTo>
                <a:cubicBezTo>
                  <a:pt x="4589" y="2277"/>
                  <a:pt x="4595" y="2289"/>
                  <a:pt x="4607" y="2289"/>
                </a:cubicBezTo>
                <a:close/>
                <a:moveTo>
                  <a:pt x="4903" y="1287"/>
                </a:moveTo>
                <a:lnTo>
                  <a:pt x="4903" y="1287"/>
                </a:lnTo>
                <a:cubicBezTo>
                  <a:pt x="4945" y="1263"/>
                  <a:pt x="4945" y="1263"/>
                  <a:pt x="4945" y="1263"/>
                </a:cubicBezTo>
                <a:cubicBezTo>
                  <a:pt x="5016" y="1245"/>
                  <a:pt x="5016" y="1245"/>
                  <a:pt x="5016" y="1245"/>
                </a:cubicBezTo>
                <a:cubicBezTo>
                  <a:pt x="4945" y="1198"/>
                  <a:pt x="4945" y="1198"/>
                  <a:pt x="4945" y="1198"/>
                </a:cubicBezTo>
                <a:cubicBezTo>
                  <a:pt x="4838" y="1192"/>
                  <a:pt x="4838" y="1192"/>
                  <a:pt x="4838" y="1192"/>
                </a:cubicBezTo>
                <a:cubicBezTo>
                  <a:pt x="4761" y="1192"/>
                  <a:pt x="4761" y="1192"/>
                  <a:pt x="4761" y="1192"/>
                </a:cubicBezTo>
                <a:cubicBezTo>
                  <a:pt x="4773" y="1245"/>
                  <a:pt x="4773" y="1245"/>
                  <a:pt x="4773" y="1245"/>
                </a:cubicBezTo>
                <a:cubicBezTo>
                  <a:pt x="4791" y="1281"/>
                  <a:pt x="4791" y="1281"/>
                  <a:pt x="4791" y="1281"/>
                </a:cubicBezTo>
                <a:lnTo>
                  <a:pt x="4903" y="1287"/>
                </a:lnTo>
                <a:close/>
                <a:moveTo>
                  <a:pt x="13529" y="5680"/>
                </a:moveTo>
                <a:lnTo>
                  <a:pt x="13529" y="5680"/>
                </a:lnTo>
                <a:cubicBezTo>
                  <a:pt x="13529" y="5686"/>
                  <a:pt x="13523" y="5680"/>
                  <a:pt x="13517" y="5686"/>
                </a:cubicBezTo>
                <a:cubicBezTo>
                  <a:pt x="13517" y="5692"/>
                  <a:pt x="13517" y="5698"/>
                  <a:pt x="13517" y="5698"/>
                </a:cubicBezTo>
                <a:cubicBezTo>
                  <a:pt x="13517" y="5704"/>
                  <a:pt x="13517" y="5704"/>
                  <a:pt x="13517" y="5710"/>
                </a:cubicBezTo>
                <a:cubicBezTo>
                  <a:pt x="13517" y="5716"/>
                  <a:pt x="13517" y="5716"/>
                  <a:pt x="13517" y="5722"/>
                </a:cubicBezTo>
                <a:cubicBezTo>
                  <a:pt x="13517" y="5728"/>
                  <a:pt x="13523" y="5728"/>
                  <a:pt x="13523" y="5733"/>
                </a:cubicBezTo>
                <a:cubicBezTo>
                  <a:pt x="13523" y="5739"/>
                  <a:pt x="13517" y="5739"/>
                  <a:pt x="13517" y="5745"/>
                </a:cubicBezTo>
                <a:cubicBezTo>
                  <a:pt x="13517" y="5751"/>
                  <a:pt x="13523" y="5757"/>
                  <a:pt x="13523" y="5757"/>
                </a:cubicBezTo>
                <a:cubicBezTo>
                  <a:pt x="13523" y="5763"/>
                  <a:pt x="13517" y="5763"/>
                  <a:pt x="13511" y="5769"/>
                </a:cubicBezTo>
                <a:cubicBezTo>
                  <a:pt x="13511" y="5781"/>
                  <a:pt x="13511" y="5787"/>
                  <a:pt x="13511" y="5799"/>
                </a:cubicBezTo>
                <a:cubicBezTo>
                  <a:pt x="13511" y="5817"/>
                  <a:pt x="13511" y="5828"/>
                  <a:pt x="13517" y="5840"/>
                </a:cubicBezTo>
                <a:cubicBezTo>
                  <a:pt x="13523" y="5852"/>
                  <a:pt x="13529" y="5852"/>
                  <a:pt x="13541" y="5858"/>
                </a:cubicBezTo>
                <a:cubicBezTo>
                  <a:pt x="13547" y="5864"/>
                  <a:pt x="13547" y="5864"/>
                  <a:pt x="13553" y="5870"/>
                </a:cubicBezTo>
                <a:cubicBezTo>
                  <a:pt x="13559" y="5870"/>
                  <a:pt x="13565" y="5870"/>
                  <a:pt x="13577" y="5870"/>
                </a:cubicBezTo>
                <a:cubicBezTo>
                  <a:pt x="13589" y="5870"/>
                  <a:pt x="13594" y="5870"/>
                  <a:pt x="13606" y="5870"/>
                </a:cubicBezTo>
                <a:cubicBezTo>
                  <a:pt x="13606" y="5858"/>
                  <a:pt x="13606" y="5852"/>
                  <a:pt x="13606" y="5846"/>
                </a:cubicBezTo>
                <a:cubicBezTo>
                  <a:pt x="13606" y="5840"/>
                  <a:pt x="13606" y="5834"/>
                  <a:pt x="13606" y="5828"/>
                </a:cubicBezTo>
                <a:cubicBezTo>
                  <a:pt x="13606" y="5828"/>
                  <a:pt x="13606" y="5822"/>
                  <a:pt x="13606" y="5817"/>
                </a:cubicBezTo>
                <a:cubicBezTo>
                  <a:pt x="13606" y="5810"/>
                  <a:pt x="13600" y="5805"/>
                  <a:pt x="13600" y="5799"/>
                </a:cubicBezTo>
                <a:cubicBezTo>
                  <a:pt x="13600" y="5787"/>
                  <a:pt x="13600" y="5787"/>
                  <a:pt x="13600" y="5787"/>
                </a:cubicBezTo>
                <a:cubicBezTo>
                  <a:pt x="13600" y="5775"/>
                  <a:pt x="13600" y="5775"/>
                  <a:pt x="13600" y="5775"/>
                </a:cubicBezTo>
                <a:cubicBezTo>
                  <a:pt x="13600" y="5769"/>
                  <a:pt x="13594" y="5769"/>
                  <a:pt x="13594" y="5763"/>
                </a:cubicBezTo>
                <a:cubicBezTo>
                  <a:pt x="13594" y="5757"/>
                  <a:pt x="13589" y="5757"/>
                  <a:pt x="13582" y="5751"/>
                </a:cubicBezTo>
                <a:cubicBezTo>
                  <a:pt x="13582" y="5745"/>
                  <a:pt x="13582" y="5745"/>
                  <a:pt x="13582" y="5739"/>
                </a:cubicBezTo>
                <a:cubicBezTo>
                  <a:pt x="13577" y="5733"/>
                  <a:pt x="13571" y="5733"/>
                  <a:pt x="13571" y="5728"/>
                </a:cubicBezTo>
                <a:cubicBezTo>
                  <a:pt x="13565" y="5728"/>
                  <a:pt x="13565" y="5722"/>
                  <a:pt x="13559" y="5722"/>
                </a:cubicBezTo>
                <a:cubicBezTo>
                  <a:pt x="13559" y="5716"/>
                  <a:pt x="13553" y="5710"/>
                  <a:pt x="13553" y="5710"/>
                </a:cubicBezTo>
                <a:cubicBezTo>
                  <a:pt x="13547" y="5698"/>
                  <a:pt x="13547" y="5692"/>
                  <a:pt x="13547" y="5680"/>
                </a:cubicBezTo>
                <a:lnTo>
                  <a:pt x="13529" y="5680"/>
                </a:lnTo>
                <a:close/>
                <a:moveTo>
                  <a:pt x="17045" y="8578"/>
                </a:moveTo>
                <a:lnTo>
                  <a:pt x="17045" y="8578"/>
                </a:lnTo>
                <a:cubicBezTo>
                  <a:pt x="17051" y="8590"/>
                  <a:pt x="17057" y="8590"/>
                  <a:pt x="17057" y="8602"/>
                </a:cubicBezTo>
                <a:cubicBezTo>
                  <a:pt x="17063" y="8602"/>
                  <a:pt x="17057" y="8608"/>
                  <a:pt x="17057" y="8614"/>
                </a:cubicBezTo>
                <a:cubicBezTo>
                  <a:pt x="17057" y="8626"/>
                  <a:pt x="17057" y="8626"/>
                  <a:pt x="17057" y="8626"/>
                </a:cubicBezTo>
                <a:cubicBezTo>
                  <a:pt x="17057" y="8632"/>
                  <a:pt x="17063" y="8632"/>
                  <a:pt x="17063" y="8638"/>
                </a:cubicBezTo>
                <a:cubicBezTo>
                  <a:pt x="17069" y="8644"/>
                  <a:pt x="17069" y="8644"/>
                  <a:pt x="17075" y="8650"/>
                </a:cubicBezTo>
                <a:cubicBezTo>
                  <a:pt x="17081" y="8650"/>
                  <a:pt x="17087" y="8650"/>
                  <a:pt x="17087" y="8655"/>
                </a:cubicBezTo>
                <a:cubicBezTo>
                  <a:pt x="17099" y="8655"/>
                  <a:pt x="17104" y="8661"/>
                  <a:pt x="17110" y="8673"/>
                </a:cubicBezTo>
                <a:cubicBezTo>
                  <a:pt x="17110" y="8673"/>
                  <a:pt x="17110" y="8679"/>
                  <a:pt x="17110" y="8685"/>
                </a:cubicBezTo>
                <a:cubicBezTo>
                  <a:pt x="17110" y="8691"/>
                  <a:pt x="17116" y="8691"/>
                  <a:pt x="17122" y="8697"/>
                </a:cubicBezTo>
                <a:cubicBezTo>
                  <a:pt x="17122" y="8703"/>
                  <a:pt x="17134" y="8709"/>
                  <a:pt x="17134" y="8721"/>
                </a:cubicBezTo>
                <a:cubicBezTo>
                  <a:pt x="17140" y="8727"/>
                  <a:pt x="17140" y="8733"/>
                  <a:pt x="17146" y="8739"/>
                </a:cubicBezTo>
                <a:cubicBezTo>
                  <a:pt x="17152" y="8744"/>
                  <a:pt x="17158" y="8744"/>
                  <a:pt x="17158" y="8744"/>
                </a:cubicBezTo>
                <a:cubicBezTo>
                  <a:pt x="17187" y="8744"/>
                  <a:pt x="17187" y="8744"/>
                  <a:pt x="17187" y="8744"/>
                </a:cubicBezTo>
                <a:cubicBezTo>
                  <a:pt x="17187" y="8733"/>
                  <a:pt x="17187" y="8721"/>
                  <a:pt x="17187" y="8709"/>
                </a:cubicBezTo>
                <a:cubicBezTo>
                  <a:pt x="17187" y="8709"/>
                  <a:pt x="17187" y="8709"/>
                  <a:pt x="17187" y="8703"/>
                </a:cubicBezTo>
                <a:cubicBezTo>
                  <a:pt x="17235" y="8703"/>
                  <a:pt x="17235" y="8703"/>
                  <a:pt x="17235" y="8703"/>
                </a:cubicBezTo>
                <a:cubicBezTo>
                  <a:pt x="17235" y="8673"/>
                  <a:pt x="17235" y="8673"/>
                  <a:pt x="17235" y="8673"/>
                </a:cubicBezTo>
                <a:cubicBezTo>
                  <a:pt x="17235" y="8667"/>
                  <a:pt x="17223" y="8661"/>
                  <a:pt x="17223" y="8655"/>
                </a:cubicBezTo>
                <a:cubicBezTo>
                  <a:pt x="17223" y="8650"/>
                  <a:pt x="17229" y="8644"/>
                  <a:pt x="17229" y="8644"/>
                </a:cubicBezTo>
                <a:cubicBezTo>
                  <a:pt x="17235" y="8638"/>
                  <a:pt x="17241" y="8638"/>
                  <a:pt x="17241" y="8638"/>
                </a:cubicBezTo>
                <a:cubicBezTo>
                  <a:pt x="17247" y="8632"/>
                  <a:pt x="17253" y="8632"/>
                  <a:pt x="17253" y="8626"/>
                </a:cubicBezTo>
                <a:cubicBezTo>
                  <a:pt x="17253" y="8626"/>
                  <a:pt x="17253" y="8620"/>
                  <a:pt x="17253" y="8614"/>
                </a:cubicBezTo>
                <a:cubicBezTo>
                  <a:pt x="17253" y="8614"/>
                  <a:pt x="17253" y="8608"/>
                  <a:pt x="17253" y="8602"/>
                </a:cubicBezTo>
                <a:cubicBezTo>
                  <a:pt x="17253" y="8602"/>
                  <a:pt x="17253" y="8596"/>
                  <a:pt x="17253" y="8590"/>
                </a:cubicBezTo>
                <a:cubicBezTo>
                  <a:pt x="17253" y="8590"/>
                  <a:pt x="17253" y="8584"/>
                  <a:pt x="17253" y="8578"/>
                </a:cubicBezTo>
                <a:cubicBezTo>
                  <a:pt x="17187" y="8578"/>
                  <a:pt x="17187" y="8578"/>
                  <a:pt x="17187" y="8578"/>
                </a:cubicBezTo>
                <a:cubicBezTo>
                  <a:pt x="17181" y="8578"/>
                  <a:pt x="17176" y="8584"/>
                  <a:pt x="17176" y="8584"/>
                </a:cubicBezTo>
                <a:cubicBezTo>
                  <a:pt x="17170" y="8590"/>
                  <a:pt x="17164" y="8584"/>
                  <a:pt x="17158" y="8584"/>
                </a:cubicBezTo>
                <a:cubicBezTo>
                  <a:pt x="17158" y="8590"/>
                  <a:pt x="17152" y="8590"/>
                  <a:pt x="17146" y="8590"/>
                </a:cubicBezTo>
                <a:cubicBezTo>
                  <a:pt x="17146" y="8590"/>
                  <a:pt x="17140" y="8590"/>
                  <a:pt x="17134" y="8590"/>
                </a:cubicBezTo>
                <a:cubicBezTo>
                  <a:pt x="17134" y="8590"/>
                  <a:pt x="17134" y="8578"/>
                  <a:pt x="17128" y="8578"/>
                </a:cubicBezTo>
                <a:cubicBezTo>
                  <a:pt x="17122" y="8578"/>
                  <a:pt x="17122" y="8572"/>
                  <a:pt x="17116" y="8572"/>
                </a:cubicBezTo>
                <a:cubicBezTo>
                  <a:pt x="17110" y="8567"/>
                  <a:pt x="17110" y="8561"/>
                  <a:pt x="17110" y="8561"/>
                </a:cubicBezTo>
                <a:cubicBezTo>
                  <a:pt x="17104" y="8555"/>
                  <a:pt x="17099" y="8549"/>
                  <a:pt x="17093" y="8549"/>
                </a:cubicBezTo>
                <a:cubicBezTo>
                  <a:pt x="17087" y="8549"/>
                  <a:pt x="17081" y="8549"/>
                  <a:pt x="17075" y="8549"/>
                </a:cubicBezTo>
                <a:cubicBezTo>
                  <a:pt x="17069" y="8549"/>
                  <a:pt x="17063" y="8549"/>
                  <a:pt x="17057" y="8555"/>
                </a:cubicBezTo>
                <a:cubicBezTo>
                  <a:pt x="17057" y="8555"/>
                  <a:pt x="17057" y="8561"/>
                  <a:pt x="17057" y="8567"/>
                </a:cubicBezTo>
                <a:cubicBezTo>
                  <a:pt x="17057" y="8567"/>
                  <a:pt x="17045" y="8572"/>
                  <a:pt x="17045" y="8578"/>
                </a:cubicBezTo>
                <a:close/>
                <a:moveTo>
                  <a:pt x="17223" y="8495"/>
                </a:moveTo>
                <a:lnTo>
                  <a:pt x="17223" y="8495"/>
                </a:lnTo>
                <a:cubicBezTo>
                  <a:pt x="17223" y="8501"/>
                  <a:pt x="17223" y="8501"/>
                  <a:pt x="17223" y="8507"/>
                </a:cubicBezTo>
                <a:cubicBezTo>
                  <a:pt x="17223" y="8513"/>
                  <a:pt x="17223" y="8513"/>
                  <a:pt x="17223" y="8519"/>
                </a:cubicBezTo>
                <a:cubicBezTo>
                  <a:pt x="17229" y="8525"/>
                  <a:pt x="17235" y="8525"/>
                  <a:pt x="17235" y="8525"/>
                </a:cubicBezTo>
                <a:cubicBezTo>
                  <a:pt x="17241" y="8531"/>
                  <a:pt x="17247" y="8525"/>
                  <a:pt x="17247" y="8525"/>
                </a:cubicBezTo>
                <a:cubicBezTo>
                  <a:pt x="17253" y="8531"/>
                  <a:pt x="17247" y="8537"/>
                  <a:pt x="17253" y="8537"/>
                </a:cubicBezTo>
                <a:cubicBezTo>
                  <a:pt x="17253" y="8543"/>
                  <a:pt x="17253" y="8549"/>
                  <a:pt x="17253" y="8549"/>
                </a:cubicBezTo>
                <a:cubicBezTo>
                  <a:pt x="17276" y="8549"/>
                  <a:pt x="17276" y="8549"/>
                  <a:pt x="17276" y="8549"/>
                </a:cubicBezTo>
                <a:cubicBezTo>
                  <a:pt x="17276" y="8525"/>
                  <a:pt x="17276" y="8525"/>
                  <a:pt x="17276" y="8525"/>
                </a:cubicBezTo>
                <a:cubicBezTo>
                  <a:pt x="17276" y="8525"/>
                  <a:pt x="17276" y="8519"/>
                  <a:pt x="17270" y="8513"/>
                </a:cubicBezTo>
                <a:cubicBezTo>
                  <a:pt x="17270" y="8513"/>
                  <a:pt x="17259" y="8513"/>
                  <a:pt x="17259" y="8507"/>
                </a:cubicBezTo>
                <a:lnTo>
                  <a:pt x="17253" y="8501"/>
                </a:lnTo>
                <a:cubicBezTo>
                  <a:pt x="17247" y="8495"/>
                  <a:pt x="17253" y="8489"/>
                  <a:pt x="17247" y="8489"/>
                </a:cubicBezTo>
                <a:cubicBezTo>
                  <a:pt x="17247" y="8484"/>
                  <a:pt x="17241" y="8489"/>
                  <a:pt x="17235" y="8489"/>
                </a:cubicBezTo>
                <a:cubicBezTo>
                  <a:pt x="17235" y="8484"/>
                  <a:pt x="17229" y="8495"/>
                  <a:pt x="17223" y="8495"/>
                </a:cubicBezTo>
                <a:close/>
                <a:moveTo>
                  <a:pt x="17015" y="8484"/>
                </a:moveTo>
                <a:lnTo>
                  <a:pt x="17015" y="8484"/>
                </a:lnTo>
                <a:cubicBezTo>
                  <a:pt x="17010" y="8484"/>
                  <a:pt x="17010" y="8484"/>
                  <a:pt x="17004" y="8489"/>
                </a:cubicBezTo>
                <a:cubicBezTo>
                  <a:pt x="17004" y="8489"/>
                  <a:pt x="16998" y="8495"/>
                  <a:pt x="16998" y="8501"/>
                </a:cubicBezTo>
                <a:cubicBezTo>
                  <a:pt x="16998" y="8513"/>
                  <a:pt x="17010" y="8519"/>
                  <a:pt x="17015" y="8531"/>
                </a:cubicBezTo>
                <a:cubicBezTo>
                  <a:pt x="17027" y="8531"/>
                  <a:pt x="17027" y="8531"/>
                  <a:pt x="17027" y="8531"/>
                </a:cubicBezTo>
                <a:cubicBezTo>
                  <a:pt x="17027" y="8484"/>
                  <a:pt x="17027" y="8484"/>
                  <a:pt x="17027" y="8484"/>
                </a:cubicBezTo>
                <a:cubicBezTo>
                  <a:pt x="17021" y="8484"/>
                  <a:pt x="17021" y="8478"/>
                  <a:pt x="17015" y="8484"/>
                </a:cubicBezTo>
                <a:close/>
                <a:moveTo>
                  <a:pt x="18385" y="8952"/>
                </a:moveTo>
                <a:lnTo>
                  <a:pt x="18385" y="8952"/>
                </a:lnTo>
                <a:cubicBezTo>
                  <a:pt x="18385" y="8952"/>
                  <a:pt x="18385" y="8946"/>
                  <a:pt x="18391" y="8946"/>
                </a:cubicBezTo>
                <a:cubicBezTo>
                  <a:pt x="18391" y="8940"/>
                  <a:pt x="18397" y="8940"/>
                  <a:pt x="18403" y="8940"/>
                </a:cubicBezTo>
                <a:cubicBezTo>
                  <a:pt x="18403" y="8934"/>
                  <a:pt x="18403" y="8928"/>
                  <a:pt x="18409" y="8928"/>
                </a:cubicBezTo>
                <a:cubicBezTo>
                  <a:pt x="18409" y="8922"/>
                  <a:pt x="18415" y="8922"/>
                  <a:pt x="18421" y="8922"/>
                </a:cubicBezTo>
                <a:cubicBezTo>
                  <a:pt x="18433" y="8916"/>
                  <a:pt x="18438" y="8916"/>
                  <a:pt x="18450" y="8916"/>
                </a:cubicBezTo>
                <a:cubicBezTo>
                  <a:pt x="18450" y="8905"/>
                  <a:pt x="18450" y="8899"/>
                  <a:pt x="18456" y="8887"/>
                </a:cubicBezTo>
                <a:lnTo>
                  <a:pt x="18462" y="8881"/>
                </a:lnTo>
                <a:cubicBezTo>
                  <a:pt x="18468" y="8869"/>
                  <a:pt x="18480" y="8863"/>
                  <a:pt x="18486" y="8857"/>
                </a:cubicBezTo>
                <a:cubicBezTo>
                  <a:pt x="18492" y="8857"/>
                  <a:pt x="18498" y="8851"/>
                  <a:pt x="18498" y="8845"/>
                </a:cubicBezTo>
                <a:cubicBezTo>
                  <a:pt x="18504" y="8839"/>
                  <a:pt x="18504" y="8833"/>
                  <a:pt x="18504" y="8821"/>
                </a:cubicBezTo>
                <a:cubicBezTo>
                  <a:pt x="18504" y="8816"/>
                  <a:pt x="18510" y="8810"/>
                  <a:pt x="18510" y="8804"/>
                </a:cubicBezTo>
                <a:cubicBezTo>
                  <a:pt x="18510" y="8798"/>
                  <a:pt x="18515" y="8792"/>
                  <a:pt x="18515" y="8792"/>
                </a:cubicBezTo>
                <a:cubicBezTo>
                  <a:pt x="18515" y="8786"/>
                  <a:pt x="18515" y="8780"/>
                  <a:pt x="18515" y="8780"/>
                </a:cubicBezTo>
                <a:cubicBezTo>
                  <a:pt x="18522" y="8774"/>
                  <a:pt x="18527" y="8774"/>
                  <a:pt x="18527" y="8768"/>
                </a:cubicBezTo>
                <a:cubicBezTo>
                  <a:pt x="18539" y="8762"/>
                  <a:pt x="18545" y="8762"/>
                  <a:pt x="18551" y="8756"/>
                </a:cubicBezTo>
                <a:cubicBezTo>
                  <a:pt x="18557" y="8756"/>
                  <a:pt x="18557" y="8756"/>
                  <a:pt x="18563" y="8756"/>
                </a:cubicBezTo>
                <a:cubicBezTo>
                  <a:pt x="18575" y="8756"/>
                  <a:pt x="18587" y="8756"/>
                  <a:pt x="18599" y="8756"/>
                </a:cubicBezTo>
                <a:cubicBezTo>
                  <a:pt x="18604" y="8756"/>
                  <a:pt x="18604" y="8756"/>
                  <a:pt x="18610" y="8756"/>
                </a:cubicBezTo>
                <a:cubicBezTo>
                  <a:pt x="18610" y="8750"/>
                  <a:pt x="18604" y="8750"/>
                  <a:pt x="18604" y="8744"/>
                </a:cubicBezTo>
                <a:cubicBezTo>
                  <a:pt x="18599" y="8739"/>
                  <a:pt x="18593" y="8739"/>
                  <a:pt x="18593" y="8733"/>
                </a:cubicBezTo>
                <a:cubicBezTo>
                  <a:pt x="18593" y="8715"/>
                  <a:pt x="18599" y="8709"/>
                  <a:pt x="18604" y="8703"/>
                </a:cubicBezTo>
                <a:cubicBezTo>
                  <a:pt x="18610" y="8691"/>
                  <a:pt x="18622" y="8691"/>
                  <a:pt x="18628" y="8685"/>
                </a:cubicBezTo>
                <a:cubicBezTo>
                  <a:pt x="18634" y="8685"/>
                  <a:pt x="18640" y="8685"/>
                  <a:pt x="18640" y="8679"/>
                </a:cubicBezTo>
                <a:cubicBezTo>
                  <a:pt x="18646" y="8679"/>
                  <a:pt x="18646" y="8673"/>
                  <a:pt x="18652" y="8667"/>
                </a:cubicBezTo>
                <a:cubicBezTo>
                  <a:pt x="18652" y="8667"/>
                  <a:pt x="18658" y="8661"/>
                  <a:pt x="18664" y="8655"/>
                </a:cubicBezTo>
                <a:cubicBezTo>
                  <a:pt x="18664" y="8655"/>
                  <a:pt x="18658" y="8650"/>
                  <a:pt x="18664" y="8650"/>
                </a:cubicBezTo>
                <a:cubicBezTo>
                  <a:pt x="18664" y="8644"/>
                  <a:pt x="18664" y="8638"/>
                  <a:pt x="18664" y="8638"/>
                </a:cubicBezTo>
                <a:cubicBezTo>
                  <a:pt x="18664" y="8632"/>
                  <a:pt x="18664" y="8632"/>
                  <a:pt x="18664" y="8626"/>
                </a:cubicBezTo>
                <a:cubicBezTo>
                  <a:pt x="18664" y="8590"/>
                  <a:pt x="18664" y="8590"/>
                  <a:pt x="18664" y="8590"/>
                </a:cubicBezTo>
                <a:cubicBezTo>
                  <a:pt x="18652" y="8590"/>
                  <a:pt x="18646" y="8590"/>
                  <a:pt x="18634" y="8590"/>
                </a:cubicBezTo>
                <a:cubicBezTo>
                  <a:pt x="18628" y="8590"/>
                  <a:pt x="18616" y="8590"/>
                  <a:pt x="18610" y="8584"/>
                </a:cubicBezTo>
                <a:lnTo>
                  <a:pt x="18610" y="8578"/>
                </a:lnTo>
                <a:cubicBezTo>
                  <a:pt x="18610" y="8572"/>
                  <a:pt x="18604" y="8567"/>
                  <a:pt x="18604" y="8567"/>
                </a:cubicBezTo>
                <a:cubicBezTo>
                  <a:pt x="18604" y="8561"/>
                  <a:pt x="18599" y="8561"/>
                  <a:pt x="18593" y="8555"/>
                </a:cubicBezTo>
                <a:cubicBezTo>
                  <a:pt x="18587" y="8555"/>
                  <a:pt x="18581" y="8549"/>
                  <a:pt x="18575" y="8549"/>
                </a:cubicBezTo>
                <a:cubicBezTo>
                  <a:pt x="18563" y="8549"/>
                  <a:pt x="18557" y="8555"/>
                  <a:pt x="18545" y="8555"/>
                </a:cubicBezTo>
                <a:cubicBezTo>
                  <a:pt x="18545" y="8608"/>
                  <a:pt x="18545" y="8608"/>
                  <a:pt x="18545" y="8608"/>
                </a:cubicBezTo>
                <a:cubicBezTo>
                  <a:pt x="18522" y="8620"/>
                  <a:pt x="18522" y="8620"/>
                  <a:pt x="18522" y="8620"/>
                </a:cubicBezTo>
                <a:cubicBezTo>
                  <a:pt x="18522" y="8620"/>
                  <a:pt x="18515" y="8620"/>
                  <a:pt x="18510" y="8626"/>
                </a:cubicBezTo>
                <a:cubicBezTo>
                  <a:pt x="18510" y="8626"/>
                  <a:pt x="18504" y="8626"/>
                  <a:pt x="18504" y="8632"/>
                </a:cubicBezTo>
                <a:cubicBezTo>
                  <a:pt x="18498" y="8638"/>
                  <a:pt x="18504" y="8638"/>
                  <a:pt x="18504" y="8644"/>
                </a:cubicBezTo>
                <a:cubicBezTo>
                  <a:pt x="18498" y="8655"/>
                  <a:pt x="18504" y="8667"/>
                  <a:pt x="18504" y="8679"/>
                </a:cubicBezTo>
                <a:cubicBezTo>
                  <a:pt x="18504" y="8691"/>
                  <a:pt x="18492" y="8691"/>
                  <a:pt x="18486" y="8703"/>
                </a:cubicBezTo>
                <a:cubicBezTo>
                  <a:pt x="18480" y="8709"/>
                  <a:pt x="18474" y="8715"/>
                  <a:pt x="18462" y="8721"/>
                </a:cubicBezTo>
                <a:cubicBezTo>
                  <a:pt x="18456" y="8727"/>
                  <a:pt x="18444" y="8727"/>
                  <a:pt x="18438" y="8733"/>
                </a:cubicBezTo>
                <a:cubicBezTo>
                  <a:pt x="18427" y="8739"/>
                  <a:pt x="18427" y="8744"/>
                  <a:pt x="18415" y="8750"/>
                </a:cubicBezTo>
                <a:cubicBezTo>
                  <a:pt x="18403" y="8756"/>
                  <a:pt x="18403" y="8756"/>
                  <a:pt x="18403" y="8756"/>
                </a:cubicBezTo>
                <a:cubicBezTo>
                  <a:pt x="18403" y="8756"/>
                  <a:pt x="18397" y="8756"/>
                  <a:pt x="18391" y="8756"/>
                </a:cubicBezTo>
                <a:cubicBezTo>
                  <a:pt x="18391" y="8762"/>
                  <a:pt x="18385" y="8768"/>
                  <a:pt x="18385" y="8768"/>
                </a:cubicBezTo>
                <a:cubicBezTo>
                  <a:pt x="18379" y="8774"/>
                  <a:pt x="18373" y="8774"/>
                  <a:pt x="18373" y="8780"/>
                </a:cubicBezTo>
                <a:cubicBezTo>
                  <a:pt x="18367" y="8780"/>
                  <a:pt x="18367" y="8786"/>
                  <a:pt x="18361" y="8792"/>
                </a:cubicBezTo>
                <a:lnTo>
                  <a:pt x="18356" y="8792"/>
                </a:lnTo>
                <a:cubicBezTo>
                  <a:pt x="18344" y="8798"/>
                  <a:pt x="18332" y="8798"/>
                  <a:pt x="18326" y="8804"/>
                </a:cubicBezTo>
                <a:cubicBezTo>
                  <a:pt x="18326" y="8804"/>
                  <a:pt x="18326" y="8810"/>
                  <a:pt x="18320" y="8810"/>
                </a:cubicBezTo>
                <a:cubicBezTo>
                  <a:pt x="18314" y="8821"/>
                  <a:pt x="18314" y="8827"/>
                  <a:pt x="18308" y="8833"/>
                </a:cubicBezTo>
                <a:cubicBezTo>
                  <a:pt x="18308" y="8839"/>
                  <a:pt x="18302" y="8839"/>
                  <a:pt x="18296" y="8845"/>
                </a:cubicBezTo>
                <a:cubicBezTo>
                  <a:pt x="18296" y="8845"/>
                  <a:pt x="18290" y="8845"/>
                  <a:pt x="18284" y="8851"/>
                </a:cubicBezTo>
                <a:lnTo>
                  <a:pt x="18278" y="8857"/>
                </a:lnTo>
                <a:cubicBezTo>
                  <a:pt x="18272" y="8857"/>
                  <a:pt x="18267" y="8857"/>
                  <a:pt x="18267" y="8857"/>
                </a:cubicBezTo>
                <a:cubicBezTo>
                  <a:pt x="18260" y="8857"/>
                  <a:pt x="18255" y="8863"/>
                  <a:pt x="18255" y="8863"/>
                </a:cubicBezTo>
                <a:cubicBezTo>
                  <a:pt x="18255" y="8863"/>
                  <a:pt x="18255" y="8869"/>
                  <a:pt x="18255" y="8875"/>
                </a:cubicBezTo>
                <a:cubicBezTo>
                  <a:pt x="18255" y="8875"/>
                  <a:pt x="18249" y="8881"/>
                  <a:pt x="18249" y="8887"/>
                </a:cubicBezTo>
                <a:cubicBezTo>
                  <a:pt x="18249" y="8887"/>
                  <a:pt x="18243" y="8887"/>
                  <a:pt x="18243" y="8893"/>
                </a:cubicBezTo>
                <a:cubicBezTo>
                  <a:pt x="18243" y="8905"/>
                  <a:pt x="18249" y="8910"/>
                  <a:pt x="18255" y="8916"/>
                </a:cubicBezTo>
                <a:cubicBezTo>
                  <a:pt x="18260" y="8916"/>
                  <a:pt x="18260" y="8922"/>
                  <a:pt x="18267" y="8922"/>
                </a:cubicBezTo>
                <a:cubicBezTo>
                  <a:pt x="18278" y="8922"/>
                  <a:pt x="18290" y="8922"/>
                  <a:pt x="18302" y="8922"/>
                </a:cubicBezTo>
                <a:cubicBezTo>
                  <a:pt x="18314" y="8922"/>
                  <a:pt x="18320" y="8922"/>
                  <a:pt x="18326" y="8922"/>
                </a:cubicBezTo>
                <a:cubicBezTo>
                  <a:pt x="18332" y="8928"/>
                  <a:pt x="18332" y="8928"/>
                  <a:pt x="18338" y="8934"/>
                </a:cubicBezTo>
                <a:cubicBezTo>
                  <a:pt x="18344" y="8934"/>
                  <a:pt x="18344" y="8940"/>
                  <a:pt x="18349" y="8946"/>
                </a:cubicBezTo>
                <a:cubicBezTo>
                  <a:pt x="18356" y="8946"/>
                  <a:pt x="18361" y="8952"/>
                  <a:pt x="18373" y="8952"/>
                </a:cubicBezTo>
                <a:cubicBezTo>
                  <a:pt x="18373" y="8952"/>
                  <a:pt x="18379" y="8952"/>
                  <a:pt x="18385" y="8952"/>
                </a:cubicBezTo>
                <a:close/>
                <a:moveTo>
                  <a:pt x="18314" y="8976"/>
                </a:moveTo>
                <a:lnTo>
                  <a:pt x="18314" y="8976"/>
                </a:lnTo>
                <a:cubicBezTo>
                  <a:pt x="18308" y="8982"/>
                  <a:pt x="18308" y="8987"/>
                  <a:pt x="18308" y="8987"/>
                </a:cubicBezTo>
                <a:cubicBezTo>
                  <a:pt x="18302" y="8993"/>
                  <a:pt x="18296" y="8987"/>
                  <a:pt x="18296" y="8987"/>
                </a:cubicBezTo>
                <a:cubicBezTo>
                  <a:pt x="18290" y="8993"/>
                  <a:pt x="18296" y="8999"/>
                  <a:pt x="18290" y="8999"/>
                </a:cubicBezTo>
                <a:cubicBezTo>
                  <a:pt x="18338" y="8999"/>
                  <a:pt x="18338" y="8999"/>
                  <a:pt x="18338" y="8999"/>
                </a:cubicBezTo>
                <a:cubicBezTo>
                  <a:pt x="18338" y="8987"/>
                  <a:pt x="18338" y="8987"/>
                  <a:pt x="18338" y="8987"/>
                </a:cubicBezTo>
                <a:cubicBezTo>
                  <a:pt x="18338" y="8982"/>
                  <a:pt x="18338" y="8982"/>
                  <a:pt x="18338" y="8976"/>
                </a:cubicBezTo>
                <a:cubicBezTo>
                  <a:pt x="18332" y="8982"/>
                  <a:pt x="18314" y="8976"/>
                  <a:pt x="18314" y="8976"/>
                </a:cubicBezTo>
                <a:close/>
                <a:moveTo>
                  <a:pt x="18676" y="8341"/>
                </a:moveTo>
                <a:lnTo>
                  <a:pt x="18676" y="8341"/>
                </a:lnTo>
                <a:cubicBezTo>
                  <a:pt x="18676" y="8347"/>
                  <a:pt x="18676" y="8347"/>
                  <a:pt x="18676" y="8353"/>
                </a:cubicBezTo>
                <a:cubicBezTo>
                  <a:pt x="18682" y="8359"/>
                  <a:pt x="18682" y="8359"/>
                  <a:pt x="18682" y="8365"/>
                </a:cubicBezTo>
                <a:cubicBezTo>
                  <a:pt x="18687" y="8371"/>
                  <a:pt x="18693" y="8371"/>
                  <a:pt x="18693" y="8377"/>
                </a:cubicBezTo>
                <a:cubicBezTo>
                  <a:pt x="18693" y="8448"/>
                  <a:pt x="18693" y="8448"/>
                  <a:pt x="18693" y="8448"/>
                </a:cubicBezTo>
                <a:cubicBezTo>
                  <a:pt x="18634" y="8448"/>
                  <a:pt x="18634" y="8448"/>
                  <a:pt x="18634" y="8448"/>
                </a:cubicBezTo>
                <a:cubicBezTo>
                  <a:pt x="18634" y="8460"/>
                  <a:pt x="18628" y="8466"/>
                  <a:pt x="18634" y="8478"/>
                </a:cubicBezTo>
                <a:cubicBezTo>
                  <a:pt x="18634" y="8484"/>
                  <a:pt x="18634" y="8484"/>
                  <a:pt x="18634" y="8489"/>
                </a:cubicBezTo>
                <a:cubicBezTo>
                  <a:pt x="18634" y="8501"/>
                  <a:pt x="18634" y="8501"/>
                  <a:pt x="18634" y="8501"/>
                </a:cubicBezTo>
                <a:cubicBezTo>
                  <a:pt x="18711" y="8501"/>
                  <a:pt x="18711" y="8501"/>
                  <a:pt x="18711" y="8501"/>
                </a:cubicBezTo>
                <a:cubicBezTo>
                  <a:pt x="18711" y="8596"/>
                  <a:pt x="18711" y="8596"/>
                  <a:pt x="18711" y="8596"/>
                </a:cubicBezTo>
                <a:cubicBezTo>
                  <a:pt x="18759" y="8596"/>
                  <a:pt x="18759" y="8596"/>
                  <a:pt x="18759" y="8596"/>
                </a:cubicBezTo>
                <a:cubicBezTo>
                  <a:pt x="18759" y="8584"/>
                  <a:pt x="18759" y="8578"/>
                  <a:pt x="18765" y="8567"/>
                </a:cubicBezTo>
                <a:cubicBezTo>
                  <a:pt x="18765" y="8561"/>
                  <a:pt x="18770" y="8561"/>
                  <a:pt x="18776" y="8555"/>
                </a:cubicBezTo>
                <a:cubicBezTo>
                  <a:pt x="18776" y="8555"/>
                  <a:pt x="18782" y="8549"/>
                  <a:pt x="18788" y="8549"/>
                </a:cubicBezTo>
                <a:cubicBezTo>
                  <a:pt x="18788" y="8543"/>
                  <a:pt x="18794" y="8543"/>
                  <a:pt x="18800" y="8537"/>
                </a:cubicBezTo>
                <a:cubicBezTo>
                  <a:pt x="18800" y="8537"/>
                  <a:pt x="18800" y="8531"/>
                  <a:pt x="18800" y="8525"/>
                </a:cubicBezTo>
                <a:cubicBezTo>
                  <a:pt x="18806" y="8519"/>
                  <a:pt x="18806" y="8513"/>
                  <a:pt x="18812" y="8501"/>
                </a:cubicBezTo>
                <a:lnTo>
                  <a:pt x="18818" y="8495"/>
                </a:lnTo>
                <a:cubicBezTo>
                  <a:pt x="18818" y="8484"/>
                  <a:pt x="18818" y="8478"/>
                  <a:pt x="18818" y="8472"/>
                </a:cubicBezTo>
                <a:cubicBezTo>
                  <a:pt x="18859" y="8472"/>
                  <a:pt x="18859" y="8472"/>
                  <a:pt x="18859" y="8472"/>
                </a:cubicBezTo>
                <a:cubicBezTo>
                  <a:pt x="18859" y="8466"/>
                  <a:pt x="18853" y="8460"/>
                  <a:pt x="18859" y="8454"/>
                </a:cubicBezTo>
                <a:cubicBezTo>
                  <a:pt x="18859" y="8454"/>
                  <a:pt x="18859" y="8448"/>
                  <a:pt x="18865" y="8442"/>
                </a:cubicBezTo>
                <a:cubicBezTo>
                  <a:pt x="18865" y="8442"/>
                  <a:pt x="18871" y="8436"/>
                  <a:pt x="18871" y="8430"/>
                </a:cubicBezTo>
                <a:lnTo>
                  <a:pt x="18871" y="8424"/>
                </a:lnTo>
                <a:cubicBezTo>
                  <a:pt x="18877" y="8418"/>
                  <a:pt x="18877" y="8412"/>
                  <a:pt x="18883" y="8412"/>
                </a:cubicBezTo>
                <a:cubicBezTo>
                  <a:pt x="18883" y="8406"/>
                  <a:pt x="18889" y="8412"/>
                  <a:pt x="18895" y="8412"/>
                </a:cubicBezTo>
                <a:cubicBezTo>
                  <a:pt x="18895" y="8406"/>
                  <a:pt x="18895" y="8401"/>
                  <a:pt x="18895" y="8401"/>
                </a:cubicBezTo>
                <a:cubicBezTo>
                  <a:pt x="18895" y="8395"/>
                  <a:pt x="18895" y="8389"/>
                  <a:pt x="18895" y="8389"/>
                </a:cubicBezTo>
                <a:cubicBezTo>
                  <a:pt x="18895" y="8383"/>
                  <a:pt x="18895" y="8377"/>
                  <a:pt x="18895" y="8371"/>
                </a:cubicBezTo>
                <a:cubicBezTo>
                  <a:pt x="18889" y="8365"/>
                  <a:pt x="18883" y="8359"/>
                  <a:pt x="18877" y="8359"/>
                </a:cubicBezTo>
                <a:cubicBezTo>
                  <a:pt x="18865" y="8359"/>
                  <a:pt x="18865" y="8365"/>
                  <a:pt x="18859" y="8365"/>
                </a:cubicBezTo>
                <a:cubicBezTo>
                  <a:pt x="18853" y="8371"/>
                  <a:pt x="18859" y="8377"/>
                  <a:pt x="18859" y="8377"/>
                </a:cubicBezTo>
                <a:cubicBezTo>
                  <a:pt x="18853" y="8383"/>
                  <a:pt x="18848" y="8383"/>
                  <a:pt x="18842" y="8383"/>
                </a:cubicBezTo>
                <a:cubicBezTo>
                  <a:pt x="18830" y="8383"/>
                  <a:pt x="18818" y="8377"/>
                  <a:pt x="18812" y="8377"/>
                </a:cubicBezTo>
                <a:cubicBezTo>
                  <a:pt x="18794" y="8377"/>
                  <a:pt x="18794" y="8377"/>
                  <a:pt x="18794" y="8377"/>
                </a:cubicBezTo>
                <a:cubicBezTo>
                  <a:pt x="18788" y="8377"/>
                  <a:pt x="18788" y="8377"/>
                  <a:pt x="18782" y="8377"/>
                </a:cubicBezTo>
                <a:cubicBezTo>
                  <a:pt x="18776" y="8377"/>
                  <a:pt x="18776" y="8383"/>
                  <a:pt x="18770" y="8383"/>
                </a:cubicBezTo>
                <a:cubicBezTo>
                  <a:pt x="18770" y="8353"/>
                  <a:pt x="18770" y="8353"/>
                  <a:pt x="18770" y="8353"/>
                </a:cubicBezTo>
                <a:cubicBezTo>
                  <a:pt x="18770" y="8347"/>
                  <a:pt x="18776" y="8341"/>
                  <a:pt x="18776" y="8335"/>
                </a:cubicBezTo>
                <a:cubicBezTo>
                  <a:pt x="18776" y="8323"/>
                  <a:pt x="18765" y="8317"/>
                  <a:pt x="18759" y="8312"/>
                </a:cubicBezTo>
                <a:cubicBezTo>
                  <a:pt x="18759" y="8306"/>
                  <a:pt x="18753" y="8300"/>
                  <a:pt x="18747" y="8300"/>
                </a:cubicBezTo>
                <a:cubicBezTo>
                  <a:pt x="18747" y="8294"/>
                  <a:pt x="18741" y="8300"/>
                  <a:pt x="18741" y="8300"/>
                </a:cubicBezTo>
                <a:cubicBezTo>
                  <a:pt x="18735" y="8306"/>
                  <a:pt x="18729" y="8306"/>
                  <a:pt x="18729" y="8312"/>
                </a:cubicBezTo>
                <a:cubicBezTo>
                  <a:pt x="18729" y="8312"/>
                  <a:pt x="18729" y="8317"/>
                  <a:pt x="18729" y="8323"/>
                </a:cubicBezTo>
                <a:cubicBezTo>
                  <a:pt x="18729" y="8323"/>
                  <a:pt x="18723" y="8329"/>
                  <a:pt x="18723" y="8335"/>
                </a:cubicBezTo>
                <a:cubicBezTo>
                  <a:pt x="18717" y="8329"/>
                  <a:pt x="18711" y="8329"/>
                  <a:pt x="18711" y="8329"/>
                </a:cubicBezTo>
                <a:cubicBezTo>
                  <a:pt x="18705" y="8323"/>
                  <a:pt x="18705" y="8317"/>
                  <a:pt x="18699" y="8317"/>
                </a:cubicBezTo>
                <a:cubicBezTo>
                  <a:pt x="18699" y="8312"/>
                  <a:pt x="18693" y="8306"/>
                  <a:pt x="18693" y="8300"/>
                </a:cubicBezTo>
                <a:cubicBezTo>
                  <a:pt x="18693" y="8294"/>
                  <a:pt x="18699" y="8288"/>
                  <a:pt x="18699" y="8282"/>
                </a:cubicBezTo>
                <a:cubicBezTo>
                  <a:pt x="18699" y="8276"/>
                  <a:pt x="18699" y="8276"/>
                  <a:pt x="18699" y="8270"/>
                </a:cubicBezTo>
                <a:cubicBezTo>
                  <a:pt x="18699" y="8264"/>
                  <a:pt x="18699" y="8264"/>
                  <a:pt x="18699" y="8258"/>
                </a:cubicBezTo>
                <a:lnTo>
                  <a:pt x="18687" y="8258"/>
                </a:lnTo>
                <a:cubicBezTo>
                  <a:pt x="18682" y="8258"/>
                  <a:pt x="18682" y="8252"/>
                  <a:pt x="18682" y="8246"/>
                </a:cubicBezTo>
                <a:cubicBezTo>
                  <a:pt x="18676" y="8246"/>
                  <a:pt x="18676" y="8240"/>
                  <a:pt x="18670" y="8240"/>
                </a:cubicBezTo>
                <a:cubicBezTo>
                  <a:pt x="18664" y="8235"/>
                  <a:pt x="18664" y="8229"/>
                  <a:pt x="18664" y="8229"/>
                </a:cubicBezTo>
                <a:cubicBezTo>
                  <a:pt x="18658" y="8223"/>
                  <a:pt x="18658" y="8223"/>
                  <a:pt x="18652" y="8217"/>
                </a:cubicBezTo>
                <a:cubicBezTo>
                  <a:pt x="18646" y="8211"/>
                  <a:pt x="18646" y="8205"/>
                  <a:pt x="18646" y="8199"/>
                </a:cubicBezTo>
                <a:cubicBezTo>
                  <a:pt x="18640" y="8199"/>
                  <a:pt x="18640" y="8193"/>
                  <a:pt x="18634" y="8193"/>
                </a:cubicBezTo>
                <a:cubicBezTo>
                  <a:pt x="18634" y="8187"/>
                  <a:pt x="18634" y="8181"/>
                  <a:pt x="18628" y="8181"/>
                </a:cubicBezTo>
                <a:cubicBezTo>
                  <a:pt x="18622" y="8175"/>
                  <a:pt x="18616" y="8175"/>
                  <a:pt x="18610" y="8175"/>
                </a:cubicBezTo>
                <a:cubicBezTo>
                  <a:pt x="18604" y="8175"/>
                  <a:pt x="18593" y="8181"/>
                  <a:pt x="18593" y="8187"/>
                </a:cubicBezTo>
                <a:cubicBezTo>
                  <a:pt x="18593" y="8199"/>
                  <a:pt x="18599" y="8205"/>
                  <a:pt x="18604" y="8211"/>
                </a:cubicBezTo>
                <a:cubicBezTo>
                  <a:pt x="18604" y="8217"/>
                  <a:pt x="18610" y="8217"/>
                  <a:pt x="18610" y="8223"/>
                </a:cubicBezTo>
                <a:cubicBezTo>
                  <a:pt x="18616" y="8229"/>
                  <a:pt x="18616" y="8240"/>
                  <a:pt x="18622" y="8246"/>
                </a:cubicBezTo>
                <a:cubicBezTo>
                  <a:pt x="18634" y="8258"/>
                  <a:pt x="18640" y="8264"/>
                  <a:pt x="18652" y="8270"/>
                </a:cubicBezTo>
                <a:cubicBezTo>
                  <a:pt x="18652" y="8270"/>
                  <a:pt x="18658" y="8270"/>
                  <a:pt x="18664" y="8276"/>
                </a:cubicBezTo>
                <a:cubicBezTo>
                  <a:pt x="18664" y="8282"/>
                  <a:pt x="18664" y="8282"/>
                  <a:pt x="18664" y="8288"/>
                </a:cubicBezTo>
                <a:cubicBezTo>
                  <a:pt x="18670" y="8288"/>
                  <a:pt x="18670" y="8294"/>
                  <a:pt x="18670" y="8300"/>
                </a:cubicBezTo>
                <a:cubicBezTo>
                  <a:pt x="18670" y="8306"/>
                  <a:pt x="18676" y="8306"/>
                  <a:pt x="18676" y="8312"/>
                </a:cubicBezTo>
                <a:cubicBezTo>
                  <a:pt x="18676" y="8317"/>
                  <a:pt x="18676" y="8329"/>
                  <a:pt x="18676" y="8341"/>
                </a:cubicBezTo>
                <a:close/>
                <a:moveTo>
                  <a:pt x="18112" y="7327"/>
                </a:moveTo>
                <a:lnTo>
                  <a:pt x="18112" y="7327"/>
                </a:lnTo>
                <a:cubicBezTo>
                  <a:pt x="18112" y="7333"/>
                  <a:pt x="18118" y="7333"/>
                  <a:pt x="18118" y="7339"/>
                </a:cubicBezTo>
                <a:cubicBezTo>
                  <a:pt x="18118" y="7345"/>
                  <a:pt x="18124" y="7345"/>
                  <a:pt x="18124" y="7351"/>
                </a:cubicBezTo>
                <a:cubicBezTo>
                  <a:pt x="18124" y="7357"/>
                  <a:pt x="18130" y="7351"/>
                  <a:pt x="18136" y="7357"/>
                </a:cubicBezTo>
                <a:cubicBezTo>
                  <a:pt x="18142" y="7363"/>
                  <a:pt x="18148" y="7363"/>
                  <a:pt x="18148" y="7369"/>
                </a:cubicBezTo>
                <a:cubicBezTo>
                  <a:pt x="18148" y="7375"/>
                  <a:pt x="18148" y="7381"/>
                  <a:pt x="18148" y="7393"/>
                </a:cubicBezTo>
                <a:cubicBezTo>
                  <a:pt x="18148" y="7398"/>
                  <a:pt x="18154" y="7398"/>
                  <a:pt x="18154" y="7405"/>
                </a:cubicBezTo>
                <a:cubicBezTo>
                  <a:pt x="18160" y="7405"/>
                  <a:pt x="18160" y="7410"/>
                  <a:pt x="18166" y="7416"/>
                </a:cubicBezTo>
                <a:cubicBezTo>
                  <a:pt x="18166" y="7416"/>
                  <a:pt x="18172" y="7416"/>
                  <a:pt x="18178" y="7422"/>
                </a:cubicBezTo>
                <a:cubicBezTo>
                  <a:pt x="18190" y="7428"/>
                  <a:pt x="18201" y="7428"/>
                  <a:pt x="18213" y="7434"/>
                </a:cubicBezTo>
                <a:cubicBezTo>
                  <a:pt x="18219" y="7440"/>
                  <a:pt x="18225" y="7446"/>
                  <a:pt x="18237" y="7446"/>
                </a:cubicBezTo>
                <a:cubicBezTo>
                  <a:pt x="18243" y="7452"/>
                  <a:pt x="18243" y="7452"/>
                  <a:pt x="18249" y="7452"/>
                </a:cubicBezTo>
                <a:cubicBezTo>
                  <a:pt x="18249" y="7458"/>
                  <a:pt x="18255" y="7458"/>
                  <a:pt x="18260" y="7458"/>
                </a:cubicBezTo>
                <a:cubicBezTo>
                  <a:pt x="18284" y="7458"/>
                  <a:pt x="18284" y="7458"/>
                  <a:pt x="18284" y="7458"/>
                </a:cubicBezTo>
                <a:cubicBezTo>
                  <a:pt x="18284" y="7458"/>
                  <a:pt x="18284" y="7452"/>
                  <a:pt x="18284" y="7446"/>
                </a:cubicBezTo>
                <a:cubicBezTo>
                  <a:pt x="18284" y="7440"/>
                  <a:pt x="18278" y="7440"/>
                  <a:pt x="18278" y="7434"/>
                </a:cubicBezTo>
                <a:cubicBezTo>
                  <a:pt x="18272" y="7434"/>
                  <a:pt x="18272" y="7428"/>
                  <a:pt x="18267" y="7422"/>
                </a:cubicBezTo>
                <a:cubicBezTo>
                  <a:pt x="18267" y="7422"/>
                  <a:pt x="18260" y="7422"/>
                  <a:pt x="18255" y="7422"/>
                </a:cubicBezTo>
                <a:cubicBezTo>
                  <a:pt x="18249" y="7422"/>
                  <a:pt x="18243" y="7422"/>
                  <a:pt x="18237" y="7416"/>
                </a:cubicBezTo>
                <a:cubicBezTo>
                  <a:pt x="18231" y="7410"/>
                  <a:pt x="18231" y="7405"/>
                  <a:pt x="18225" y="7405"/>
                </a:cubicBezTo>
                <a:cubicBezTo>
                  <a:pt x="18219" y="7398"/>
                  <a:pt x="18219" y="7405"/>
                  <a:pt x="18213" y="7398"/>
                </a:cubicBezTo>
                <a:cubicBezTo>
                  <a:pt x="18207" y="7398"/>
                  <a:pt x="18201" y="7393"/>
                  <a:pt x="18201" y="7387"/>
                </a:cubicBezTo>
                <a:cubicBezTo>
                  <a:pt x="18201" y="7387"/>
                  <a:pt x="18201" y="7381"/>
                  <a:pt x="18201" y="7375"/>
                </a:cubicBezTo>
                <a:cubicBezTo>
                  <a:pt x="18195" y="7363"/>
                  <a:pt x="18190" y="7363"/>
                  <a:pt x="18183" y="7351"/>
                </a:cubicBezTo>
                <a:cubicBezTo>
                  <a:pt x="18172" y="7345"/>
                  <a:pt x="18166" y="7339"/>
                  <a:pt x="18154" y="7333"/>
                </a:cubicBezTo>
                <a:cubicBezTo>
                  <a:pt x="18148" y="7333"/>
                  <a:pt x="18148" y="7327"/>
                  <a:pt x="18142" y="7327"/>
                </a:cubicBezTo>
                <a:cubicBezTo>
                  <a:pt x="18136" y="7327"/>
                  <a:pt x="18136" y="7327"/>
                  <a:pt x="18130" y="7327"/>
                </a:cubicBezTo>
                <a:lnTo>
                  <a:pt x="18112" y="7327"/>
                </a:lnTo>
                <a:close/>
                <a:moveTo>
                  <a:pt x="16269" y="6818"/>
                </a:moveTo>
                <a:lnTo>
                  <a:pt x="16269" y="6818"/>
                </a:lnTo>
                <a:cubicBezTo>
                  <a:pt x="16262" y="6824"/>
                  <a:pt x="16262" y="6824"/>
                  <a:pt x="16257" y="6824"/>
                </a:cubicBezTo>
                <a:cubicBezTo>
                  <a:pt x="16251" y="6830"/>
                  <a:pt x="16245" y="6830"/>
                  <a:pt x="16245" y="6836"/>
                </a:cubicBezTo>
                <a:cubicBezTo>
                  <a:pt x="16245" y="6848"/>
                  <a:pt x="16245" y="6854"/>
                  <a:pt x="16251" y="6854"/>
                </a:cubicBezTo>
                <a:cubicBezTo>
                  <a:pt x="16257" y="6860"/>
                  <a:pt x="16257" y="6860"/>
                  <a:pt x="16262" y="6860"/>
                </a:cubicBezTo>
                <a:cubicBezTo>
                  <a:pt x="16269" y="6860"/>
                  <a:pt x="16269" y="6854"/>
                  <a:pt x="16274" y="6854"/>
                </a:cubicBezTo>
                <a:cubicBezTo>
                  <a:pt x="16280" y="6848"/>
                  <a:pt x="16286" y="6848"/>
                  <a:pt x="16298" y="6848"/>
                </a:cubicBezTo>
                <a:cubicBezTo>
                  <a:pt x="16310" y="6848"/>
                  <a:pt x="16310" y="6848"/>
                  <a:pt x="16310" y="6848"/>
                </a:cubicBezTo>
                <a:cubicBezTo>
                  <a:pt x="16316" y="6848"/>
                  <a:pt x="16322" y="6848"/>
                  <a:pt x="16334" y="6848"/>
                </a:cubicBezTo>
                <a:cubicBezTo>
                  <a:pt x="16334" y="6824"/>
                  <a:pt x="16334" y="6824"/>
                  <a:pt x="16334" y="6824"/>
                </a:cubicBezTo>
                <a:cubicBezTo>
                  <a:pt x="16310" y="6818"/>
                  <a:pt x="16310" y="6818"/>
                  <a:pt x="16310" y="6818"/>
                </a:cubicBezTo>
                <a:cubicBezTo>
                  <a:pt x="16298" y="6818"/>
                  <a:pt x="16292" y="6824"/>
                  <a:pt x="16280" y="6824"/>
                </a:cubicBezTo>
                <a:cubicBezTo>
                  <a:pt x="16274" y="6824"/>
                  <a:pt x="16269" y="6824"/>
                  <a:pt x="16257" y="6824"/>
                </a:cubicBezTo>
                <a:lnTo>
                  <a:pt x="16269" y="6818"/>
                </a:lnTo>
                <a:close/>
                <a:moveTo>
                  <a:pt x="16915" y="6848"/>
                </a:moveTo>
                <a:lnTo>
                  <a:pt x="16915" y="6848"/>
                </a:lnTo>
                <a:cubicBezTo>
                  <a:pt x="16915" y="6860"/>
                  <a:pt x="16915" y="6860"/>
                  <a:pt x="16915" y="6860"/>
                </a:cubicBezTo>
                <a:cubicBezTo>
                  <a:pt x="16915" y="6866"/>
                  <a:pt x="16909" y="6866"/>
                  <a:pt x="16903" y="6872"/>
                </a:cubicBezTo>
                <a:cubicBezTo>
                  <a:pt x="16903" y="6878"/>
                  <a:pt x="16897" y="6878"/>
                  <a:pt x="16897" y="6884"/>
                </a:cubicBezTo>
                <a:cubicBezTo>
                  <a:pt x="16891" y="6890"/>
                  <a:pt x="16885" y="6896"/>
                  <a:pt x="16885" y="6906"/>
                </a:cubicBezTo>
                <a:cubicBezTo>
                  <a:pt x="16879" y="6912"/>
                  <a:pt x="16873" y="6912"/>
                  <a:pt x="16873" y="6918"/>
                </a:cubicBezTo>
                <a:cubicBezTo>
                  <a:pt x="16873" y="6924"/>
                  <a:pt x="16873" y="6930"/>
                  <a:pt x="16873" y="6942"/>
                </a:cubicBezTo>
                <a:cubicBezTo>
                  <a:pt x="16873" y="6942"/>
                  <a:pt x="16873" y="6948"/>
                  <a:pt x="16873" y="6954"/>
                </a:cubicBezTo>
                <a:lnTo>
                  <a:pt x="16879" y="6960"/>
                </a:lnTo>
                <a:cubicBezTo>
                  <a:pt x="16879" y="6972"/>
                  <a:pt x="16879" y="6978"/>
                  <a:pt x="16879" y="6984"/>
                </a:cubicBezTo>
                <a:cubicBezTo>
                  <a:pt x="16879" y="7007"/>
                  <a:pt x="16879" y="7007"/>
                  <a:pt x="16879" y="7007"/>
                </a:cubicBezTo>
                <a:cubicBezTo>
                  <a:pt x="16879" y="7013"/>
                  <a:pt x="16879" y="7019"/>
                  <a:pt x="16879" y="7025"/>
                </a:cubicBezTo>
                <a:cubicBezTo>
                  <a:pt x="16873" y="7031"/>
                  <a:pt x="16873" y="7037"/>
                  <a:pt x="16873" y="7037"/>
                </a:cubicBezTo>
                <a:cubicBezTo>
                  <a:pt x="16867" y="7043"/>
                  <a:pt x="16861" y="7049"/>
                  <a:pt x="16861" y="7055"/>
                </a:cubicBezTo>
                <a:cubicBezTo>
                  <a:pt x="16861" y="7150"/>
                  <a:pt x="16861" y="7150"/>
                  <a:pt x="16861" y="7150"/>
                </a:cubicBezTo>
                <a:cubicBezTo>
                  <a:pt x="16861" y="7155"/>
                  <a:pt x="16861" y="7155"/>
                  <a:pt x="16855" y="7161"/>
                </a:cubicBezTo>
                <a:cubicBezTo>
                  <a:pt x="16855" y="7167"/>
                  <a:pt x="16849" y="7167"/>
                  <a:pt x="16844" y="7167"/>
                </a:cubicBezTo>
                <a:cubicBezTo>
                  <a:pt x="16844" y="7173"/>
                  <a:pt x="16838" y="7179"/>
                  <a:pt x="16832" y="7179"/>
                </a:cubicBezTo>
                <a:cubicBezTo>
                  <a:pt x="16826" y="7185"/>
                  <a:pt x="16826" y="7185"/>
                  <a:pt x="16814" y="7185"/>
                </a:cubicBezTo>
                <a:cubicBezTo>
                  <a:pt x="16808" y="7185"/>
                  <a:pt x="16796" y="7179"/>
                  <a:pt x="16790" y="7179"/>
                </a:cubicBezTo>
                <a:cubicBezTo>
                  <a:pt x="16784" y="7173"/>
                  <a:pt x="16778" y="7179"/>
                  <a:pt x="16778" y="7179"/>
                </a:cubicBezTo>
                <a:cubicBezTo>
                  <a:pt x="16772" y="7173"/>
                  <a:pt x="16772" y="7173"/>
                  <a:pt x="16767" y="7167"/>
                </a:cubicBezTo>
                <a:cubicBezTo>
                  <a:pt x="16760" y="7167"/>
                  <a:pt x="16755" y="7167"/>
                  <a:pt x="16755" y="7161"/>
                </a:cubicBezTo>
                <a:cubicBezTo>
                  <a:pt x="16755" y="7155"/>
                  <a:pt x="16755" y="7150"/>
                  <a:pt x="16755" y="7150"/>
                </a:cubicBezTo>
                <a:cubicBezTo>
                  <a:pt x="16749" y="7144"/>
                  <a:pt x="16749" y="7144"/>
                  <a:pt x="16743" y="7138"/>
                </a:cubicBezTo>
                <a:cubicBezTo>
                  <a:pt x="16731" y="7126"/>
                  <a:pt x="16719" y="7120"/>
                  <a:pt x="16701" y="7114"/>
                </a:cubicBezTo>
                <a:cubicBezTo>
                  <a:pt x="16695" y="7108"/>
                  <a:pt x="16683" y="7102"/>
                  <a:pt x="16672" y="7102"/>
                </a:cubicBezTo>
                <a:cubicBezTo>
                  <a:pt x="16672" y="7096"/>
                  <a:pt x="16666" y="7096"/>
                  <a:pt x="16660" y="7096"/>
                </a:cubicBezTo>
                <a:cubicBezTo>
                  <a:pt x="16648" y="7084"/>
                  <a:pt x="16648" y="7078"/>
                  <a:pt x="16642" y="7066"/>
                </a:cubicBezTo>
                <a:cubicBezTo>
                  <a:pt x="16642" y="7066"/>
                  <a:pt x="16642" y="7061"/>
                  <a:pt x="16636" y="7055"/>
                </a:cubicBezTo>
                <a:cubicBezTo>
                  <a:pt x="16636" y="7055"/>
                  <a:pt x="16630" y="7055"/>
                  <a:pt x="16624" y="7055"/>
                </a:cubicBezTo>
                <a:cubicBezTo>
                  <a:pt x="16624" y="7055"/>
                  <a:pt x="16618" y="7055"/>
                  <a:pt x="16612" y="7055"/>
                </a:cubicBezTo>
                <a:cubicBezTo>
                  <a:pt x="16606" y="7055"/>
                  <a:pt x="16606" y="7055"/>
                  <a:pt x="16601" y="7055"/>
                </a:cubicBezTo>
                <a:cubicBezTo>
                  <a:pt x="16594" y="7055"/>
                  <a:pt x="16594" y="7049"/>
                  <a:pt x="16589" y="7049"/>
                </a:cubicBezTo>
                <a:cubicBezTo>
                  <a:pt x="16583" y="7043"/>
                  <a:pt x="16577" y="7043"/>
                  <a:pt x="16577" y="7037"/>
                </a:cubicBezTo>
                <a:lnTo>
                  <a:pt x="16583" y="7031"/>
                </a:lnTo>
                <a:cubicBezTo>
                  <a:pt x="16583" y="7025"/>
                  <a:pt x="16577" y="7019"/>
                  <a:pt x="16577" y="7019"/>
                </a:cubicBezTo>
                <a:cubicBezTo>
                  <a:pt x="16577" y="7007"/>
                  <a:pt x="16583" y="7001"/>
                  <a:pt x="16583" y="6989"/>
                </a:cubicBezTo>
                <a:cubicBezTo>
                  <a:pt x="16583" y="6984"/>
                  <a:pt x="16583" y="6984"/>
                  <a:pt x="16583" y="6984"/>
                </a:cubicBezTo>
                <a:cubicBezTo>
                  <a:pt x="16583" y="6978"/>
                  <a:pt x="16577" y="6978"/>
                  <a:pt x="16577" y="6972"/>
                </a:cubicBezTo>
                <a:cubicBezTo>
                  <a:pt x="16577" y="6966"/>
                  <a:pt x="16571" y="6966"/>
                  <a:pt x="16571" y="6960"/>
                </a:cubicBezTo>
                <a:cubicBezTo>
                  <a:pt x="16571" y="6954"/>
                  <a:pt x="16577" y="6954"/>
                  <a:pt x="16577" y="6948"/>
                </a:cubicBezTo>
                <a:cubicBezTo>
                  <a:pt x="16577" y="6942"/>
                  <a:pt x="16589" y="6948"/>
                  <a:pt x="16589" y="6942"/>
                </a:cubicBezTo>
                <a:cubicBezTo>
                  <a:pt x="16589" y="6942"/>
                  <a:pt x="16589" y="6936"/>
                  <a:pt x="16589" y="6930"/>
                </a:cubicBezTo>
                <a:cubicBezTo>
                  <a:pt x="16594" y="6924"/>
                  <a:pt x="16601" y="6924"/>
                  <a:pt x="16601" y="6918"/>
                </a:cubicBezTo>
                <a:cubicBezTo>
                  <a:pt x="16601" y="6912"/>
                  <a:pt x="16606" y="6912"/>
                  <a:pt x="16606" y="6906"/>
                </a:cubicBezTo>
                <a:cubicBezTo>
                  <a:pt x="16618" y="6896"/>
                  <a:pt x="16624" y="6896"/>
                  <a:pt x="16630" y="6884"/>
                </a:cubicBezTo>
                <a:cubicBezTo>
                  <a:pt x="16636" y="6884"/>
                  <a:pt x="16630" y="6878"/>
                  <a:pt x="16636" y="6878"/>
                </a:cubicBezTo>
                <a:cubicBezTo>
                  <a:pt x="16624" y="6878"/>
                  <a:pt x="16624" y="6878"/>
                  <a:pt x="16624" y="6878"/>
                </a:cubicBezTo>
                <a:cubicBezTo>
                  <a:pt x="16612" y="6872"/>
                  <a:pt x="16606" y="6872"/>
                  <a:pt x="16601" y="6872"/>
                </a:cubicBezTo>
                <a:cubicBezTo>
                  <a:pt x="16589" y="6866"/>
                  <a:pt x="16583" y="6866"/>
                  <a:pt x="16577" y="6866"/>
                </a:cubicBezTo>
                <a:cubicBezTo>
                  <a:pt x="16565" y="6866"/>
                  <a:pt x="16565" y="6866"/>
                  <a:pt x="16565" y="6866"/>
                </a:cubicBezTo>
                <a:cubicBezTo>
                  <a:pt x="16547" y="6866"/>
                  <a:pt x="16541" y="6866"/>
                  <a:pt x="16523" y="6866"/>
                </a:cubicBezTo>
                <a:cubicBezTo>
                  <a:pt x="16517" y="6866"/>
                  <a:pt x="16517" y="6860"/>
                  <a:pt x="16512" y="6860"/>
                </a:cubicBezTo>
                <a:cubicBezTo>
                  <a:pt x="16506" y="6854"/>
                  <a:pt x="16506" y="6854"/>
                  <a:pt x="16500" y="6854"/>
                </a:cubicBezTo>
                <a:cubicBezTo>
                  <a:pt x="16494" y="6854"/>
                  <a:pt x="16494" y="6854"/>
                  <a:pt x="16488" y="6854"/>
                </a:cubicBezTo>
                <a:cubicBezTo>
                  <a:pt x="16488" y="6854"/>
                  <a:pt x="16482" y="6854"/>
                  <a:pt x="16476" y="6854"/>
                </a:cubicBezTo>
                <a:cubicBezTo>
                  <a:pt x="16470" y="6848"/>
                  <a:pt x="16470" y="6842"/>
                  <a:pt x="16464" y="6842"/>
                </a:cubicBezTo>
                <a:cubicBezTo>
                  <a:pt x="16464" y="6836"/>
                  <a:pt x="16458" y="6836"/>
                  <a:pt x="16452" y="6836"/>
                </a:cubicBezTo>
                <a:cubicBezTo>
                  <a:pt x="16452" y="6836"/>
                  <a:pt x="16446" y="6836"/>
                  <a:pt x="16440" y="6836"/>
                </a:cubicBezTo>
                <a:lnTo>
                  <a:pt x="16435" y="6830"/>
                </a:lnTo>
                <a:cubicBezTo>
                  <a:pt x="16428" y="6830"/>
                  <a:pt x="16423" y="6830"/>
                  <a:pt x="16423" y="6824"/>
                </a:cubicBezTo>
                <a:cubicBezTo>
                  <a:pt x="16411" y="6824"/>
                  <a:pt x="16405" y="6813"/>
                  <a:pt x="16399" y="6813"/>
                </a:cubicBezTo>
                <a:cubicBezTo>
                  <a:pt x="16393" y="6813"/>
                  <a:pt x="16393" y="6813"/>
                  <a:pt x="16387" y="6813"/>
                </a:cubicBezTo>
                <a:cubicBezTo>
                  <a:pt x="16375" y="6813"/>
                  <a:pt x="16375" y="6813"/>
                  <a:pt x="16375" y="6813"/>
                </a:cubicBezTo>
                <a:cubicBezTo>
                  <a:pt x="16369" y="6813"/>
                  <a:pt x="16369" y="6813"/>
                  <a:pt x="16363" y="6813"/>
                </a:cubicBezTo>
                <a:cubicBezTo>
                  <a:pt x="16357" y="6813"/>
                  <a:pt x="16357" y="6813"/>
                  <a:pt x="16351" y="6813"/>
                </a:cubicBezTo>
                <a:cubicBezTo>
                  <a:pt x="16351" y="6836"/>
                  <a:pt x="16351" y="6836"/>
                  <a:pt x="16351" y="6836"/>
                </a:cubicBezTo>
                <a:cubicBezTo>
                  <a:pt x="16351" y="6836"/>
                  <a:pt x="16351" y="6848"/>
                  <a:pt x="16357" y="6848"/>
                </a:cubicBezTo>
                <a:cubicBezTo>
                  <a:pt x="16363" y="6848"/>
                  <a:pt x="16369" y="6848"/>
                  <a:pt x="16375" y="6854"/>
                </a:cubicBezTo>
                <a:cubicBezTo>
                  <a:pt x="16381" y="6854"/>
                  <a:pt x="16387" y="6854"/>
                  <a:pt x="16387" y="6860"/>
                </a:cubicBezTo>
                <a:cubicBezTo>
                  <a:pt x="16393" y="6860"/>
                  <a:pt x="16399" y="6860"/>
                  <a:pt x="16399" y="6860"/>
                </a:cubicBezTo>
                <a:cubicBezTo>
                  <a:pt x="16405" y="6866"/>
                  <a:pt x="16399" y="6866"/>
                  <a:pt x="16399" y="6872"/>
                </a:cubicBezTo>
                <a:cubicBezTo>
                  <a:pt x="16393" y="6872"/>
                  <a:pt x="16393" y="6878"/>
                  <a:pt x="16387" y="6878"/>
                </a:cubicBezTo>
                <a:cubicBezTo>
                  <a:pt x="16381" y="6878"/>
                  <a:pt x="16375" y="6878"/>
                  <a:pt x="16363" y="6878"/>
                </a:cubicBezTo>
                <a:cubicBezTo>
                  <a:pt x="16357" y="6878"/>
                  <a:pt x="16351" y="6878"/>
                  <a:pt x="16340" y="6878"/>
                </a:cubicBezTo>
                <a:cubicBezTo>
                  <a:pt x="16334" y="6878"/>
                  <a:pt x="16334" y="6884"/>
                  <a:pt x="16328" y="6884"/>
                </a:cubicBezTo>
                <a:cubicBezTo>
                  <a:pt x="16322" y="6884"/>
                  <a:pt x="16322" y="6890"/>
                  <a:pt x="16316" y="6896"/>
                </a:cubicBezTo>
                <a:cubicBezTo>
                  <a:pt x="16304" y="6901"/>
                  <a:pt x="16298" y="6906"/>
                  <a:pt x="16286" y="6912"/>
                </a:cubicBezTo>
                <a:cubicBezTo>
                  <a:pt x="16286" y="6918"/>
                  <a:pt x="16280" y="6918"/>
                  <a:pt x="16274" y="6924"/>
                </a:cubicBezTo>
                <a:cubicBezTo>
                  <a:pt x="16269" y="6924"/>
                  <a:pt x="16262" y="6930"/>
                  <a:pt x="16262" y="6930"/>
                </a:cubicBezTo>
                <a:cubicBezTo>
                  <a:pt x="16257" y="6936"/>
                  <a:pt x="16251" y="6936"/>
                  <a:pt x="16251" y="6948"/>
                </a:cubicBezTo>
                <a:cubicBezTo>
                  <a:pt x="16251" y="6954"/>
                  <a:pt x="16251" y="6954"/>
                  <a:pt x="16251" y="6954"/>
                </a:cubicBezTo>
                <a:lnTo>
                  <a:pt x="16251" y="6960"/>
                </a:lnTo>
                <a:cubicBezTo>
                  <a:pt x="16251" y="6972"/>
                  <a:pt x="16251" y="6978"/>
                  <a:pt x="16251" y="6984"/>
                </a:cubicBezTo>
                <a:cubicBezTo>
                  <a:pt x="16251" y="6989"/>
                  <a:pt x="16251" y="6995"/>
                  <a:pt x="16251" y="6995"/>
                </a:cubicBezTo>
                <a:cubicBezTo>
                  <a:pt x="16251" y="7001"/>
                  <a:pt x="16245" y="7007"/>
                  <a:pt x="16245" y="7013"/>
                </a:cubicBezTo>
                <a:cubicBezTo>
                  <a:pt x="16245" y="7019"/>
                  <a:pt x="16245" y="7019"/>
                  <a:pt x="16239" y="7025"/>
                </a:cubicBezTo>
                <a:cubicBezTo>
                  <a:pt x="16233" y="7025"/>
                  <a:pt x="16227" y="7025"/>
                  <a:pt x="16221" y="7025"/>
                </a:cubicBezTo>
                <a:cubicBezTo>
                  <a:pt x="16203" y="7025"/>
                  <a:pt x="16191" y="7025"/>
                  <a:pt x="16174" y="7013"/>
                </a:cubicBezTo>
                <a:cubicBezTo>
                  <a:pt x="16168" y="7013"/>
                  <a:pt x="16174" y="7001"/>
                  <a:pt x="16168" y="7001"/>
                </a:cubicBezTo>
                <a:cubicBezTo>
                  <a:pt x="16168" y="7001"/>
                  <a:pt x="16162" y="7001"/>
                  <a:pt x="16156" y="7001"/>
                </a:cubicBezTo>
                <a:cubicBezTo>
                  <a:pt x="16144" y="7001"/>
                  <a:pt x="16138" y="7001"/>
                  <a:pt x="16126" y="7001"/>
                </a:cubicBezTo>
                <a:cubicBezTo>
                  <a:pt x="16126" y="6995"/>
                  <a:pt x="16126" y="6984"/>
                  <a:pt x="16120" y="6978"/>
                </a:cubicBezTo>
                <a:cubicBezTo>
                  <a:pt x="16102" y="6978"/>
                  <a:pt x="16102" y="6978"/>
                  <a:pt x="16102" y="6978"/>
                </a:cubicBezTo>
                <a:cubicBezTo>
                  <a:pt x="16091" y="6978"/>
                  <a:pt x="16085" y="6984"/>
                  <a:pt x="16079" y="6984"/>
                </a:cubicBezTo>
                <a:cubicBezTo>
                  <a:pt x="16067" y="6984"/>
                  <a:pt x="16061" y="6984"/>
                  <a:pt x="16055" y="6984"/>
                </a:cubicBezTo>
                <a:cubicBezTo>
                  <a:pt x="16043" y="6984"/>
                  <a:pt x="16037" y="6989"/>
                  <a:pt x="16031" y="6995"/>
                </a:cubicBezTo>
                <a:cubicBezTo>
                  <a:pt x="16025" y="6995"/>
                  <a:pt x="16031" y="7001"/>
                  <a:pt x="16025" y="7007"/>
                </a:cubicBezTo>
                <a:cubicBezTo>
                  <a:pt x="16025" y="7013"/>
                  <a:pt x="16019" y="7013"/>
                  <a:pt x="16014" y="7019"/>
                </a:cubicBezTo>
                <a:cubicBezTo>
                  <a:pt x="16008" y="7019"/>
                  <a:pt x="16014" y="7025"/>
                  <a:pt x="16008" y="7031"/>
                </a:cubicBezTo>
                <a:cubicBezTo>
                  <a:pt x="15996" y="7031"/>
                  <a:pt x="15990" y="7025"/>
                  <a:pt x="15984" y="7031"/>
                </a:cubicBezTo>
                <a:cubicBezTo>
                  <a:pt x="15972" y="7031"/>
                  <a:pt x="15966" y="7049"/>
                  <a:pt x="15966" y="7061"/>
                </a:cubicBezTo>
                <a:cubicBezTo>
                  <a:pt x="15960" y="7061"/>
                  <a:pt x="15960" y="7066"/>
                  <a:pt x="15960" y="7072"/>
                </a:cubicBezTo>
                <a:cubicBezTo>
                  <a:pt x="15960" y="7078"/>
                  <a:pt x="15954" y="7084"/>
                  <a:pt x="15948" y="7084"/>
                </a:cubicBezTo>
                <a:cubicBezTo>
                  <a:pt x="15948" y="7084"/>
                  <a:pt x="15942" y="7084"/>
                  <a:pt x="15936" y="7084"/>
                </a:cubicBezTo>
                <a:cubicBezTo>
                  <a:pt x="15930" y="7084"/>
                  <a:pt x="15925" y="7084"/>
                  <a:pt x="15913" y="7084"/>
                </a:cubicBezTo>
                <a:cubicBezTo>
                  <a:pt x="15913" y="7108"/>
                  <a:pt x="15913" y="7108"/>
                  <a:pt x="15913" y="7108"/>
                </a:cubicBezTo>
                <a:cubicBezTo>
                  <a:pt x="15919" y="7108"/>
                  <a:pt x="15919" y="7114"/>
                  <a:pt x="15919" y="7114"/>
                </a:cubicBezTo>
                <a:cubicBezTo>
                  <a:pt x="15925" y="7120"/>
                  <a:pt x="15930" y="7120"/>
                  <a:pt x="15930" y="7126"/>
                </a:cubicBezTo>
                <a:cubicBezTo>
                  <a:pt x="15936" y="7132"/>
                  <a:pt x="15936" y="7132"/>
                  <a:pt x="15936" y="7138"/>
                </a:cubicBezTo>
                <a:cubicBezTo>
                  <a:pt x="15936" y="7161"/>
                  <a:pt x="15936" y="7161"/>
                  <a:pt x="15936" y="7161"/>
                </a:cubicBezTo>
                <a:cubicBezTo>
                  <a:pt x="15889" y="7161"/>
                  <a:pt x="15889" y="7161"/>
                  <a:pt x="15889" y="7161"/>
                </a:cubicBezTo>
                <a:cubicBezTo>
                  <a:pt x="15889" y="7155"/>
                  <a:pt x="15889" y="7155"/>
                  <a:pt x="15889" y="7155"/>
                </a:cubicBezTo>
                <a:cubicBezTo>
                  <a:pt x="15889" y="7150"/>
                  <a:pt x="15889" y="7144"/>
                  <a:pt x="15889" y="7132"/>
                </a:cubicBezTo>
                <a:cubicBezTo>
                  <a:pt x="15889" y="7132"/>
                  <a:pt x="15889" y="7126"/>
                  <a:pt x="15889" y="7120"/>
                </a:cubicBezTo>
                <a:cubicBezTo>
                  <a:pt x="15853" y="7120"/>
                  <a:pt x="15853" y="7120"/>
                  <a:pt x="15853" y="7120"/>
                </a:cubicBezTo>
                <a:cubicBezTo>
                  <a:pt x="15853" y="7120"/>
                  <a:pt x="15847" y="7126"/>
                  <a:pt x="15842" y="7126"/>
                </a:cubicBezTo>
                <a:cubicBezTo>
                  <a:pt x="15842" y="7126"/>
                  <a:pt x="15836" y="7126"/>
                  <a:pt x="15830" y="7132"/>
                </a:cubicBezTo>
                <a:cubicBezTo>
                  <a:pt x="15830" y="7132"/>
                  <a:pt x="15824" y="7138"/>
                  <a:pt x="15824" y="7144"/>
                </a:cubicBezTo>
                <a:cubicBezTo>
                  <a:pt x="15818" y="7150"/>
                  <a:pt x="15818" y="7155"/>
                  <a:pt x="15818" y="7167"/>
                </a:cubicBezTo>
                <a:cubicBezTo>
                  <a:pt x="15818" y="7179"/>
                  <a:pt x="15824" y="7191"/>
                  <a:pt x="15818" y="7203"/>
                </a:cubicBezTo>
                <a:cubicBezTo>
                  <a:pt x="15818" y="7209"/>
                  <a:pt x="15818" y="7209"/>
                  <a:pt x="15818" y="7215"/>
                </a:cubicBezTo>
                <a:cubicBezTo>
                  <a:pt x="15818" y="7221"/>
                  <a:pt x="15812" y="7221"/>
                  <a:pt x="15806" y="7227"/>
                </a:cubicBezTo>
                <a:cubicBezTo>
                  <a:pt x="15800" y="7232"/>
                  <a:pt x="15800" y="7232"/>
                  <a:pt x="15794" y="7239"/>
                </a:cubicBezTo>
                <a:cubicBezTo>
                  <a:pt x="15794" y="7244"/>
                  <a:pt x="15788" y="7244"/>
                  <a:pt x="15788" y="7250"/>
                </a:cubicBezTo>
                <a:cubicBezTo>
                  <a:pt x="15782" y="7256"/>
                  <a:pt x="15788" y="7256"/>
                  <a:pt x="15782" y="7262"/>
                </a:cubicBezTo>
                <a:cubicBezTo>
                  <a:pt x="15782" y="7268"/>
                  <a:pt x="15776" y="7268"/>
                  <a:pt x="15770" y="7268"/>
                </a:cubicBezTo>
                <a:cubicBezTo>
                  <a:pt x="15764" y="7274"/>
                  <a:pt x="15759" y="7280"/>
                  <a:pt x="15753" y="7292"/>
                </a:cubicBezTo>
                <a:cubicBezTo>
                  <a:pt x="15753" y="7292"/>
                  <a:pt x="15753" y="7298"/>
                  <a:pt x="15747" y="7304"/>
                </a:cubicBezTo>
                <a:cubicBezTo>
                  <a:pt x="15741" y="7304"/>
                  <a:pt x="15741" y="7304"/>
                  <a:pt x="15735" y="7310"/>
                </a:cubicBezTo>
                <a:cubicBezTo>
                  <a:pt x="15729" y="7310"/>
                  <a:pt x="15729" y="7310"/>
                  <a:pt x="15723" y="7316"/>
                </a:cubicBezTo>
                <a:cubicBezTo>
                  <a:pt x="15717" y="7316"/>
                  <a:pt x="15717" y="7321"/>
                  <a:pt x="15711" y="7321"/>
                </a:cubicBezTo>
                <a:cubicBezTo>
                  <a:pt x="15711" y="7321"/>
                  <a:pt x="15705" y="7321"/>
                  <a:pt x="15699" y="7321"/>
                </a:cubicBezTo>
                <a:cubicBezTo>
                  <a:pt x="15693" y="7321"/>
                  <a:pt x="15693" y="7321"/>
                  <a:pt x="15687" y="7321"/>
                </a:cubicBezTo>
                <a:cubicBezTo>
                  <a:pt x="15664" y="7321"/>
                  <a:pt x="15658" y="7321"/>
                  <a:pt x="15634" y="7321"/>
                </a:cubicBezTo>
                <a:cubicBezTo>
                  <a:pt x="15628" y="7321"/>
                  <a:pt x="15628" y="7327"/>
                  <a:pt x="15622" y="7327"/>
                </a:cubicBezTo>
                <a:cubicBezTo>
                  <a:pt x="15610" y="7327"/>
                  <a:pt x="15604" y="7333"/>
                  <a:pt x="15592" y="7339"/>
                </a:cubicBezTo>
                <a:cubicBezTo>
                  <a:pt x="15587" y="7339"/>
                  <a:pt x="15581" y="7345"/>
                  <a:pt x="15581" y="7345"/>
                </a:cubicBezTo>
                <a:cubicBezTo>
                  <a:pt x="15563" y="7345"/>
                  <a:pt x="15557" y="7345"/>
                  <a:pt x="15545" y="7345"/>
                </a:cubicBezTo>
                <a:cubicBezTo>
                  <a:pt x="15539" y="7345"/>
                  <a:pt x="15533" y="7351"/>
                  <a:pt x="15527" y="7357"/>
                </a:cubicBezTo>
                <a:cubicBezTo>
                  <a:pt x="15521" y="7363"/>
                  <a:pt x="15510" y="7369"/>
                  <a:pt x="15504" y="7369"/>
                </a:cubicBezTo>
                <a:cubicBezTo>
                  <a:pt x="15486" y="7375"/>
                  <a:pt x="15480" y="7381"/>
                  <a:pt x="15462" y="7387"/>
                </a:cubicBezTo>
                <a:cubicBezTo>
                  <a:pt x="15456" y="7393"/>
                  <a:pt x="15456" y="7393"/>
                  <a:pt x="15450" y="7393"/>
                </a:cubicBezTo>
                <a:cubicBezTo>
                  <a:pt x="15444" y="7398"/>
                  <a:pt x="15438" y="7405"/>
                  <a:pt x="15432" y="7416"/>
                </a:cubicBezTo>
                <a:cubicBezTo>
                  <a:pt x="15432" y="7422"/>
                  <a:pt x="15438" y="7428"/>
                  <a:pt x="15432" y="7440"/>
                </a:cubicBezTo>
                <a:cubicBezTo>
                  <a:pt x="15432" y="7446"/>
                  <a:pt x="15432" y="7446"/>
                  <a:pt x="15426" y="7452"/>
                </a:cubicBezTo>
                <a:lnTo>
                  <a:pt x="15421" y="7452"/>
                </a:lnTo>
                <a:cubicBezTo>
                  <a:pt x="15415" y="7452"/>
                  <a:pt x="15409" y="7446"/>
                  <a:pt x="15409" y="7446"/>
                </a:cubicBezTo>
                <a:cubicBezTo>
                  <a:pt x="15403" y="7446"/>
                  <a:pt x="15397" y="7446"/>
                  <a:pt x="15397" y="7440"/>
                </a:cubicBezTo>
                <a:cubicBezTo>
                  <a:pt x="15391" y="7440"/>
                  <a:pt x="15385" y="7440"/>
                  <a:pt x="15385" y="7440"/>
                </a:cubicBezTo>
                <a:cubicBezTo>
                  <a:pt x="15379" y="7434"/>
                  <a:pt x="15385" y="7434"/>
                  <a:pt x="15385" y="7428"/>
                </a:cubicBezTo>
                <a:cubicBezTo>
                  <a:pt x="15379" y="7422"/>
                  <a:pt x="15379" y="7422"/>
                  <a:pt x="15373" y="7416"/>
                </a:cubicBezTo>
                <a:cubicBezTo>
                  <a:pt x="15373" y="7422"/>
                  <a:pt x="15373" y="7434"/>
                  <a:pt x="15367" y="7440"/>
                </a:cubicBezTo>
                <a:cubicBezTo>
                  <a:pt x="15367" y="7440"/>
                  <a:pt x="15355" y="7440"/>
                  <a:pt x="15355" y="7446"/>
                </a:cubicBezTo>
                <a:cubicBezTo>
                  <a:pt x="15355" y="7446"/>
                  <a:pt x="15355" y="7452"/>
                  <a:pt x="15355" y="7458"/>
                </a:cubicBezTo>
                <a:cubicBezTo>
                  <a:pt x="15355" y="7470"/>
                  <a:pt x="15355" y="7470"/>
                  <a:pt x="15355" y="7470"/>
                </a:cubicBezTo>
                <a:cubicBezTo>
                  <a:pt x="15355" y="7470"/>
                  <a:pt x="15355" y="7476"/>
                  <a:pt x="15355" y="7482"/>
                </a:cubicBezTo>
                <a:cubicBezTo>
                  <a:pt x="15361" y="7487"/>
                  <a:pt x="15361" y="7493"/>
                  <a:pt x="15355" y="7505"/>
                </a:cubicBezTo>
                <a:cubicBezTo>
                  <a:pt x="15355" y="7517"/>
                  <a:pt x="15355" y="7517"/>
                  <a:pt x="15355" y="7517"/>
                </a:cubicBezTo>
                <a:cubicBezTo>
                  <a:pt x="15355" y="7523"/>
                  <a:pt x="15349" y="7523"/>
                  <a:pt x="15349" y="7529"/>
                </a:cubicBezTo>
                <a:cubicBezTo>
                  <a:pt x="15349" y="7535"/>
                  <a:pt x="15337" y="7535"/>
                  <a:pt x="15337" y="7541"/>
                </a:cubicBezTo>
                <a:cubicBezTo>
                  <a:pt x="15337" y="7541"/>
                  <a:pt x="15337" y="7547"/>
                  <a:pt x="15337" y="7553"/>
                </a:cubicBezTo>
                <a:cubicBezTo>
                  <a:pt x="15337" y="7559"/>
                  <a:pt x="15337" y="7564"/>
                  <a:pt x="15344" y="7576"/>
                </a:cubicBezTo>
                <a:lnTo>
                  <a:pt x="15349" y="7582"/>
                </a:lnTo>
                <a:cubicBezTo>
                  <a:pt x="15349" y="7588"/>
                  <a:pt x="15355" y="7588"/>
                  <a:pt x="15361" y="7594"/>
                </a:cubicBezTo>
                <a:cubicBezTo>
                  <a:pt x="15367" y="7600"/>
                  <a:pt x="15367" y="7606"/>
                  <a:pt x="15367" y="7618"/>
                </a:cubicBezTo>
                <a:cubicBezTo>
                  <a:pt x="15373" y="7630"/>
                  <a:pt x="15385" y="7636"/>
                  <a:pt x="15391" y="7653"/>
                </a:cubicBezTo>
                <a:cubicBezTo>
                  <a:pt x="15391" y="7659"/>
                  <a:pt x="15391" y="7659"/>
                  <a:pt x="15391" y="7659"/>
                </a:cubicBezTo>
                <a:cubicBezTo>
                  <a:pt x="15385" y="7659"/>
                  <a:pt x="15385" y="7653"/>
                  <a:pt x="15379" y="7653"/>
                </a:cubicBezTo>
                <a:cubicBezTo>
                  <a:pt x="15373" y="7653"/>
                  <a:pt x="15367" y="7653"/>
                  <a:pt x="15361" y="7653"/>
                </a:cubicBezTo>
                <a:cubicBezTo>
                  <a:pt x="15361" y="7653"/>
                  <a:pt x="15355" y="7648"/>
                  <a:pt x="15349" y="7648"/>
                </a:cubicBezTo>
                <a:cubicBezTo>
                  <a:pt x="15349" y="7642"/>
                  <a:pt x="15344" y="7642"/>
                  <a:pt x="15344" y="7642"/>
                </a:cubicBezTo>
                <a:cubicBezTo>
                  <a:pt x="15337" y="7642"/>
                  <a:pt x="15332" y="7648"/>
                  <a:pt x="15332" y="7648"/>
                </a:cubicBezTo>
                <a:cubicBezTo>
                  <a:pt x="15332" y="7671"/>
                  <a:pt x="15332" y="7671"/>
                  <a:pt x="15332" y="7671"/>
                </a:cubicBezTo>
                <a:cubicBezTo>
                  <a:pt x="15332" y="7677"/>
                  <a:pt x="15332" y="7677"/>
                  <a:pt x="15337" y="7683"/>
                </a:cubicBezTo>
                <a:cubicBezTo>
                  <a:pt x="15344" y="7689"/>
                  <a:pt x="15349" y="7695"/>
                  <a:pt x="15355" y="7707"/>
                </a:cubicBezTo>
                <a:cubicBezTo>
                  <a:pt x="15361" y="7707"/>
                  <a:pt x="15361" y="7713"/>
                  <a:pt x="15367" y="7719"/>
                </a:cubicBezTo>
                <a:cubicBezTo>
                  <a:pt x="15373" y="7719"/>
                  <a:pt x="15373" y="7725"/>
                  <a:pt x="15379" y="7725"/>
                </a:cubicBezTo>
                <a:cubicBezTo>
                  <a:pt x="15385" y="7730"/>
                  <a:pt x="15385" y="7730"/>
                  <a:pt x="15391" y="7737"/>
                </a:cubicBezTo>
                <a:cubicBezTo>
                  <a:pt x="15391" y="7742"/>
                  <a:pt x="15397" y="7742"/>
                  <a:pt x="15397" y="7748"/>
                </a:cubicBezTo>
                <a:cubicBezTo>
                  <a:pt x="15397" y="7760"/>
                  <a:pt x="15397" y="7766"/>
                  <a:pt x="15397" y="7772"/>
                </a:cubicBezTo>
                <a:cubicBezTo>
                  <a:pt x="15397" y="7784"/>
                  <a:pt x="15397" y="7790"/>
                  <a:pt x="15403" y="7802"/>
                </a:cubicBezTo>
                <a:cubicBezTo>
                  <a:pt x="15409" y="7802"/>
                  <a:pt x="15409" y="7808"/>
                  <a:pt x="15415" y="7814"/>
                </a:cubicBezTo>
                <a:cubicBezTo>
                  <a:pt x="15415" y="7825"/>
                  <a:pt x="15421" y="7831"/>
                  <a:pt x="15421" y="7843"/>
                </a:cubicBezTo>
                <a:cubicBezTo>
                  <a:pt x="15421" y="7849"/>
                  <a:pt x="15421" y="7849"/>
                  <a:pt x="15426" y="7855"/>
                </a:cubicBezTo>
                <a:cubicBezTo>
                  <a:pt x="15426" y="7861"/>
                  <a:pt x="15421" y="7867"/>
                  <a:pt x="15426" y="7873"/>
                </a:cubicBezTo>
                <a:cubicBezTo>
                  <a:pt x="15426" y="7879"/>
                  <a:pt x="15432" y="7885"/>
                  <a:pt x="15432" y="7896"/>
                </a:cubicBezTo>
                <a:cubicBezTo>
                  <a:pt x="15438" y="7903"/>
                  <a:pt x="15444" y="7903"/>
                  <a:pt x="15444" y="7908"/>
                </a:cubicBezTo>
                <a:cubicBezTo>
                  <a:pt x="15450" y="7920"/>
                  <a:pt x="15456" y="7926"/>
                  <a:pt x="15462" y="7938"/>
                </a:cubicBezTo>
                <a:cubicBezTo>
                  <a:pt x="15462" y="7938"/>
                  <a:pt x="15468" y="7944"/>
                  <a:pt x="15468" y="7950"/>
                </a:cubicBezTo>
                <a:cubicBezTo>
                  <a:pt x="15468" y="7950"/>
                  <a:pt x="15468" y="7956"/>
                  <a:pt x="15468" y="7962"/>
                </a:cubicBezTo>
                <a:cubicBezTo>
                  <a:pt x="15474" y="7974"/>
                  <a:pt x="15468" y="7980"/>
                  <a:pt x="15468" y="7997"/>
                </a:cubicBezTo>
                <a:cubicBezTo>
                  <a:pt x="15468" y="8003"/>
                  <a:pt x="15474" y="8015"/>
                  <a:pt x="15480" y="8021"/>
                </a:cubicBezTo>
                <a:cubicBezTo>
                  <a:pt x="15480" y="8027"/>
                  <a:pt x="15486" y="8027"/>
                  <a:pt x="15486" y="8033"/>
                </a:cubicBezTo>
                <a:cubicBezTo>
                  <a:pt x="15486" y="8039"/>
                  <a:pt x="15486" y="8045"/>
                  <a:pt x="15486" y="8051"/>
                </a:cubicBezTo>
                <a:cubicBezTo>
                  <a:pt x="15486" y="8098"/>
                  <a:pt x="15486" y="8098"/>
                  <a:pt x="15486" y="8098"/>
                </a:cubicBezTo>
                <a:cubicBezTo>
                  <a:pt x="15480" y="8098"/>
                  <a:pt x="15474" y="8092"/>
                  <a:pt x="15462" y="8098"/>
                </a:cubicBezTo>
                <a:cubicBezTo>
                  <a:pt x="15456" y="8098"/>
                  <a:pt x="15450" y="8104"/>
                  <a:pt x="15438" y="8110"/>
                </a:cubicBezTo>
                <a:cubicBezTo>
                  <a:pt x="15438" y="8110"/>
                  <a:pt x="15432" y="8116"/>
                  <a:pt x="15426" y="8116"/>
                </a:cubicBezTo>
                <a:cubicBezTo>
                  <a:pt x="15426" y="8122"/>
                  <a:pt x="15421" y="8122"/>
                  <a:pt x="15421" y="8128"/>
                </a:cubicBezTo>
                <a:cubicBezTo>
                  <a:pt x="15421" y="8140"/>
                  <a:pt x="15421" y="8140"/>
                  <a:pt x="15421" y="8140"/>
                </a:cubicBezTo>
                <a:cubicBezTo>
                  <a:pt x="15432" y="8140"/>
                  <a:pt x="15444" y="8140"/>
                  <a:pt x="15456" y="8146"/>
                </a:cubicBezTo>
                <a:cubicBezTo>
                  <a:pt x="15462" y="8151"/>
                  <a:pt x="15462" y="8163"/>
                  <a:pt x="15468" y="8169"/>
                </a:cubicBezTo>
                <a:cubicBezTo>
                  <a:pt x="15474" y="8175"/>
                  <a:pt x="15480" y="8175"/>
                  <a:pt x="15480" y="8175"/>
                </a:cubicBezTo>
                <a:cubicBezTo>
                  <a:pt x="15486" y="8175"/>
                  <a:pt x="15486" y="8181"/>
                  <a:pt x="15492" y="8181"/>
                </a:cubicBezTo>
                <a:cubicBezTo>
                  <a:pt x="15504" y="8187"/>
                  <a:pt x="15504" y="8187"/>
                  <a:pt x="15515" y="8193"/>
                </a:cubicBezTo>
                <a:cubicBezTo>
                  <a:pt x="15521" y="8193"/>
                  <a:pt x="15521" y="8193"/>
                  <a:pt x="15527" y="8193"/>
                </a:cubicBezTo>
                <a:cubicBezTo>
                  <a:pt x="15533" y="8199"/>
                  <a:pt x="15539" y="8205"/>
                  <a:pt x="15551" y="8205"/>
                </a:cubicBezTo>
                <a:cubicBezTo>
                  <a:pt x="15557" y="8211"/>
                  <a:pt x="15563" y="8205"/>
                  <a:pt x="15569" y="8205"/>
                </a:cubicBezTo>
                <a:cubicBezTo>
                  <a:pt x="15575" y="8205"/>
                  <a:pt x="15581" y="8211"/>
                  <a:pt x="15587" y="8205"/>
                </a:cubicBezTo>
                <a:cubicBezTo>
                  <a:pt x="15592" y="8205"/>
                  <a:pt x="15604" y="8205"/>
                  <a:pt x="15610" y="8199"/>
                </a:cubicBezTo>
                <a:cubicBezTo>
                  <a:pt x="15610" y="8199"/>
                  <a:pt x="15616" y="8205"/>
                  <a:pt x="15622" y="8199"/>
                </a:cubicBezTo>
                <a:cubicBezTo>
                  <a:pt x="15628" y="8199"/>
                  <a:pt x="15628" y="8193"/>
                  <a:pt x="15634" y="8193"/>
                </a:cubicBezTo>
                <a:cubicBezTo>
                  <a:pt x="15640" y="8187"/>
                  <a:pt x="15646" y="8187"/>
                  <a:pt x="15646" y="8187"/>
                </a:cubicBezTo>
                <a:cubicBezTo>
                  <a:pt x="15652" y="8181"/>
                  <a:pt x="15652" y="8175"/>
                  <a:pt x="15658" y="8175"/>
                </a:cubicBezTo>
                <a:cubicBezTo>
                  <a:pt x="15658" y="8169"/>
                  <a:pt x="15658" y="8163"/>
                  <a:pt x="15658" y="8163"/>
                </a:cubicBezTo>
                <a:cubicBezTo>
                  <a:pt x="15664" y="8157"/>
                  <a:pt x="15664" y="8157"/>
                  <a:pt x="15670" y="8151"/>
                </a:cubicBezTo>
                <a:cubicBezTo>
                  <a:pt x="15676" y="8151"/>
                  <a:pt x="15676" y="8146"/>
                  <a:pt x="15676" y="8140"/>
                </a:cubicBezTo>
                <a:cubicBezTo>
                  <a:pt x="15687" y="8140"/>
                  <a:pt x="15693" y="8140"/>
                  <a:pt x="15699" y="8140"/>
                </a:cubicBezTo>
                <a:cubicBezTo>
                  <a:pt x="15711" y="8140"/>
                  <a:pt x="15717" y="8140"/>
                  <a:pt x="15723" y="8134"/>
                </a:cubicBezTo>
                <a:cubicBezTo>
                  <a:pt x="15729" y="8134"/>
                  <a:pt x="15729" y="8128"/>
                  <a:pt x="15735" y="8122"/>
                </a:cubicBezTo>
                <a:cubicBezTo>
                  <a:pt x="15741" y="8122"/>
                  <a:pt x="15747" y="8122"/>
                  <a:pt x="15759" y="8122"/>
                </a:cubicBezTo>
                <a:cubicBezTo>
                  <a:pt x="15776" y="8122"/>
                  <a:pt x="15788" y="8128"/>
                  <a:pt x="15812" y="8128"/>
                </a:cubicBezTo>
                <a:cubicBezTo>
                  <a:pt x="15818" y="8134"/>
                  <a:pt x="15824" y="8140"/>
                  <a:pt x="15836" y="8140"/>
                </a:cubicBezTo>
                <a:cubicBezTo>
                  <a:pt x="15842" y="8146"/>
                  <a:pt x="15842" y="8146"/>
                  <a:pt x="15847" y="8146"/>
                </a:cubicBezTo>
                <a:cubicBezTo>
                  <a:pt x="15859" y="8146"/>
                  <a:pt x="15859" y="8146"/>
                  <a:pt x="15871" y="8146"/>
                </a:cubicBezTo>
                <a:cubicBezTo>
                  <a:pt x="15877" y="8146"/>
                  <a:pt x="15883" y="8146"/>
                  <a:pt x="15889" y="8146"/>
                </a:cubicBezTo>
                <a:cubicBezTo>
                  <a:pt x="15889" y="8140"/>
                  <a:pt x="15895" y="8140"/>
                  <a:pt x="15895" y="8134"/>
                </a:cubicBezTo>
                <a:cubicBezTo>
                  <a:pt x="15901" y="8128"/>
                  <a:pt x="15907" y="8128"/>
                  <a:pt x="15907" y="8122"/>
                </a:cubicBezTo>
                <a:cubicBezTo>
                  <a:pt x="15913" y="8116"/>
                  <a:pt x="15919" y="8104"/>
                  <a:pt x="15925" y="8098"/>
                </a:cubicBezTo>
                <a:cubicBezTo>
                  <a:pt x="15930" y="8092"/>
                  <a:pt x="15930" y="8092"/>
                  <a:pt x="15936" y="8086"/>
                </a:cubicBezTo>
                <a:cubicBezTo>
                  <a:pt x="15954" y="8069"/>
                  <a:pt x="15966" y="8051"/>
                  <a:pt x="15990" y="8045"/>
                </a:cubicBezTo>
                <a:cubicBezTo>
                  <a:pt x="15990" y="8045"/>
                  <a:pt x="15996" y="8045"/>
                  <a:pt x="16002" y="8039"/>
                </a:cubicBezTo>
                <a:cubicBezTo>
                  <a:pt x="16008" y="8039"/>
                  <a:pt x="16008" y="8039"/>
                  <a:pt x="16014" y="8039"/>
                </a:cubicBezTo>
                <a:cubicBezTo>
                  <a:pt x="16014" y="8033"/>
                  <a:pt x="16019" y="8033"/>
                  <a:pt x="16025" y="8033"/>
                </a:cubicBezTo>
                <a:cubicBezTo>
                  <a:pt x="16025" y="8027"/>
                  <a:pt x="16031" y="8033"/>
                  <a:pt x="16037" y="8033"/>
                </a:cubicBezTo>
                <a:cubicBezTo>
                  <a:pt x="16037" y="8033"/>
                  <a:pt x="16043" y="8027"/>
                  <a:pt x="16049" y="8033"/>
                </a:cubicBezTo>
                <a:cubicBezTo>
                  <a:pt x="16049" y="8033"/>
                  <a:pt x="16055" y="8033"/>
                  <a:pt x="16055" y="8039"/>
                </a:cubicBezTo>
                <a:cubicBezTo>
                  <a:pt x="16061" y="8039"/>
                  <a:pt x="16067" y="8045"/>
                  <a:pt x="16067" y="8045"/>
                </a:cubicBezTo>
                <a:cubicBezTo>
                  <a:pt x="16079" y="8045"/>
                  <a:pt x="16085" y="8045"/>
                  <a:pt x="16091" y="8045"/>
                </a:cubicBezTo>
                <a:cubicBezTo>
                  <a:pt x="16102" y="8045"/>
                  <a:pt x="16108" y="8045"/>
                  <a:pt x="16114" y="8045"/>
                </a:cubicBezTo>
                <a:cubicBezTo>
                  <a:pt x="16120" y="8045"/>
                  <a:pt x="16120" y="8039"/>
                  <a:pt x="16126" y="8039"/>
                </a:cubicBezTo>
                <a:cubicBezTo>
                  <a:pt x="16138" y="8027"/>
                  <a:pt x="16138" y="8021"/>
                  <a:pt x="16150" y="8015"/>
                </a:cubicBezTo>
                <a:cubicBezTo>
                  <a:pt x="16156" y="8009"/>
                  <a:pt x="16162" y="8009"/>
                  <a:pt x="16168" y="8003"/>
                </a:cubicBezTo>
                <a:cubicBezTo>
                  <a:pt x="16168" y="8003"/>
                  <a:pt x="16174" y="7997"/>
                  <a:pt x="16174" y="7991"/>
                </a:cubicBezTo>
                <a:cubicBezTo>
                  <a:pt x="16180" y="7991"/>
                  <a:pt x="16180" y="7985"/>
                  <a:pt x="16185" y="7980"/>
                </a:cubicBezTo>
                <a:cubicBezTo>
                  <a:pt x="16185" y="7980"/>
                  <a:pt x="16191" y="7980"/>
                  <a:pt x="16197" y="7980"/>
                </a:cubicBezTo>
                <a:cubicBezTo>
                  <a:pt x="16203" y="7980"/>
                  <a:pt x="16215" y="7974"/>
                  <a:pt x="16227" y="7974"/>
                </a:cubicBezTo>
                <a:cubicBezTo>
                  <a:pt x="16233" y="7974"/>
                  <a:pt x="16239" y="7980"/>
                  <a:pt x="16245" y="7980"/>
                </a:cubicBezTo>
                <a:cubicBezTo>
                  <a:pt x="16262" y="7980"/>
                  <a:pt x="16269" y="7980"/>
                  <a:pt x="16286" y="7980"/>
                </a:cubicBezTo>
                <a:cubicBezTo>
                  <a:pt x="16292" y="7980"/>
                  <a:pt x="16298" y="7985"/>
                  <a:pt x="16310" y="7985"/>
                </a:cubicBezTo>
                <a:cubicBezTo>
                  <a:pt x="16322" y="7991"/>
                  <a:pt x="16322" y="7991"/>
                  <a:pt x="16322" y="7991"/>
                </a:cubicBezTo>
                <a:cubicBezTo>
                  <a:pt x="16328" y="7997"/>
                  <a:pt x="16328" y="7997"/>
                  <a:pt x="16334" y="8003"/>
                </a:cubicBezTo>
                <a:cubicBezTo>
                  <a:pt x="16340" y="8003"/>
                  <a:pt x="16346" y="8015"/>
                  <a:pt x="16351" y="8015"/>
                </a:cubicBezTo>
                <a:cubicBezTo>
                  <a:pt x="16357" y="8015"/>
                  <a:pt x="16363" y="8009"/>
                  <a:pt x="16369" y="8009"/>
                </a:cubicBezTo>
                <a:cubicBezTo>
                  <a:pt x="16375" y="8009"/>
                  <a:pt x="16375" y="8009"/>
                  <a:pt x="16381" y="8009"/>
                </a:cubicBezTo>
                <a:cubicBezTo>
                  <a:pt x="16405" y="8009"/>
                  <a:pt x="16405" y="8009"/>
                  <a:pt x="16405" y="8009"/>
                </a:cubicBezTo>
                <a:cubicBezTo>
                  <a:pt x="16411" y="8009"/>
                  <a:pt x="16423" y="8009"/>
                  <a:pt x="16428" y="8009"/>
                </a:cubicBezTo>
                <a:cubicBezTo>
                  <a:pt x="16435" y="8009"/>
                  <a:pt x="16435" y="8009"/>
                  <a:pt x="16440" y="8009"/>
                </a:cubicBezTo>
                <a:cubicBezTo>
                  <a:pt x="16446" y="8009"/>
                  <a:pt x="16446" y="8015"/>
                  <a:pt x="16452" y="8015"/>
                </a:cubicBezTo>
                <a:cubicBezTo>
                  <a:pt x="16458" y="8015"/>
                  <a:pt x="16458" y="8021"/>
                  <a:pt x="16458" y="8027"/>
                </a:cubicBezTo>
                <a:cubicBezTo>
                  <a:pt x="16464" y="8033"/>
                  <a:pt x="16470" y="8033"/>
                  <a:pt x="16470" y="8039"/>
                </a:cubicBezTo>
                <a:cubicBezTo>
                  <a:pt x="16470" y="8045"/>
                  <a:pt x="16476" y="8051"/>
                  <a:pt x="16476" y="8051"/>
                </a:cubicBezTo>
                <a:cubicBezTo>
                  <a:pt x="16476" y="8069"/>
                  <a:pt x="16476" y="8074"/>
                  <a:pt x="16476" y="8086"/>
                </a:cubicBezTo>
                <a:cubicBezTo>
                  <a:pt x="16494" y="8086"/>
                  <a:pt x="16506" y="8086"/>
                  <a:pt x="16517" y="8098"/>
                </a:cubicBezTo>
                <a:cubicBezTo>
                  <a:pt x="16523" y="8098"/>
                  <a:pt x="16523" y="8104"/>
                  <a:pt x="16523" y="8110"/>
                </a:cubicBezTo>
                <a:cubicBezTo>
                  <a:pt x="16529" y="8116"/>
                  <a:pt x="16529" y="8122"/>
                  <a:pt x="16529" y="8128"/>
                </a:cubicBezTo>
                <a:cubicBezTo>
                  <a:pt x="16529" y="8146"/>
                  <a:pt x="16529" y="8151"/>
                  <a:pt x="16535" y="8169"/>
                </a:cubicBezTo>
                <a:cubicBezTo>
                  <a:pt x="16535" y="8169"/>
                  <a:pt x="16535" y="8175"/>
                  <a:pt x="16535" y="8181"/>
                </a:cubicBezTo>
                <a:cubicBezTo>
                  <a:pt x="16541" y="8181"/>
                  <a:pt x="16541" y="8187"/>
                  <a:pt x="16547" y="8193"/>
                </a:cubicBezTo>
                <a:cubicBezTo>
                  <a:pt x="16547" y="8193"/>
                  <a:pt x="16553" y="8193"/>
                  <a:pt x="16559" y="8193"/>
                </a:cubicBezTo>
                <a:cubicBezTo>
                  <a:pt x="16571" y="8193"/>
                  <a:pt x="16583" y="8181"/>
                  <a:pt x="16589" y="8169"/>
                </a:cubicBezTo>
                <a:cubicBezTo>
                  <a:pt x="16594" y="8169"/>
                  <a:pt x="16594" y="8163"/>
                  <a:pt x="16594" y="8157"/>
                </a:cubicBezTo>
                <a:cubicBezTo>
                  <a:pt x="16601" y="8151"/>
                  <a:pt x="16612" y="8151"/>
                  <a:pt x="16618" y="8140"/>
                </a:cubicBezTo>
                <a:cubicBezTo>
                  <a:pt x="16618" y="8140"/>
                  <a:pt x="16618" y="8134"/>
                  <a:pt x="16624" y="8128"/>
                </a:cubicBezTo>
                <a:cubicBezTo>
                  <a:pt x="16624" y="8128"/>
                  <a:pt x="16630" y="8128"/>
                  <a:pt x="16636" y="8122"/>
                </a:cubicBezTo>
                <a:cubicBezTo>
                  <a:pt x="16636" y="8116"/>
                  <a:pt x="16642" y="8116"/>
                  <a:pt x="16642" y="8110"/>
                </a:cubicBezTo>
                <a:cubicBezTo>
                  <a:pt x="16648" y="8104"/>
                  <a:pt x="16648" y="8098"/>
                  <a:pt x="16654" y="8086"/>
                </a:cubicBezTo>
                <a:cubicBezTo>
                  <a:pt x="16654" y="8080"/>
                  <a:pt x="16654" y="8080"/>
                  <a:pt x="16660" y="8074"/>
                </a:cubicBezTo>
                <a:cubicBezTo>
                  <a:pt x="16666" y="8080"/>
                  <a:pt x="16672" y="8080"/>
                  <a:pt x="16678" y="8086"/>
                </a:cubicBezTo>
                <a:cubicBezTo>
                  <a:pt x="16683" y="8086"/>
                  <a:pt x="16689" y="8092"/>
                  <a:pt x="16689" y="8098"/>
                </a:cubicBezTo>
                <a:cubicBezTo>
                  <a:pt x="16689" y="8110"/>
                  <a:pt x="16678" y="8110"/>
                  <a:pt x="16672" y="8116"/>
                </a:cubicBezTo>
                <a:cubicBezTo>
                  <a:pt x="16660" y="8128"/>
                  <a:pt x="16660" y="8140"/>
                  <a:pt x="16660" y="8157"/>
                </a:cubicBezTo>
                <a:cubicBezTo>
                  <a:pt x="16660" y="8163"/>
                  <a:pt x="16660" y="8169"/>
                  <a:pt x="16660" y="8181"/>
                </a:cubicBezTo>
                <a:cubicBezTo>
                  <a:pt x="16666" y="8175"/>
                  <a:pt x="16672" y="8181"/>
                  <a:pt x="16672" y="8175"/>
                </a:cubicBezTo>
                <a:cubicBezTo>
                  <a:pt x="16678" y="8175"/>
                  <a:pt x="16672" y="8163"/>
                  <a:pt x="16678" y="8163"/>
                </a:cubicBezTo>
                <a:cubicBezTo>
                  <a:pt x="16683" y="8163"/>
                  <a:pt x="16683" y="8157"/>
                  <a:pt x="16689" y="8157"/>
                </a:cubicBezTo>
                <a:cubicBezTo>
                  <a:pt x="16695" y="8157"/>
                  <a:pt x="16695" y="8163"/>
                  <a:pt x="16701" y="8163"/>
                </a:cubicBezTo>
                <a:cubicBezTo>
                  <a:pt x="16701" y="8163"/>
                  <a:pt x="16707" y="8163"/>
                  <a:pt x="16713" y="8163"/>
                </a:cubicBezTo>
                <a:cubicBezTo>
                  <a:pt x="16713" y="8193"/>
                  <a:pt x="16713" y="8193"/>
                  <a:pt x="16713" y="8193"/>
                </a:cubicBezTo>
                <a:cubicBezTo>
                  <a:pt x="16713" y="8199"/>
                  <a:pt x="16707" y="8205"/>
                  <a:pt x="16707" y="8211"/>
                </a:cubicBezTo>
                <a:cubicBezTo>
                  <a:pt x="16707" y="8223"/>
                  <a:pt x="16707" y="8223"/>
                  <a:pt x="16707" y="8223"/>
                </a:cubicBezTo>
                <a:cubicBezTo>
                  <a:pt x="16701" y="8235"/>
                  <a:pt x="16701" y="8240"/>
                  <a:pt x="16701" y="8258"/>
                </a:cubicBezTo>
                <a:cubicBezTo>
                  <a:pt x="16701" y="8252"/>
                  <a:pt x="16707" y="8258"/>
                  <a:pt x="16713" y="8258"/>
                </a:cubicBezTo>
                <a:cubicBezTo>
                  <a:pt x="16719" y="8252"/>
                  <a:pt x="16719" y="8246"/>
                  <a:pt x="16725" y="8246"/>
                </a:cubicBezTo>
                <a:cubicBezTo>
                  <a:pt x="16725" y="8240"/>
                  <a:pt x="16731" y="8229"/>
                  <a:pt x="16737" y="8229"/>
                </a:cubicBezTo>
                <a:cubicBezTo>
                  <a:pt x="16743" y="8229"/>
                  <a:pt x="16749" y="8229"/>
                  <a:pt x="16755" y="8235"/>
                </a:cubicBezTo>
                <a:cubicBezTo>
                  <a:pt x="16760" y="8246"/>
                  <a:pt x="16755" y="8252"/>
                  <a:pt x="16755" y="8264"/>
                </a:cubicBezTo>
                <a:cubicBezTo>
                  <a:pt x="16760" y="8270"/>
                  <a:pt x="16772" y="8276"/>
                  <a:pt x="16778" y="8282"/>
                </a:cubicBezTo>
                <a:cubicBezTo>
                  <a:pt x="16784" y="8282"/>
                  <a:pt x="16790" y="8282"/>
                  <a:pt x="16790" y="8288"/>
                </a:cubicBezTo>
                <a:cubicBezTo>
                  <a:pt x="16796" y="8294"/>
                  <a:pt x="16796" y="8300"/>
                  <a:pt x="16796" y="8306"/>
                </a:cubicBezTo>
                <a:cubicBezTo>
                  <a:pt x="16796" y="8312"/>
                  <a:pt x="16796" y="8312"/>
                  <a:pt x="16796" y="8312"/>
                </a:cubicBezTo>
                <a:cubicBezTo>
                  <a:pt x="16796" y="8312"/>
                  <a:pt x="16790" y="8317"/>
                  <a:pt x="16790" y="8323"/>
                </a:cubicBezTo>
                <a:cubicBezTo>
                  <a:pt x="16790" y="8329"/>
                  <a:pt x="16790" y="8335"/>
                  <a:pt x="16790" y="8347"/>
                </a:cubicBezTo>
                <a:lnTo>
                  <a:pt x="16790" y="8353"/>
                </a:lnTo>
                <a:cubicBezTo>
                  <a:pt x="16796" y="8365"/>
                  <a:pt x="16802" y="8371"/>
                  <a:pt x="16808" y="8377"/>
                </a:cubicBezTo>
                <a:cubicBezTo>
                  <a:pt x="16814" y="8383"/>
                  <a:pt x="16820" y="8383"/>
                  <a:pt x="16832" y="8389"/>
                </a:cubicBezTo>
                <a:cubicBezTo>
                  <a:pt x="16838" y="8395"/>
                  <a:pt x="16838" y="8395"/>
                  <a:pt x="16844" y="8401"/>
                </a:cubicBezTo>
                <a:cubicBezTo>
                  <a:pt x="16849" y="8401"/>
                  <a:pt x="16855" y="8401"/>
                  <a:pt x="16867" y="8401"/>
                </a:cubicBezTo>
                <a:cubicBezTo>
                  <a:pt x="16879" y="8401"/>
                  <a:pt x="16891" y="8401"/>
                  <a:pt x="16903" y="8406"/>
                </a:cubicBezTo>
                <a:cubicBezTo>
                  <a:pt x="16909" y="8406"/>
                  <a:pt x="16909" y="8412"/>
                  <a:pt x="16909" y="8418"/>
                </a:cubicBezTo>
                <a:cubicBezTo>
                  <a:pt x="16915" y="8418"/>
                  <a:pt x="16921" y="8418"/>
                  <a:pt x="16921" y="8418"/>
                </a:cubicBezTo>
                <a:cubicBezTo>
                  <a:pt x="16926" y="8418"/>
                  <a:pt x="16933" y="8424"/>
                  <a:pt x="16933" y="8424"/>
                </a:cubicBezTo>
                <a:cubicBezTo>
                  <a:pt x="16938" y="8430"/>
                  <a:pt x="16938" y="8436"/>
                  <a:pt x="16944" y="8436"/>
                </a:cubicBezTo>
                <a:cubicBezTo>
                  <a:pt x="16956" y="8442"/>
                  <a:pt x="16962" y="8436"/>
                  <a:pt x="16974" y="8436"/>
                </a:cubicBezTo>
                <a:cubicBezTo>
                  <a:pt x="16992" y="8436"/>
                  <a:pt x="17010" y="8436"/>
                  <a:pt x="17021" y="8424"/>
                </a:cubicBezTo>
                <a:cubicBezTo>
                  <a:pt x="17033" y="8412"/>
                  <a:pt x="17033" y="8401"/>
                  <a:pt x="17033" y="8383"/>
                </a:cubicBezTo>
                <a:cubicBezTo>
                  <a:pt x="17051" y="8383"/>
                  <a:pt x="17051" y="8383"/>
                  <a:pt x="17051" y="8383"/>
                </a:cubicBezTo>
                <a:cubicBezTo>
                  <a:pt x="17069" y="8383"/>
                  <a:pt x="17075" y="8389"/>
                  <a:pt x="17081" y="8406"/>
                </a:cubicBezTo>
                <a:cubicBezTo>
                  <a:pt x="17081" y="8406"/>
                  <a:pt x="17081" y="8412"/>
                  <a:pt x="17081" y="8418"/>
                </a:cubicBezTo>
                <a:cubicBezTo>
                  <a:pt x="17087" y="8424"/>
                  <a:pt x="17087" y="8430"/>
                  <a:pt x="17093" y="8436"/>
                </a:cubicBezTo>
                <a:cubicBezTo>
                  <a:pt x="17099" y="8442"/>
                  <a:pt x="17110" y="8448"/>
                  <a:pt x="17122" y="8448"/>
                </a:cubicBezTo>
                <a:cubicBezTo>
                  <a:pt x="17134" y="8448"/>
                  <a:pt x="17140" y="8436"/>
                  <a:pt x="17152" y="8424"/>
                </a:cubicBezTo>
                <a:cubicBezTo>
                  <a:pt x="17158" y="8418"/>
                  <a:pt x="17164" y="8418"/>
                  <a:pt x="17164" y="8418"/>
                </a:cubicBezTo>
                <a:cubicBezTo>
                  <a:pt x="17176" y="8406"/>
                  <a:pt x="17181" y="8406"/>
                  <a:pt x="17193" y="8401"/>
                </a:cubicBezTo>
                <a:cubicBezTo>
                  <a:pt x="17193" y="8395"/>
                  <a:pt x="17199" y="8395"/>
                  <a:pt x="17199" y="8389"/>
                </a:cubicBezTo>
                <a:cubicBezTo>
                  <a:pt x="17211" y="8383"/>
                  <a:pt x="17217" y="8383"/>
                  <a:pt x="17229" y="8383"/>
                </a:cubicBezTo>
                <a:cubicBezTo>
                  <a:pt x="17241" y="8383"/>
                  <a:pt x="17241" y="8383"/>
                  <a:pt x="17247" y="8383"/>
                </a:cubicBezTo>
                <a:cubicBezTo>
                  <a:pt x="17270" y="8383"/>
                  <a:pt x="17288" y="8383"/>
                  <a:pt x="17312" y="8383"/>
                </a:cubicBezTo>
                <a:cubicBezTo>
                  <a:pt x="17318" y="8383"/>
                  <a:pt x="17318" y="8377"/>
                  <a:pt x="17324" y="8377"/>
                </a:cubicBezTo>
                <a:cubicBezTo>
                  <a:pt x="17324" y="8371"/>
                  <a:pt x="17330" y="8371"/>
                  <a:pt x="17336" y="8371"/>
                </a:cubicBezTo>
                <a:cubicBezTo>
                  <a:pt x="17336" y="8365"/>
                  <a:pt x="17330" y="8365"/>
                  <a:pt x="17336" y="8359"/>
                </a:cubicBezTo>
                <a:cubicBezTo>
                  <a:pt x="17336" y="8347"/>
                  <a:pt x="17342" y="8347"/>
                  <a:pt x="17348" y="8335"/>
                </a:cubicBezTo>
                <a:cubicBezTo>
                  <a:pt x="17348" y="8323"/>
                  <a:pt x="17342" y="8312"/>
                  <a:pt x="17348" y="8300"/>
                </a:cubicBezTo>
                <a:cubicBezTo>
                  <a:pt x="17353" y="8288"/>
                  <a:pt x="17365" y="8294"/>
                  <a:pt x="17371" y="8288"/>
                </a:cubicBezTo>
                <a:cubicBezTo>
                  <a:pt x="17377" y="8282"/>
                  <a:pt x="17383" y="8276"/>
                  <a:pt x="17383" y="8270"/>
                </a:cubicBezTo>
                <a:cubicBezTo>
                  <a:pt x="17383" y="8264"/>
                  <a:pt x="17383" y="8264"/>
                  <a:pt x="17383" y="8264"/>
                </a:cubicBezTo>
                <a:cubicBezTo>
                  <a:pt x="17383" y="8258"/>
                  <a:pt x="17377" y="8258"/>
                  <a:pt x="17371" y="8252"/>
                </a:cubicBezTo>
                <a:cubicBezTo>
                  <a:pt x="17371" y="8246"/>
                  <a:pt x="17371" y="8240"/>
                  <a:pt x="17371" y="8229"/>
                </a:cubicBezTo>
                <a:cubicBezTo>
                  <a:pt x="17371" y="8217"/>
                  <a:pt x="17377" y="8205"/>
                  <a:pt x="17377" y="8187"/>
                </a:cubicBezTo>
                <a:cubicBezTo>
                  <a:pt x="17377" y="8181"/>
                  <a:pt x="17383" y="8181"/>
                  <a:pt x="17383" y="8175"/>
                </a:cubicBezTo>
                <a:cubicBezTo>
                  <a:pt x="17383" y="8169"/>
                  <a:pt x="17389" y="8169"/>
                  <a:pt x="17389" y="8163"/>
                </a:cubicBezTo>
                <a:cubicBezTo>
                  <a:pt x="17389" y="8157"/>
                  <a:pt x="17389" y="8157"/>
                  <a:pt x="17395" y="8151"/>
                </a:cubicBezTo>
                <a:cubicBezTo>
                  <a:pt x="17401" y="8146"/>
                  <a:pt x="17407" y="8140"/>
                  <a:pt x="17413" y="8128"/>
                </a:cubicBezTo>
                <a:cubicBezTo>
                  <a:pt x="17419" y="8128"/>
                  <a:pt x="17419" y="8122"/>
                  <a:pt x="17425" y="8122"/>
                </a:cubicBezTo>
                <a:cubicBezTo>
                  <a:pt x="17431" y="8116"/>
                  <a:pt x="17431" y="8116"/>
                  <a:pt x="17436" y="8116"/>
                </a:cubicBezTo>
                <a:cubicBezTo>
                  <a:pt x="17436" y="8110"/>
                  <a:pt x="17442" y="8104"/>
                  <a:pt x="17442" y="8104"/>
                </a:cubicBezTo>
                <a:cubicBezTo>
                  <a:pt x="17442" y="8098"/>
                  <a:pt x="17448" y="8092"/>
                  <a:pt x="17448" y="8092"/>
                </a:cubicBezTo>
                <a:cubicBezTo>
                  <a:pt x="17448" y="8086"/>
                  <a:pt x="17448" y="8080"/>
                  <a:pt x="17448" y="8080"/>
                </a:cubicBezTo>
                <a:cubicBezTo>
                  <a:pt x="17448" y="8074"/>
                  <a:pt x="17448" y="8069"/>
                  <a:pt x="17448" y="8069"/>
                </a:cubicBezTo>
                <a:cubicBezTo>
                  <a:pt x="17454" y="8062"/>
                  <a:pt x="17454" y="8062"/>
                  <a:pt x="17460" y="8057"/>
                </a:cubicBezTo>
                <a:cubicBezTo>
                  <a:pt x="17460" y="8051"/>
                  <a:pt x="17466" y="8045"/>
                  <a:pt x="17472" y="8045"/>
                </a:cubicBezTo>
                <a:cubicBezTo>
                  <a:pt x="17472" y="8045"/>
                  <a:pt x="17478" y="8039"/>
                  <a:pt x="17484" y="8039"/>
                </a:cubicBezTo>
                <a:cubicBezTo>
                  <a:pt x="17484" y="8039"/>
                  <a:pt x="17490" y="8039"/>
                  <a:pt x="17496" y="8039"/>
                </a:cubicBezTo>
                <a:cubicBezTo>
                  <a:pt x="17502" y="8033"/>
                  <a:pt x="17496" y="8027"/>
                  <a:pt x="17496" y="8021"/>
                </a:cubicBezTo>
                <a:cubicBezTo>
                  <a:pt x="17496" y="8015"/>
                  <a:pt x="17502" y="8015"/>
                  <a:pt x="17502" y="8009"/>
                </a:cubicBezTo>
                <a:cubicBezTo>
                  <a:pt x="17502" y="8009"/>
                  <a:pt x="17502" y="8003"/>
                  <a:pt x="17502" y="7997"/>
                </a:cubicBezTo>
                <a:cubicBezTo>
                  <a:pt x="17502" y="7991"/>
                  <a:pt x="17502" y="7985"/>
                  <a:pt x="17502" y="7974"/>
                </a:cubicBezTo>
                <a:cubicBezTo>
                  <a:pt x="17508" y="7962"/>
                  <a:pt x="17514" y="7956"/>
                  <a:pt x="17519" y="7944"/>
                </a:cubicBezTo>
                <a:cubicBezTo>
                  <a:pt x="17525" y="7938"/>
                  <a:pt x="17531" y="7932"/>
                  <a:pt x="17531" y="7920"/>
                </a:cubicBezTo>
                <a:cubicBezTo>
                  <a:pt x="17537" y="7908"/>
                  <a:pt x="17537" y="7896"/>
                  <a:pt x="17543" y="7885"/>
                </a:cubicBezTo>
                <a:cubicBezTo>
                  <a:pt x="17543" y="7879"/>
                  <a:pt x="17543" y="7879"/>
                  <a:pt x="17543" y="7873"/>
                </a:cubicBezTo>
                <a:cubicBezTo>
                  <a:pt x="17543" y="7867"/>
                  <a:pt x="17549" y="7867"/>
                  <a:pt x="17549" y="7861"/>
                </a:cubicBezTo>
                <a:cubicBezTo>
                  <a:pt x="17549" y="7802"/>
                  <a:pt x="17549" y="7802"/>
                  <a:pt x="17549" y="7802"/>
                </a:cubicBezTo>
                <a:cubicBezTo>
                  <a:pt x="17549" y="7802"/>
                  <a:pt x="17543" y="7796"/>
                  <a:pt x="17537" y="7796"/>
                </a:cubicBezTo>
                <a:cubicBezTo>
                  <a:pt x="17537" y="7790"/>
                  <a:pt x="17537" y="7784"/>
                  <a:pt x="17531" y="7784"/>
                </a:cubicBezTo>
                <a:cubicBezTo>
                  <a:pt x="17531" y="7778"/>
                  <a:pt x="17525" y="7778"/>
                  <a:pt x="17519" y="7772"/>
                </a:cubicBezTo>
                <a:cubicBezTo>
                  <a:pt x="17519" y="7766"/>
                  <a:pt x="17514" y="7766"/>
                  <a:pt x="17514" y="7760"/>
                </a:cubicBezTo>
                <a:cubicBezTo>
                  <a:pt x="17514" y="7748"/>
                  <a:pt x="17514" y="7748"/>
                  <a:pt x="17514" y="7748"/>
                </a:cubicBezTo>
                <a:cubicBezTo>
                  <a:pt x="17514" y="7742"/>
                  <a:pt x="17514" y="7742"/>
                  <a:pt x="17514" y="7737"/>
                </a:cubicBezTo>
                <a:cubicBezTo>
                  <a:pt x="17514" y="7725"/>
                  <a:pt x="17525" y="7725"/>
                  <a:pt x="17525" y="7713"/>
                </a:cubicBezTo>
                <a:cubicBezTo>
                  <a:pt x="17525" y="7707"/>
                  <a:pt x="17525" y="7701"/>
                  <a:pt x="17525" y="7689"/>
                </a:cubicBezTo>
                <a:cubicBezTo>
                  <a:pt x="17519" y="7689"/>
                  <a:pt x="17519" y="7689"/>
                  <a:pt x="17519" y="7689"/>
                </a:cubicBezTo>
                <a:cubicBezTo>
                  <a:pt x="17519" y="7653"/>
                  <a:pt x="17519" y="7653"/>
                  <a:pt x="17519" y="7653"/>
                </a:cubicBezTo>
                <a:cubicBezTo>
                  <a:pt x="17519" y="7648"/>
                  <a:pt x="17519" y="7648"/>
                  <a:pt x="17519" y="7642"/>
                </a:cubicBezTo>
                <a:cubicBezTo>
                  <a:pt x="17519" y="7636"/>
                  <a:pt x="17514" y="7636"/>
                  <a:pt x="17508" y="7630"/>
                </a:cubicBezTo>
                <a:cubicBezTo>
                  <a:pt x="17502" y="7618"/>
                  <a:pt x="17496" y="7618"/>
                  <a:pt x="17490" y="7606"/>
                </a:cubicBezTo>
                <a:cubicBezTo>
                  <a:pt x="17490" y="7600"/>
                  <a:pt x="17484" y="7600"/>
                  <a:pt x="17484" y="7594"/>
                </a:cubicBezTo>
                <a:cubicBezTo>
                  <a:pt x="17484" y="7588"/>
                  <a:pt x="17484" y="7588"/>
                  <a:pt x="17484" y="7582"/>
                </a:cubicBezTo>
                <a:cubicBezTo>
                  <a:pt x="17478" y="7576"/>
                  <a:pt x="17478" y="7576"/>
                  <a:pt x="17478" y="7571"/>
                </a:cubicBezTo>
                <a:cubicBezTo>
                  <a:pt x="17472" y="7564"/>
                  <a:pt x="17472" y="7564"/>
                  <a:pt x="17472" y="7559"/>
                </a:cubicBezTo>
                <a:cubicBezTo>
                  <a:pt x="17466" y="7553"/>
                  <a:pt x="17460" y="7553"/>
                  <a:pt x="17460" y="7553"/>
                </a:cubicBezTo>
                <a:cubicBezTo>
                  <a:pt x="17454" y="7541"/>
                  <a:pt x="17448" y="7535"/>
                  <a:pt x="17436" y="7529"/>
                </a:cubicBezTo>
                <a:lnTo>
                  <a:pt x="17431" y="7523"/>
                </a:lnTo>
                <a:cubicBezTo>
                  <a:pt x="17425" y="7517"/>
                  <a:pt x="17419" y="7517"/>
                  <a:pt x="17413" y="7517"/>
                </a:cubicBezTo>
                <a:cubicBezTo>
                  <a:pt x="17407" y="7511"/>
                  <a:pt x="17407" y="7511"/>
                  <a:pt x="17407" y="7505"/>
                </a:cubicBezTo>
                <a:cubicBezTo>
                  <a:pt x="17407" y="7446"/>
                  <a:pt x="17407" y="7446"/>
                  <a:pt x="17407" y="7446"/>
                </a:cubicBezTo>
                <a:cubicBezTo>
                  <a:pt x="17395" y="7446"/>
                  <a:pt x="17389" y="7446"/>
                  <a:pt x="17383" y="7446"/>
                </a:cubicBezTo>
                <a:cubicBezTo>
                  <a:pt x="17371" y="7446"/>
                  <a:pt x="17359" y="7446"/>
                  <a:pt x="17348" y="7446"/>
                </a:cubicBezTo>
                <a:cubicBezTo>
                  <a:pt x="17342" y="7446"/>
                  <a:pt x="17336" y="7440"/>
                  <a:pt x="17336" y="7440"/>
                </a:cubicBezTo>
                <a:cubicBezTo>
                  <a:pt x="17330" y="7440"/>
                  <a:pt x="17324" y="7434"/>
                  <a:pt x="17324" y="7434"/>
                </a:cubicBezTo>
                <a:cubicBezTo>
                  <a:pt x="17312" y="7428"/>
                  <a:pt x="17306" y="7422"/>
                  <a:pt x="17306" y="7410"/>
                </a:cubicBezTo>
                <a:cubicBezTo>
                  <a:pt x="17306" y="7398"/>
                  <a:pt x="17306" y="7398"/>
                  <a:pt x="17306" y="7398"/>
                </a:cubicBezTo>
                <a:cubicBezTo>
                  <a:pt x="17306" y="7398"/>
                  <a:pt x="17300" y="7393"/>
                  <a:pt x="17300" y="7387"/>
                </a:cubicBezTo>
                <a:cubicBezTo>
                  <a:pt x="17300" y="7381"/>
                  <a:pt x="17300" y="7375"/>
                  <a:pt x="17300" y="7363"/>
                </a:cubicBezTo>
                <a:cubicBezTo>
                  <a:pt x="17300" y="7363"/>
                  <a:pt x="17294" y="7363"/>
                  <a:pt x="17288" y="7363"/>
                </a:cubicBezTo>
                <a:cubicBezTo>
                  <a:pt x="17288" y="7363"/>
                  <a:pt x="17282" y="7363"/>
                  <a:pt x="17276" y="7357"/>
                </a:cubicBezTo>
                <a:cubicBezTo>
                  <a:pt x="17276" y="7351"/>
                  <a:pt x="17282" y="7339"/>
                  <a:pt x="17276" y="7333"/>
                </a:cubicBezTo>
                <a:lnTo>
                  <a:pt x="17270" y="7333"/>
                </a:lnTo>
                <a:cubicBezTo>
                  <a:pt x="17265" y="7327"/>
                  <a:pt x="17259" y="7327"/>
                  <a:pt x="17259" y="7327"/>
                </a:cubicBezTo>
                <a:cubicBezTo>
                  <a:pt x="17247" y="7321"/>
                  <a:pt x="17241" y="7321"/>
                  <a:pt x="17235" y="7316"/>
                </a:cubicBezTo>
                <a:cubicBezTo>
                  <a:pt x="17229" y="7310"/>
                  <a:pt x="17229" y="7304"/>
                  <a:pt x="17223" y="7304"/>
                </a:cubicBezTo>
                <a:cubicBezTo>
                  <a:pt x="17223" y="7298"/>
                  <a:pt x="17217" y="7298"/>
                  <a:pt x="17211" y="7292"/>
                </a:cubicBezTo>
                <a:cubicBezTo>
                  <a:pt x="17211" y="7292"/>
                  <a:pt x="17211" y="7286"/>
                  <a:pt x="17205" y="7280"/>
                </a:cubicBezTo>
                <a:cubicBezTo>
                  <a:pt x="17205" y="7280"/>
                  <a:pt x="17199" y="7274"/>
                  <a:pt x="17193" y="7274"/>
                </a:cubicBezTo>
                <a:cubicBezTo>
                  <a:pt x="17181" y="7268"/>
                  <a:pt x="17176" y="7268"/>
                  <a:pt x="17158" y="7262"/>
                </a:cubicBezTo>
                <a:cubicBezTo>
                  <a:pt x="17152" y="7262"/>
                  <a:pt x="17152" y="7262"/>
                  <a:pt x="17146" y="7256"/>
                </a:cubicBezTo>
                <a:cubicBezTo>
                  <a:pt x="17140" y="7256"/>
                  <a:pt x="17134" y="7250"/>
                  <a:pt x="17134" y="7244"/>
                </a:cubicBezTo>
                <a:cubicBezTo>
                  <a:pt x="17134" y="7239"/>
                  <a:pt x="17134" y="7232"/>
                  <a:pt x="17134" y="7221"/>
                </a:cubicBezTo>
                <a:cubicBezTo>
                  <a:pt x="17128" y="7215"/>
                  <a:pt x="17122" y="7209"/>
                  <a:pt x="17122" y="7197"/>
                </a:cubicBezTo>
                <a:cubicBezTo>
                  <a:pt x="17116" y="7197"/>
                  <a:pt x="17122" y="7191"/>
                  <a:pt x="17122" y="7185"/>
                </a:cubicBezTo>
                <a:cubicBezTo>
                  <a:pt x="17116" y="7179"/>
                  <a:pt x="17116" y="7179"/>
                  <a:pt x="17116" y="7173"/>
                </a:cubicBezTo>
                <a:cubicBezTo>
                  <a:pt x="17116" y="7167"/>
                  <a:pt x="17110" y="7167"/>
                  <a:pt x="17110" y="7161"/>
                </a:cubicBezTo>
                <a:cubicBezTo>
                  <a:pt x="17110" y="7161"/>
                  <a:pt x="17110" y="7155"/>
                  <a:pt x="17110" y="7150"/>
                </a:cubicBezTo>
                <a:cubicBezTo>
                  <a:pt x="17110" y="7138"/>
                  <a:pt x="17110" y="7138"/>
                  <a:pt x="17110" y="7138"/>
                </a:cubicBezTo>
                <a:cubicBezTo>
                  <a:pt x="17110" y="7132"/>
                  <a:pt x="17110" y="7126"/>
                  <a:pt x="17110" y="7114"/>
                </a:cubicBezTo>
                <a:lnTo>
                  <a:pt x="17110" y="7108"/>
                </a:lnTo>
                <a:cubicBezTo>
                  <a:pt x="17104" y="7096"/>
                  <a:pt x="17099" y="7090"/>
                  <a:pt x="17093" y="7084"/>
                </a:cubicBezTo>
                <a:cubicBezTo>
                  <a:pt x="17087" y="7078"/>
                  <a:pt x="17081" y="7078"/>
                  <a:pt x="17075" y="7072"/>
                </a:cubicBezTo>
                <a:cubicBezTo>
                  <a:pt x="17075" y="7066"/>
                  <a:pt x="17075" y="7061"/>
                  <a:pt x="17075" y="7055"/>
                </a:cubicBezTo>
                <a:cubicBezTo>
                  <a:pt x="17075" y="7049"/>
                  <a:pt x="17081" y="7043"/>
                  <a:pt x="17081" y="7037"/>
                </a:cubicBezTo>
                <a:cubicBezTo>
                  <a:pt x="17081" y="7025"/>
                  <a:pt x="17069" y="7013"/>
                  <a:pt x="17057" y="7013"/>
                </a:cubicBezTo>
                <a:cubicBezTo>
                  <a:pt x="17057" y="7013"/>
                  <a:pt x="17051" y="7013"/>
                  <a:pt x="17045" y="7013"/>
                </a:cubicBezTo>
                <a:lnTo>
                  <a:pt x="17039" y="7013"/>
                </a:lnTo>
                <a:cubicBezTo>
                  <a:pt x="17033" y="7013"/>
                  <a:pt x="17027" y="7007"/>
                  <a:pt x="17027" y="7007"/>
                </a:cubicBezTo>
                <a:cubicBezTo>
                  <a:pt x="17015" y="7001"/>
                  <a:pt x="17010" y="7001"/>
                  <a:pt x="16998" y="7001"/>
                </a:cubicBezTo>
                <a:cubicBezTo>
                  <a:pt x="16998" y="6995"/>
                  <a:pt x="16992" y="6995"/>
                  <a:pt x="16986" y="6995"/>
                </a:cubicBezTo>
                <a:cubicBezTo>
                  <a:pt x="16986" y="6989"/>
                  <a:pt x="16992" y="6984"/>
                  <a:pt x="16986" y="6984"/>
                </a:cubicBezTo>
                <a:cubicBezTo>
                  <a:pt x="16986" y="6978"/>
                  <a:pt x="16986" y="6978"/>
                  <a:pt x="16986" y="6972"/>
                </a:cubicBezTo>
                <a:cubicBezTo>
                  <a:pt x="16986" y="6966"/>
                  <a:pt x="16986" y="6966"/>
                  <a:pt x="16980" y="6960"/>
                </a:cubicBezTo>
                <a:cubicBezTo>
                  <a:pt x="16980" y="6948"/>
                  <a:pt x="16980" y="6948"/>
                  <a:pt x="16980" y="6948"/>
                </a:cubicBezTo>
                <a:cubicBezTo>
                  <a:pt x="16980" y="6936"/>
                  <a:pt x="16986" y="6924"/>
                  <a:pt x="16980" y="6912"/>
                </a:cubicBezTo>
                <a:cubicBezTo>
                  <a:pt x="16980" y="6906"/>
                  <a:pt x="16974" y="6906"/>
                  <a:pt x="16968" y="6901"/>
                </a:cubicBezTo>
                <a:cubicBezTo>
                  <a:pt x="16968" y="6901"/>
                  <a:pt x="16968" y="6896"/>
                  <a:pt x="16968" y="6890"/>
                </a:cubicBezTo>
                <a:lnTo>
                  <a:pt x="16956" y="6884"/>
                </a:lnTo>
                <a:cubicBezTo>
                  <a:pt x="16956" y="6878"/>
                  <a:pt x="16956" y="6872"/>
                  <a:pt x="16956" y="6872"/>
                </a:cubicBezTo>
                <a:cubicBezTo>
                  <a:pt x="16956" y="6860"/>
                  <a:pt x="16956" y="6854"/>
                  <a:pt x="16956" y="6848"/>
                </a:cubicBezTo>
                <a:cubicBezTo>
                  <a:pt x="16950" y="6842"/>
                  <a:pt x="16950" y="6836"/>
                  <a:pt x="16950" y="6836"/>
                </a:cubicBezTo>
                <a:cubicBezTo>
                  <a:pt x="16944" y="6824"/>
                  <a:pt x="16938" y="6818"/>
                  <a:pt x="16933" y="6813"/>
                </a:cubicBezTo>
                <a:cubicBezTo>
                  <a:pt x="16926" y="6813"/>
                  <a:pt x="16921" y="6818"/>
                  <a:pt x="16921" y="6813"/>
                </a:cubicBezTo>
                <a:cubicBezTo>
                  <a:pt x="16915" y="6824"/>
                  <a:pt x="16915" y="6824"/>
                  <a:pt x="16915" y="6824"/>
                </a:cubicBezTo>
                <a:cubicBezTo>
                  <a:pt x="16921" y="6836"/>
                  <a:pt x="16915" y="6842"/>
                  <a:pt x="16915" y="6848"/>
                </a:cubicBezTo>
                <a:close/>
                <a:moveTo>
                  <a:pt x="17875" y="6735"/>
                </a:moveTo>
                <a:lnTo>
                  <a:pt x="17875" y="6735"/>
                </a:lnTo>
                <a:cubicBezTo>
                  <a:pt x="17875" y="6741"/>
                  <a:pt x="17875" y="6747"/>
                  <a:pt x="17881" y="6747"/>
                </a:cubicBezTo>
                <a:cubicBezTo>
                  <a:pt x="17887" y="6753"/>
                  <a:pt x="17893" y="6753"/>
                  <a:pt x="17905" y="6753"/>
                </a:cubicBezTo>
                <a:cubicBezTo>
                  <a:pt x="17917" y="6753"/>
                  <a:pt x="17917" y="6753"/>
                  <a:pt x="17917" y="6753"/>
                </a:cubicBezTo>
                <a:cubicBezTo>
                  <a:pt x="17923" y="6753"/>
                  <a:pt x="17923" y="6747"/>
                  <a:pt x="17929" y="6747"/>
                </a:cubicBezTo>
                <a:cubicBezTo>
                  <a:pt x="17929" y="6741"/>
                  <a:pt x="17923" y="6741"/>
                  <a:pt x="17923" y="6735"/>
                </a:cubicBezTo>
                <a:cubicBezTo>
                  <a:pt x="17917" y="6730"/>
                  <a:pt x="17923" y="6730"/>
                  <a:pt x="17917" y="6724"/>
                </a:cubicBezTo>
                <a:cubicBezTo>
                  <a:pt x="17917" y="6718"/>
                  <a:pt x="17911" y="6724"/>
                  <a:pt x="17905" y="6724"/>
                </a:cubicBezTo>
                <a:cubicBezTo>
                  <a:pt x="17899" y="6718"/>
                  <a:pt x="17893" y="6718"/>
                  <a:pt x="17887" y="6718"/>
                </a:cubicBezTo>
                <a:cubicBezTo>
                  <a:pt x="17881" y="6718"/>
                  <a:pt x="17875" y="6718"/>
                  <a:pt x="17869" y="6718"/>
                </a:cubicBezTo>
                <a:cubicBezTo>
                  <a:pt x="17869" y="6724"/>
                  <a:pt x="17869" y="6735"/>
                  <a:pt x="17875" y="6735"/>
                </a:cubicBezTo>
                <a:close/>
                <a:moveTo>
                  <a:pt x="17591" y="6546"/>
                </a:moveTo>
                <a:lnTo>
                  <a:pt x="17591" y="6546"/>
                </a:lnTo>
                <a:cubicBezTo>
                  <a:pt x="17591" y="6552"/>
                  <a:pt x="17603" y="6552"/>
                  <a:pt x="17603" y="6558"/>
                </a:cubicBezTo>
                <a:cubicBezTo>
                  <a:pt x="17608" y="6569"/>
                  <a:pt x="17620" y="6569"/>
                  <a:pt x="17626" y="6575"/>
                </a:cubicBezTo>
                <a:cubicBezTo>
                  <a:pt x="17626" y="6581"/>
                  <a:pt x="17626" y="6581"/>
                  <a:pt x="17632" y="6587"/>
                </a:cubicBezTo>
                <a:cubicBezTo>
                  <a:pt x="17632" y="6593"/>
                  <a:pt x="17638" y="6593"/>
                  <a:pt x="17644" y="6599"/>
                </a:cubicBezTo>
                <a:cubicBezTo>
                  <a:pt x="17644" y="6599"/>
                  <a:pt x="17650" y="6605"/>
                  <a:pt x="17656" y="6605"/>
                </a:cubicBezTo>
                <a:lnTo>
                  <a:pt x="17662" y="6599"/>
                </a:lnTo>
                <a:cubicBezTo>
                  <a:pt x="17662" y="6593"/>
                  <a:pt x="17662" y="6593"/>
                  <a:pt x="17662" y="6587"/>
                </a:cubicBezTo>
                <a:cubicBezTo>
                  <a:pt x="17662" y="6581"/>
                  <a:pt x="17656" y="6581"/>
                  <a:pt x="17656" y="6575"/>
                </a:cubicBezTo>
                <a:cubicBezTo>
                  <a:pt x="17650" y="6569"/>
                  <a:pt x="17656" y="6569"/>
                  <a:pt x="17656" y="6563"/>
                </a:cubicBezTo>
                <a:cubicBezTo>
                  <a:pt x="17650" y="6558"/>
                  <a:pt x="17650" y="6558"/>
                  <a:pt x="17644" y="6552"/>
                </a:cubicBezTo>
                <a:cubicBezTo>
                  <a:pt x="17638" y="6546"/>
                  <a:pt x="17632" y="6540"/>
                  <a:pt x="17620" y="6534"/>
                </a:cubicBezTo>
                <a:cubicBezTo>
                  <a:pt x="17620" y="6534"/>
                  <a:pt x="17614" y="6534"/>
                  <a:pt x="17608" y="6528"/>
                </a:cubicBezTo>
                <a:cubicBezTo>
                  <a:pt x="17608" y="6528"/>
                  <a:pt x="17608" y="6522"/>
                  <a:pt x="17608" y="6516"/>
                </a:cubicBezTo>
                <a:cubicBezTo>
                  <a:pt x="17608" y="6516"/>
                  <a:pt x="17608" y="6510"/>
                  <a:pt x="17608" y="6504"/>
                </a:cubicBezTo>
                <a:cubicBezTo>
                  <a:pt x="17597" y="6504"/>
                  <a:pt x="17597" y="6504"/>
                  <a:pt x="17597" y="6504"/>
                </a:cubicBezTo>
                <a:cubicBezTo>
                  <a:pt x="17597" y="6504"/>
                  <a:pt x="17591" y="6510"/>
                  <a:pt x="17585" y="6510"/>
                </a:cubicBezTo>
                <a:cubicBezTo>
                  <a:pt x="17591" y="6516"/>
                  <a:pt x="17591" y="6516"/>
                  <a:pt x="17591" y="6522"/>
                </a:cubicBezTo>
                <a:cubicBezTo>
                  <a:pt x="17597" y="6528"/>
                  <a:pt x="17597" y="6534"/>
                  <a:pt x="17597" y="6534"/>
                </a:cubicBezTo>
                <a:cubicBezTo>
                  <a:pt x="17597" y="6540"/>
                  <a:pt x="17591" y="6540"/>
                  <a:pt x="17591" y="6546"/>
                </a:cubicBezTo>
                <a:close/>
                <a:moveTo>
                  <a:pt x="17265" y="6510"/>
                </a:moveTo>
                <a:lnTo>
                  <a:pt x="17265" y="6510"/>
                </a:lnTo>
                <a:cubicBezTo>
                  <a:pt x="17265" y="6522"/>
                  <a:pt x="17270" y="6528"/>
                  <a:pt x="17270" y="6534"/>
                </a:cubicBezTo>
                <a:cubicBezTo>
                  <a:pt x="17270" y="6540"/>
                  <a:pt x="17265" y="6540"/>
                  <a:pt x="17265" y="6540"/>
                </a:cubicBezTo>
                <a:cubicBezTo>
                  <a:pt x="17288" y="6540"/>
                  <a:pt x="17300" y="6540"/>
                  <a:pt x="17318" y="6540"/>
                </a:cubicBezTo>
                <a:cubicBezTo>
                  <a:pt x="17324" y="6540"/>
                  <a:pt x="17330" y="6546"/>
                  <a:pt x="17342" y="6546"/>
                </a:cubicBezTo>
                <a:cubicBezTo>
                  <a:pt x="17348" y="6546"/>
                  <a:pt x="17353" y="6546"/>
                  <a:pt x="17359" y="6546"/>
                </a:cubicBezTo>
                <a:cubicBezTo>
                  <a:pt x="17371" y="6546"/>
                  <a:pt x="17377" y="6546"/>
                  <a:pt x="17383" y="6546"/>
                </a:cubicBezTo>
                <a:cubicBezTo>
                  <a:pt x="17389" y="6546"/>
                  <a:pt x="17395" y="6546"/>
                  <a:pt x="17395" y="6540"/>
                </a:cubicBezTo>
                <a:cubicBezTo>
                  <a:pt x="17401" y="6540"/>
                  <a:pt x="17401" y="6534"/>
                  <a:pt x="17407" y="6528"/>
                </a:cubicBezTo>
                <a:cubicBezTo>
                  <a:pt x="17413" y="6528"/>
                  <a:pt x="17413" y="6534"/>
                  <a:pt x="17419" y="6528"/>
                </a:cubicBezTo>
                <a:cubicBezTo>
                  <a:pt x="17425" y="6528"/>
                  <a:pt x="17425" y="6528"/>
                  <a:pt x="17431" y="6528"/>
                </a:cubicBezTo>
                <a:cubicBezTo>
                  <a:pt x="17436" y="6522"/>
                  <a:pt x="17436" y="6522"/>
                  <a:pt x="17442" y="6516"/>
                </a:cubicBezTo>
                <a:cubicBezTo>
                  <a:pt x="17448" y="6510"/>
                  <a:pt x="17448" y="6504"/>
                  <a:pt x="17454" y="6492"/>
                </a:cubicBezTo>
                <a:cubicBezTo>
                  <a:pt x="17454" y="6486"/>
                  <a:pt x="17454" y="6480"/>
                  <a:pt x="17454" y="6469"/>
                </a:cubicBezTo>
                <a:cubicBezTo>
                  <a:pt x="17460" y="6463"/>
                  <a:pt x="17466" y="6463"/>
                  <a:pt x="17466" y="6457"/>
                </a:cubicBezTo>
                <a:cubicBezTo>
                  <a:pt x="17466" y="6457"/>
                  <a:pt x="17466" y="6451"/>
                  <a:pt x="17466" y="6445"/>
                </a:cubicBezTo>
                <a:cubicBezTo>
                  <a:pt x="17466" y="6439"/>
                  <a:pt x="17460" y="6439"/>
                  <a:pt x="17460" y="6433"/>
                </a:cubicBezTo>
                <a:cubicBezTo>
                  <a:pt x="17460" y="6439"/>
                  <a:pt x="17454" y="6439"/>
                  <a:pt x="17448" y="6439"/>
                </a:cubicBezTo>
                <a:cubicBezTo>
                  <a:pt x="17448" y="6439"/>
                  <a:pt x="17442" y="6439"/>
                  <a:pt x="17436" y="6439"/>
                </a:cubicBezTo>
                <a:cubicBezTo>
                  <a:pt x="17436" y="6439"/>
                  <a:pt x="17431" y="6439"/>
                  <a:pt x="17431" y="6445"/>
                </a:cubicBezTo>
                <a:cubicBezTo>
                  <a:pt x="17425" y="6445"/>
                  <a:pt x="17419" y="6445"/>
                  <a:pt x="17419" y="6451"/>
                </a:cubicBezTo>
                <a:cubicBezTo>
                  <a:pt x="17413" y="6457"/>
                  <a:pt x="17419" y="6463"/>
                  <a:pt x="17419" y="6475"/>
                </a:cubicBezTo>
                <a:cubicBezTo>
                  <a:pt x="17413" y="6480"/>
                  <a:pt x="17413" y="6480"/>
                  <a:pt x="17407" y="6486"/>
                </a:cubicBezTo>
                <a:cubicBezTo>
                  <a:pt x="17407" y="6486"/>
                  <a:pt x="17407" y="6492"/>
                  <a:pt x="17407" y="6498"/>
                </a:cubicBezTo>
                <a:cubicBezTo>
                  <a:pt x="17401" y="6498"/>
                  <a:pt x="17395" y="6498"/>
                  <a:pt x="17395" y="6498"/>
                </a:cubicBezTo>
                <a:cubicBezTo>
                  <a:pt x="17377" y="6498"/>
                  <a:pt x="17365" y="6498"/>
                  <a:pt x="17342" y="6498"/>
                </a:cubicBezTo>
                <a:cubicBezTo>
                  <a:pt x="17330" y="6498"/>
                  <a:pt x="17330" y="6498"/>
                  <a:pt x="17330" y="6498"/>
                </a:cubicBezTo>
                <a:cubicBezTo>
                  <a:pt x="17318" y="6498"/>
                  <a:pt x="17318" y="6498"/>
                  <a:pt x="17318" y="6498"/>
                </a:cubicBezTo>
                <a:cubicBezTo>
                  <a:pt x="17306" y="6498"/>
                  <a:pt x="17294" y="6498"/>
                  <a:pt x="17282" y="6498"/>
                </a:cubicBezTo>
                <a:cubicBezTo>
                  <a:pt x="17276" y="6498"/>
                  <a:pt x="17276" y="6492"/>
                  <a:pt x="17270" y="6492"/>
                </a:cubicBezTo>
                <a:cubicBezTo>
                  <a:pt x="17270" y="6498"/>
                  <a:pt x="17265" y="6510"/>
                  <a:pt x="17265" y="6510"/>
                </a:cubicBezTo>
                <a:close/>
                <a:moveTo>
                  <a:pt x="16310" y="6652"/>
                </a:moveTo>
                <a:lnTo>
                  <a:pt x="16310" y="6652"/>
                </a:lnTo>
                <a:cubicBezTo>
                  <a:pt x="16310" y="6658"/>
                  <a:pt x="16310" y="6664"/>
                  <a:pt x="16310" y="6664"/>
                </a:cubicBezTo>
                <a:cubicBezTo>
                  <a:pt x="16346" y="6664"/>
                  <a:pt x="16346" y="6664"/>
                  <a:pt x="16346" y="6664"/>
                </a:cubicBezTo>
                <a:cubicBezTo>
                  <a:pt x="16351" y="6664"/>
                  <a:pt x="16357" y="6664"/>
                  <a:pt x="16357" y="6658"/>
                </a:cubicBezTo>
                <a:cubicBezTo>
                  <a:pt x="16363" y="6652"/>
                  <a:pt x="16363" y="6647"/>
                  <a:pt x="16363" y="6641"/>
                </a:cubicBezTo>
                <a:cubicBezTo>
                  <a:pt x="16363" y="6629"/>
                  <a:pt x="16363" y="6623"/>
                  <a:pt x="16357" y="6611"/>
                </a:cubicBezTo>
                <a:cubicBezTo>
                  <a:pt x="16357" y="6605"/>
                  <a:pt x="16351" y="6605"/>
                  <a:pt x="16351" y="6599"/>
                </a:cubicBezTo>
                <a:cubicBezTo>
                  <a:pt x="16334" y="6605"/>
                  <a:pt x="16328" y="6611"/>
                  <a:pt x="16310" y="6623"/>
                </a:cubicBezTo>
                <a:cubicBezTo>
                  <a:pt x="16310" y="6635"/>
                  <a:pt x="16310" y="6647"/>
                  <a:pt x="16310" y="6652"/>
                </a:cubicBezTo>
                <a:close/>
                <a:moveTo>
                  <a:pt x="16014" y="6623"/>
                </a:moveTo>
                <a:lnTo>
                  <a:pt x="16014" y="6623"/>
                </a:lnTo>
                <a:cubicBezTo>
                  <a:pt x="16014" y="6623"/>
                  <a:pt x="16014" y="6629"/>
                  <a:pt x="16014" y="6635"/>
                </a:cubicBezTo>
                <a:cubicBezTo>
                  <a:pt x="16014" y="6635"/>
                  <a:pt x="16019" y="6641"/>
                  <a:pt x="16019" y="6647"/>
                </a:cubicBezTo>
                <a:cubicBezTo>
                  <a:pt x="16025" y="6641"/>
                  <a:pt x="16025" y="6647"/>
                  <a:pt x="16031" y="6647"/>
                </a:cubicBezTo>
                <a:cubicBezTo>
                  <a:pt x="16037" y="6641"/>
                  <a:pt x="16037" y="6635"/>
                  <a:pt x="16043" y="6635"/>
                </a:cubicBezTo>
                <a:cubicBezTo>
                  <a:pt x="16049" y="6635"/>
                  <a:pt x="16055" y="6641"/>
                  <a:pt x="16061" y="6641"/>
                </a:cubicBezTo>
                <a:cubicBezTo>
                  <a:pt x="16067" y="6641"/>
                  <a:pt x="16067" y="6641"/>
                  <a:pt x="16067" y="6641"/>
                </a:cubicBezTo>
                <a:cubicBezTo>
                  <a:pt x="16073" y="6641"/>
                  <a:pt x="16073" y="6635"/>
                  <a:pt x="16079" y="6635"/>
                </a:cubicBezTo>
                <a:cubicBezTo>
                  <a:pt x="16067" y="6623"/>
                  <a:pt x="16067" y="6623"/>
                  <a:pt x="16067" y="6623"/>
                </a:cubicBezTo>
                <a:lnTo>
                  <a:pt x="16014" y="6623"/>
                </a:lnTo>
                <a:close/>
                <a:moveTo>
                  <a:pt x="16500" y="6504"/>
                </a:moveTo>
                <a:lnTo>
                  <a:pt x="16500" y="6504"/>
                </a:lnTo>
                <a:cubicBezTo>
                  <a:pt x="16494" y="6510"/>
                  <a:pt x="16488" y="6510"/>
                  <a:pt x="16488" y="6516"/>
                </a:cubicBezTo>
                <a:cubicBezTo>
                  <a:pt x="16482" y="6516"/>
                  <a:pt x="16476" y="6516"/>
                  <a:pt x="16476" y="6522"/>
                </a:cubicBezTo>
                <a:cubicBezTo>
                  <a:pt x="16476" y="6528"/>
                  <a:pt x="16476" y="6534"/>
                  <a:pt x="16476" y="6534"/>
                </a:cubicBezTo>
                <a:cubicBezTo>
                  <a:pt x="16476" y="6540"/>
                  <a:pt x="16470" y="6546"/>
                  <a:pt x="16470" y="6546"/>
                </a:cubicBezTo>
                <a:cubicBezTo>
                  <a:pt x="16470" y="6552"/>
                  <a:pt x="16470" y="6552"/>
                  <a:pt x="16470" y="6558"/>
                </a:cubicBezTo>
                <a:cubicBezTo>
                  <a:pt x="16470" y="6563"/>
                  <a:pt x="16464" y="6563"/>
                  <a:pt x="16464" y="6569"/>
                </a:cubicBezTo>
                <a:cubicBezTo>
                  <a:pt x="16464" y="6575"/>
                  <a:pt x="16476" y="6575"/>
                  <a:pt x="16482" y="6575"/>
                </a:cubicBezTo>
                <a:cubicBezTo>
                  <a:pt x="16482" y="6575"/>
                  <a:pt x="16488" y="6575"/>
                  <a:pt x="16494" y="6575"/>
                </a:cubicBezTo>
                <a:cubicBezTo>
                  <a:pt x="16494" y="6569"/>
                  <a:pt x="16500" y="6569"/>
                  <a:pt x="16506" y="6563"/>
                </a:cubicBezTo>
                <a:cubicBezTo>
                  <a:pt x="16506" y="6563"/>
                  <a:pt x="16506" y="6558"/>
                  <a:pt x="16506" y="6552"/>
                </a:cubicBezTo>
                <a:cubicBezTo>
                  <a:pt x="16512" y="6540"/>
                  <a:pt x="16517" y="6528"/>
                  <a:pt x="16517" y="6510"/>
                </a:cubicBezTo>
                <a:cubicBezTo>
                  <a:pt x="16517" y="6504"/>
                  <a:pt x="16517" y="6504"/>
                  <a:pt x="16517" y="6504"/>
                </a:cubicBezTo>
                <a:cubicBezTo>
                  <a:pt x="16517" y="6504"/>
                  <a:pt x="16512" y="6504"/>
                  <a:pt x="16512" y="6498"/>
                </a:cubicBezTo>
                <a:cubicBezTo>
                  <a:pt x="16506" y="6498"/>
                  <a:pt x="16500" y="6504"/>
                  <a:pt x="16500" y="6504"/>
                </a:cubicBezTo>
                <a:close/>
                <a:moveTo>
                  <a:pt x="16417" y="6415"/>
                </a:moveTo>
                <a:lnTo>
                  <a:pt x="16417" y="6415"/>
                </a:lnTo>
                <a:cubicBezTo>
                  <a:pt x="16423" y="6415"/>
                  <a:pt x="16423" y="6415"/>
                  <a:pt x="16428" y="6415"/>
                </a:cubicBezTo>
                <a:cubicBezTo>
                  <a:pt x="16435" y="6415"/>
                  <a:pt x="16435" y="6403"/>
                  <a:pt x="16435" y="6403"/>
                </a:cubicBezTo>
                <a:cubicBezTo>
                  <a:pt x="16440" y="6403"/>
                  <a:pt x="16446" y="6409"/>
                  <a:pt x="16446" y="6409"/>
                </a:cubicBezTo>
                <a:cubicBezTo>
                  <a:pt x="16458" y="6409"/>
                  <a:pt x="16464" y="6409"/>
                  <a:pt x="16470" y="6409"/>
                </a:cubicBezTo>
                <a:cubicBezTo>
                  <a:pt x="16476" y="6409"/>
                  <a:pt x="16482" y="6409"/>
                  <a:pt x="16482" y="6409"/>
                </a:cubicBezTo>
                <a:cubicBezTo>
                  <a:pt x="16494" y="6409"/>
                  <a:pt x="16500" y="6415"/>
                  <a:pt x="16506" y="6421"/>
                </a:cubicBezTo>
                <a:cubicBezTo>
                  <a:pt x="16517" y="6427"/>
                  <a:pt x="16517" y="6433"/>
                  <a:pt x="16529" y="6439"/>
                </a:cubicBezTo>
                <a:cubicBezTo>
                  <a:pt x="16529" y="6439"/>
                  <a:pt x="16535" y="6439"/>
                  <a:pt x="16541" y="6445"/>
                </a:cubicBezTo>
                <a:cubicBezTo>
                  <a:pt x="16547" y="6445"/>
                  <a:pt x="16541" y="6451"/>
                  <a:pt x="16547" y="6457"/>
                </a:cubicBezTo>
                <a:cubicBezTo>
                  <a:pt x="16553" y="6457"/>
                  <a:pt x="16559" y="6457"/>
                  <a:pt x="16559" y="6457"/>
                </a:cubicBezTo>
                <a:cubicBezTo>
                  <a:pt x="16565" y="6457"/>
                  <a:pt x="16571" y="6457"/>
                  <a:pt x="16577" y="6457"/>
                </a:cubicBezTo>
                <a:lnTo>
                  <a:pt x="16583" y="6463"/>
                </a:lnTo>
                <a:cubicBezTo>
                  <a:pt x="16601" y="6463"/>
                  <a:pt x="16606" y="6457"/>
                  <a:pt x="16624" y="6463"/>
                </a:cubicBezTo>
                <a:cubicBezTo>
                  <a:pt x="16624" y="6463"/>
                  <a:pt x="16630" y="6463"/>
                  <a:pt x="16636" y="6469"/>
                </a:cubicBezTo>
                <a:cubicBezTo>
                  <a:pt x="16642" y="6469"/>
                  <a:pt x="16648" y="6475"/>
                  <a:pt x="16660" y="6480"/>
                </a:cubicBezTo>
                <a:lnTo>
                  <a:pt x="16666" y="6486"/>
                </a:lnTo>
                <a:cubicBezTo>
                  <a:pt x="16672" y="6492"/>
                  <a:pt x="16678" y="6492"/>
                  <a:pt x="16678" y="6498"/>
                </a:cubicBezTo>
                <a:cubicBezTo>
                  <a:pt x="16689" y="6504"/>
                  <a:pt x="16695" y="6510"/>
                  <a:pt x="16701" y="6522"/>
                </a:cubicBezTo>
                <a:cubicBezTo>
                  <a:pt x="16701" y="6528"/>
                  <a:pt x="16701" y="6528"/>
                  <a:pt x="16707" y="6534"/>
                </a:cubicBezTo>
                <a:cubicBezTo>
                  <a:pt x="16713" y="6546"/>
                  <a:pt x="16731" y="6552"/>
                  <a:pt x="16731" y="6569"/>
                </a:cubicBezTo>
                <a:lnTo>
                  <a:pt x="16725" y="6575"/>
                </a:lnTo>
                <a:cubicBezTo>
                  <a:pt x="16725" y="6581"/>
                  <a:pt x="16725" y="6587"/>
                  <a:pt x="16725" y="6593"/>
                </a:cubicBezTo>
                <a:cubicBezTo>
                  <a:pt x="16725" y="6599"/>
                  <a:pt x="16719" y="6611"/>
                  <a:pt x="16707" y="6611"/>
                </a:cubicBezTo>
                <a:cubicBezTo>
                  <a:pt x="16707" y="6611"/>
                  <a:pt x="16701" y="6611"/>
                  <a:pt x="16695" y="6611"/>
                </a:cubicBezTo>
                <a:cubicBezTo>
                  <a:pt x="16695" y="6611"/>
                  <a:pt x="16689" y="6617"/>
                  <a:pt x="16683" y="6617"/>
                </a:cubicBezTo>
                <a:cubicBezTo>
                  <a:pt x="16683" y="6617"/>
                  <a:pt x="16678" y="6623"/>
                  <a:pt x="16672" y="6623"/>
                </a:cubicBezTo>
                <a:cubicBezTo>
                  <a:pt x="16672" y="6629"/>
                  <a:pt x="16666" y="6629"/>
                  <a:pt x="16660" y="6635"/>
                </a:cubicBezTo>
                <a:cubicBezTo>
                  <a:pt x="16660" y="6641"/>
                  <a:pt x="16660" y="6641"/>
                  <a:pt x="16660" y="6647"/>
                </a:cubicBezTo>
                <a:cubicBezTo>
                  <a:pt x="16660" y="6652"/>
                  <a:pt x="16660" y="6652"/>
                  <a:pt x="16660" y="6658"/>
                </a:cubicBezTo>
                <a:cubicBezTo>
                  <a:pt x="16660" y="6670"/>
                  <a:pt x="16672" y="6676"/>
                  <a:pt x="16683" y="6676"/>
                </a:cubicBezTo>
                <a:cubicBezTo>
                  <a:pt x="16695" y="6676"/>
                  <a:pt x="16701" y="6676"/>
                  <a:pt x="16713" y="6670"/>
                </a:cubicBezTo>
                <a:cubicBezTo>
                  <a:pt x="16713" y="6664"/>
                  <a:pt x="16719" y="6664"/>
                  <a:pt x="16725" y="6658"/>
                </a:cubicBezTo>
                <a:lnTo>
                  <a:pt x="16725" y="6652"/>
                </a:lnTo>
                <a:cubicBezTo>
                  <a:pt x="16731" y="6647"/>
                  <a:pt x="16731" y="6641"/>
                  <a:pt x="16737" y="6641"/>
                </a:cubicBezTo>
                <a:cubicBezTo>
                  <a:pt x="16755" y="6641"/>
                  <a:pt x="16760" y="6641"/>
                  <a:pt x="16772" y="6647"/>
                </a:cubicBezTo>
                <a:cubicBezTo>
                  <a:pt x="16778" y="6652"/>
                  <a:pt x="16778" y="6652"/>
                  <a:pt x="16784" y="6658"/>
                </a:cubicBezTo>
                <a:cubicBezTo>
                  <a:pt x="16784" y="6664"/>
                  <a:pt x="16790" y="6664"/>
                  <a:pt x="16796" y="6664"/>
                </a:cubicBezTo>
                <a:cubicBezTo>
                  <a:pt x="16796" y="6670"/>
                  <a:pt x="16802" y="6676"/>
                  <a:pt x="16808" y="6676"/>
                </a:cubicBezTo>
                <a:cubicBezTo>
                  <a:pt x="16808" y="6682"/>
                  <a:pt x="16814" y="6682"/>
                  <a:pt x="16814" y="6682"/>
                </a:cubicBezTo>
                <a:cubicBezTo>
                  <a:pt x="16820" y="6682"/>
                  <a:pt x="16826" y="6688"/>
                  <a:pt x="16826" y="6688"/>
                </a:cubicBezTo>
                <a:cubicBezTo>
                  <a:pt x="16838" y="6688"/>
                  <a:pt x="16844" y="6688"/>
                  <a:pt x="16855" y="6694"/>
                </a:cubicBezTo>
                <a:cubicBezTo>
                  <a:pt x="16861" y="6700"/>
                  <a:pt x="16861" y="6700"/>
                  <a:pt x="16867" y="6706"/>
                </a:cubicBezTo>
                <a:cubicBezTo>
                  <a:pt x="16873" y="6706"/>
                  <a:pt x="16873" y="6706"/>
                  <a:pt x="16879" y="6706"/>
                </a:cubicBezTo>
                <a:cubicBezTo>
                  <a:pt x="16885" y="6706"/>
                  <a:pt x="16891" y="6712"/>
                  <a:pt x="16897" y="6712"/>
                </a:cubicBezTo>
                <a:cubicBezTo>
                  <a:pt x="16909" y="6712"/>
                  <a:pt x="16915" y="6712"/>
                  <a:pt x="16926" y="6712"/>
                </a:cubicBezTo>
                <a:cubicBezTo>
                  <a:pt x="16933" y="6712"/>
                  <a:pt x="16938" y="6712"/>
                  <a:pt x="16950" y="6712"/>
                </a:cubicBezTo>
                <a:cubicBezTo>
                  <a:pt x="16950" y="6712"/>
                  <a:pt x="16956" y="6706"/>
                  <a:pt x="16962" y="6706"/>
                </a:cubicBezTo>
                <a:cubicBezTo>
                  <a:pt x="16962" y="6700"/>
                  <a:pt x="16968" y="6700"/>
                  <a:pt x="16968" y="6700"/>
                </a:cubicBezTo>
                <a:cubicBezTo>
                  <a:pt x="16974" y="6694"/>
                  <a:pt x="16974" y="6688"/>
                  <a:pt x="16974" y="6688"/>
                </a:cubicBezTo>
                <a:cubicBezTo>
                  <a:pt x="16974" y="6676"/>
                  <a:pt x="16974" y="6670"/>
                  <a:pt x="16974" y="6664"/>
                </a:cubicBezTo>
                <a:cubicBezTo>
                  <a:pt x="16980" y="6664"/>
                  <a:pt x="16986" y="6664"/>
                  <a:pt x="16992" y="6664"/>
                </a:cubicBezTo>
                <a:cubicBezTo>
                  <a:pt x="16998" y="6658"/>
                  <a:pt x="17004" y="6658"/>
                  <a:pt x="17015" y="6652"/>
                </a:cubicBezTo>
                <a:cubicBezTo>
                  <a:pt x="17021" y="6652"/>
                  <a:pt x="17021" y="6647"/>
                  <a:pt x="17027" y="6641"/>
                </a:cubicBezTo>
                <a:cubicBezTo>
                  <a:pt x="17033" y="6635"/>
                  <a:pt x="17039" y="6623"/>
                  <a:pt x="17051" y="6623"/>
                </a:cubicBezTo>
                <a:cubicBezTo>
                  <a:pt x="17057" y="6623"/>
                  <a:pt x="17057" y="6623"/>
                  <a:pt x="17057" y="6623"/>
                </a:cubicBezTo>
                <a:cubicBezTo>
                  <a:pt x="17063" y="6623"/>
                  <a:pt x="17063" y="6623"/>
                  <a:pt x="17069" y="6629"/>
                </a:cubicBezTo>
                <a:cubicBezTo>
                  <a:pt x="17069" y="6629"/>
                  <a:pt x="17075" y="6629"/>
                  <a:pt x="17081" y="6629"/>
                </a:cubicBezTo>
                <a:cubicBezTo>
                  <a:pt x="17087" y="6629"/>
                  <a:pt x="17087" y="6635"/>
                  <a:pt x="17093" y="6635"/>
                </a:cubicBezTo>
                <a:cubicBezTo>
                  <a:pt x="17099" y="6641"/>
                  <a:pt x="17104" y="6641"/>
                  <a:pt x="17116" y="6647"/>
                </a:cubicBezTo>
                <a:lnTo>
                  <a:pt x="17122" y="6652"/>
                </a:lnTo>
                <a:cubicBezTo>
                  <a:pt x="17134" y="6658"/>
                  <a:pt x="17134" y="6670"/>
                  <a:pt x="17140" y="6676"/>
                </a:cubicBezTo>
                <a:cubicBezTo>
                  <a:pt x="17140" y="6676"/>
                  <a:pt x="17146" y="6682"/>
                  <a:pt x="17146" y="6688"/>
                </a:cubicBezTo>
                <a:cubicBezTo>
                  <a:pt x="17152" y="6694"/>
                  <a:pt x="17158" y="6694"/>
                  <a:pt x="17170" y="6706"/>
                </a:cubicBezTo>
                <a:cubicBezTo>
                  <a:pt x="17170" y="6706"/>
                  <a:pt x="17176" y="6712"/>
                  <a:pt x="17176" y="6718"/>
                </a:cubicBezTo>
                <a:cubicBezTo>
                  <a:pt x="17181" y="6724"/>
                  <a:pt x="17187" y="6730"/>
                  <a:pt x="17193" y="6735"/>
                </a:cubicBezTo>
                <a:cubicBezTo>
                  <a:pt x="17193" y="6741"/>
                  <a:pt x="17199" y="6747"/>
                  <a:pt x="17199" y="6753"/>
                </a:cubicBezTo>
                <a:cubicBezTo>
                  <a:pt x="17199" y="6759"/>
                  <a:pt x="17205" y="6765"/>
                  <a:pt x="17205" y="6765"/>
                </a:cubicBezTo>
                <a:cubicBezTo>
                  <a:pt x="17217" y="6765"/>
                  <a:pt x="17217" y="6765"/>
                  <a:pt x="17229" y="6765"/>
                </a:cubicBezTo>
                <a:cubicBezTo>
                  <a:pt x="17241" y="6765"/>
                  <a:pt x="17253" y="6765"/>
                  <a:pt x="17270" y="6759"/>
                </a:cubicBezTo>
                <a:cubicBezTo>
                  <a:pt x="17276" y="6759"/>
                  <a:pt x="17282" y="6759"/>
                  <a:pt x="17288" y="6759"/>
                </a:cubicBezTo>
                <a:cubicBezTo>
                  <a:pt x="17306" y="6759"/>
                  <a:pt x="17312" y="6765"/>
                  <a:pt x="17318" y="6777"/>
                </a:cubicBezTo>
                <a:cubicBezTo>
                  <a:pt x="17330" y="6789"/>
                  <a:pt x="17330" y="6789"/>
                  <a:pt x="17342" y="6795"/>
                </a:cubicBezTo>
                <a:cubicBezTo>
                  <a:pt x="17348" y="6795"/>
                  <a:pt x="17353" y="6801"/>
                  <a:pt x="17359" y="6801"/>
                </a:cubicBezTo>
                <a:cubicBezTo>
                  <a:pt x="17365" y="6801"/>
                  <a:pt x="17371" y="6801"/>
                  <a:pt x="17377" y="6801"/>
                </a:cubicBezTo>
                <a:cubicBezTo>
                  <a:pt x="17377" y="6765"/>
                  <a:pt x="17377" y="6765"/>
                  <a:pt x="17377" y="6765"/>
                </a:cubicBezTo>
                <a:cubicBezTo>
                  <a:pt x="17377" y="6753"/>
                  <a:pt x="17371" y="6747"/>
                  <a:pt x="17359" y="6747"/>
                </a:cubicBezTo>
                <a:cubicBezTo>
                  <a:pt x="17359" y="6747"/>
                  <a:pt x="17353" y="6747"/>
                  <a:pt x="17353" y="6741"/>
                </a:cubicBezTo>
                <a:cubicBezTo>
                  <a:pt x="17348" y="6741"/>
                  <a:pt x="17342" y="6741"/>
                  <a:pt x="17342" y="6741"/>
                </a:cubicBezTo>
                <a:cubicBezTo>
                  <a:pt x="17336" y="6741"/>
                  <a:pt x="17336" y="6735"/>
                  <a:pt x="17336" y="6730"/>
                </a:cubicBezTo>
                <a:cubicBezTo>
                  <a:pt x="17330" y="6724"/>
                  <a:pt x="17330" y="6724"/>
                  <a:pt x="17324" y="6718"/>
                </a:cubicBezTo>
                <a:cubicBezTo>
                  <a:pt x="17324" y="6712"/>
                  <a:pt x="17318" y="6712"/>
                  <a:pt x="17312" y="6712"/>
                </a:cubicBezTo>
                <a:cubicBezTo>
                  <a:pt x="17306" y="6712"/>
                  <a:pt x="17300" y="6712"/>
                  <a:pt x="17300" y="6712"/>
                </a:cubicBezTo>
                <a:cubicBezTo>
                  <a:pt x="17294" y="6706"/>
                  <a:pt x="17294" y="6712"/>
                  <a:pt x="17288" y="6712"/>
                </a:cubicBezTo>
                <a:cubicBezTo>
                  <a:pt x="17282" y="6706"/>
                  <a:pt x="17282" y="6700"/>
                  <a:pt x="17276" y="6700"/>
                </a:cubicBezTo>
                <a:cubicBezTo>
                  <a:pt x="17270" y="6700"/>
                  <a:pt x="17270" y="6700"/>
                  <a:pt x="17265" y="6700"/>
                </a:cubicBezTo>
                <a:cubicBezTo>
                  <a:pt x="17259" y="6700"/>
                  <a:pt x="17259" y="6694"/>
                  <a:pt x="17253" y="6694"/>
                </a:cubicBezTo>
                <a:cubicBezTo>
                  <a:pt x="17247" y="6694"/>
                  <a:pt x="17241" y="6694"/>
                  <a:pt x="17229" y="6694"/>
                </a:cubicBezTo>
                <a:cubicBezTo>
                  <a:pt x="17229" y="6623"/>
                  <a:pt x="17229" y="6623"/>
                  <a:pt x="17229" y="6623"/>
                </a:cubicBezTo>
                <a:cubicBezTo>
                  <a:pt x="17211" y="6623"/>
                  <a:pt x="17199" y="6623"/>
                  <a:pt x="17181" y="6623"/>
                </a:cubicBezTo>
                <a:cubicBezTo>
                  <a:pt x="17181" y="6569"/>
                  <a:pt x="17181" y="6569"/>
                  <a:pt x="17181" y="6569"/>
                </a:cubicBezTo>
                <a:cubicBezTo>
                  <a:pt x="17199" y="6569"/>
                  <a:pt x="17205" y="6569"/>
                  <a:pt x="17223" y="6569"/>
                </a:cubicBezTo>
                <a:cubicBezTo>
                  <a:pt x="17223" y="6552"/>
                  <a:pt x="17223" y="6552"/>
                  <a:pt x="17223" y="6552"/>
                </a:cubicBezTo>
                <a:cubicBezTo>
                  <a:pt x="17223" y="6546"/>
                  <a:pt x="17217" y="6546"/>
                  <a:pt x="17211" y="6546"/>
                </a:cubicBezTo>
                <a:cubicBezTo>
                  <a:pt x="17211" y="6540"/>
                  <a:pt x="17211" y="6534"/>
                  <a:pt x="17205" y="6534"/>
                </a:cubicBezTo>
                <a:cubicBezTo>
                  <a:pt x="17199" y="6528"/>
                  <a:pt x="17199" y="6528"/>
                  <a:pt x="17193" y="6522"/>
                </a:cubicBezTo>
                <a:cubicBezTo>
                  <a:pt x="17134" y="6522"/>
                  <a:pt x="17134" y="6522"/>
                  <a:pt x="17134" y="6522"/>
                </a:cubicBezTo>
                <a:cubicBezTo>
                  <a:pt x="17134" y="6522"/>
                  <a:pt x="17134" y="6516"/>
                  <a:pt x="17128" y="6510"/>
                </a:cubicBezTo>
                <a:cubicBezTo>
                  <a:pt x="17122" y="6510"/>
                  <a:pt x="17116" y="6510"/>
                  <a:pt x="17116" y="6504"/>
                </a:cubicBezTo>
                <a:cubicBezTo>
                  <a:pt x="17110" y="6498"/>
                  <a:pt x="17116" y="6486"/>
                  <a:pt x="17110" y="6480"/>
                </a:cubicBezTo>
                <a:cubicBezTo>
                  <a:pt x="17110" y="6480"/>
                  <a:pt x="17110" y="6475"/>
                  <a:pt x="17110" y="6469"/>
                </a:cubicBezTo>
                <a:cubicBezTo>
                  <a:pt x="17104" y="6469"/>
                  <a:pt x="17099" y="6469"/>
                  <a:pt x="17099" y="6463"/>
                </a:cubicBezTo>
                <a:cubicBezTo>
                  <a:pt x="17093" y="6463"/>
                  <a:pt x="17087" y="6457"/>
                  <a:pt x="17087" y="6457"/>
                </a:cubicBezTo>
                <a:cubicBezTo>
                  <a:pt x="17081" y="6451"/>
                  <a:pt x="17081" y="6445"/>
                  <a:pt x="17075" y="6445"/>
                </a:cubicBezTo>
                <a:cubicBezTo>
                  <a:pt x="17069" y="6439"/>
                  <a:pt x="17063" y="6439"/>
                  <a:pt x="17063" y="6433"/>
                </a:cubicBezTo>
                <a:cubicBezTo>
                  <a:pt x="17051" y="6427"/>
                  <a:pt x="17051" y="6415"/>
                  <a:pt x="17039" y="6415"/>
                </a:cubicBezTo>
                <a:cubicBezTo>
                  <a:pt x="17033" y="6409"/>
                  <a:pt x="17033" y="6409"/>
                  <a:pt x="17027" y="6409"/>
                </a:cubicBezTo>
                <a:cubicBezTo>
                  <a:pt x="17021" y="6403"/>
                  <a:pt x="17010" y="6409"/>
                  <a:pt x="17004" y="6409"/>
                </a:cubicBezTo>
                <a:cubicBezTo>
                  <a:pt x="16992" y="6409"/>
                  <a:pt x="16986" y="6403"/>
                  <a:pt x="16974" y="6397"/>
                </a:cubicBezTo>
                <a:cubicBezTo>
                  <a:pt x="16974" y="6392"/>
                  <a:pt x="16974" y="6386"/>
                  <a:pt x="16968" y="6386"/>
                </a:cubicBezTo>
                <a:cubicBezTo>
                  <a:pt x="16968" y="6380"/>
                  <a:pt x="16962" y="6386"/>
                  <a:pt x="16962" y="6386"/>
                </a:cubicBezTo>
                <a:cubicBezTo>
                  <a:pt x="16956" y="6380"/>
                  <a:pt x="16950" y="6380"/>
                  <a:pt x="16944" y="6380"/>
                </a:cubicBezTo>
                <a:cubicBezTo>
                  <a:pt x="16938" y="6380"/>
                  <a:pt x="16933" y="6374"/>
                  <a:pt x="16921" y="6374"/>
                </a:cubicBezTo>
                <a:cubicBezTo>
                  <a:pt x="16915" y="6368"/>
                  <a:pt x="16909" y="6362"/>
                  <a:pt x="16897" y="6356"/>
                </a:cubicBezTo>
                <a:cubicBezTo>
                  <a:pt x="16897" y="6356"/>
                  <a:pt x="16891" y="6356"/>
                  <a:pt x="16891" y="6350"/>
                </a:cubicBezTo>
                <a:cubicBezTo>
                  <a:pt x="16885" y="6350"/>
                  <a:pt x="16879" y="6350"/>
                  <a:pt x="16879" y="6350"/>
                </a:cubicBezTo>
                <a:cubicBezTo>
                  <a:pt x="16861" y="6350"/>
                  <a:pt x="16855" y="6356"/>
                  <a:pt x="16838" y="6350"/>
                </a:cubicBezTo>
                <a:cubicBezTo>
                  <a:pt x="16832" y="6350"/>
                  <a:pt x="16832" y="6350"/>
                  <a:pt x="16826" y="6350"/>
                </a:cubicBezTo>
                <a:cubicBezTo>
                  <a:pt x="16814" y="6350"/>
                  <a:pt x="16802" y="6350"/>
                  <a:pt x="16790" y="6344"/>
                </a:cubicBezTo>
                <a:cubicBezTo>
                  <a:pt x="16784" y="6344"/>
                  <a:pt x="16778" y="6338"/>
                  <a:pt x="16767" y="6332"/>
                </a:cubicBezTo>
                <a:cubicBezTo>
                  <a:pt x="16760" y="6326"/>
                  <a:pt x="16755" y="6320"/>
                  <a:pt x="16743" y="6320"/>
                </a:cubicBezTo>
                <a:cubicBezTo>
                  <a:pt x="16743" y="6315"/>
                  <a:pt x="16737" y="6315"/>
                  <a:pt x="16737" y="6315"/>
                </a:cubicBezTo>
                <a:cubicBezTo>
                  <a:pt x="16731" y="6315"/>
                  <a:pt x="16725" y="6315"/>
                  <a:pt x="16719" y="6309"/>
                </a:cubicBezTo>
                <a:cubicBezTo>
                  <a:pt x="16713" y="6309"/>
                  <a:pt x="16707" y="6297"/>
                  <a:pt x="16701" y="6297"/>
                </a:cubicBezTo>
                <a:cubicBezTo>
                  <a:pt x="16695" y="6297"/>
                  <a:pt x="16689" y="6297"/>
                  <a:pt x="16683" y="6303"/>
                </a:cubicBezTo>
                <a:cubicBezTo>
                  <a:pt x="16678" y="6303"/>
                  <a:pt x="16678" y="6309"/>
                  <a:pt x="16672" y="6315"/>
                </a:cubicBezTo>
                <a:cubicBezTo>
                  <a:pt x="16666" y="6320"/>
                  <a:pt x="16660" y="6326"/>
                  <a:pt x="16648" y="6326"/>
                </a:cubicBezTo>
                <a:cubicBezTo>
                  <a:pt x="16642" y="6326"/>
                  <a:pt x="16636" y="6326"/>
                  <a:pt x="16624" y="6326"/>
                </a:cubicBezTo>
                <a:cubicBezTo>
                  <a:pt x="16618" y="6326"/>
                  <a:pt x="16618" y="6326"/>
                  <a:pt x="16612" y="6332"/>
                </a:cubicBezTo>
                <a:cubicBezTo>
                  <a:pt x="16606" y="6332"/>
                  <a:pt x="16606" y="6338"/>
                  <a:pt x="16601" y="6344"/>
                </a:cubicBezTo>
                <a:cubicBezTo>
                  <a:pt x="16601" y="6350"/>
                  <a:pt x="16606" y="6356"/>
                  <a:pt x="16601" y="6362"/>
                </a:cubicBezTo>
                <a:cubicBezTo>
                  <a:pt x="16601" y="6368"/>
                  <a:pt x="16601" y="6374"/>
                  <a:pt x="16594" y="6374"/>
                </a:cubicBezTo>
                <a:cubicBezTo>
                  <a:pt x="16594" y="6380"/>
                  <a:pt x="16589" y="6380"/>
                  <a:pt x="16583" y="6380"/>
                </a:cubicBezTo>
                <a:cubicBezTo>
                  <a:pt x="16577" y="6386"/>
                  <a:pt x="16571" y="6386"/>
                  <a:pt x="16565" y="6386"/>
                </a:cubicBezTo>
                <a:cubicBezTo>
                  <a:pt x="16553" y="6386"/>
                  <a:pt x="16547" y="6380"/>
                  <a:pt x="16535" y="6380"/>
                </a:cubicBezTo>
                <a:cubicBezTo>
                  <a:pt x="16529" y="6380"/>
                  <a:pt x="16523" y="6380"/>
                  <a:pt x="16512" y="6374"/>
                </a:cubicBezTo>
                <a:cubicBezTo>
                  <a:pt x="16512" y="6374"/>
                  <a:pt x="16512" y="6368"/>
                  <a:pt x="16506" y="6362"/>
                </a:cubicBezTo>
                <a:cubicBezTo>
                  <a:pt x="16506" y="6362"/>
                  <a:pt x="16506" y="6356"/>
                  <a:pt x="16506" y="6350"/>
                </a:cubicBezTo>
                <a:cubicBezTo>
                  <a:pt x="16500" y="6344"/>
                  <a:pt x="16494" y="6344"/>
                  <a:pt x="16482" y="6344"/>
                </a:cubicBezTo>
                <a:cubicBezTo>
                  <a:pt x="16476" y="6344"/>
                  <a:pt x="16476" y="6344"/>
                  <a:pt x="16470" y="6344"/>
                </a:cubicBezTo>
                <a:cubicBezTo>
                  <a:pt x="16464" y="6344"/>
                  <a:pt x="16464" y="6350"/>
                  <a:pt x="16458" y="6350"/>
                </a:cubicBezTo>
                <a:cubicBezTo>
                  <a:pt x="16458" y="6356"/>
                  <a:pt x="16452" y="6356"/>
                  <a:pt x="16446" y="6356"/>
                </a:cubicBezTo>
                <a:cubicBezTo>
                  <a:pt x="16375" y="6356"/>
                  <a:pt x="16375" y="6356"/>
                  <a:pt x="16375" y="6356"/>
                </a:cubicBezTo>
                <a:cubicBezTo>
                  <a:pt x="16375" y="6380"/>
                  <a:pt x="16375" y="6380"/>
                  <a:pt x="16375" y="6380"/>
                </a:cubicBezTo>
                <a:cubicBezTo>
                  <a:pt x="16381" y="6380"/>
                  <a:pt x="16387" y="6380"/>
                  <a:pt x="16387" y="6386"/>
                </a:cubicBezTo>
                <a:cubicBezTo>
                  <a:pt x="16393" y="6386"/>
                  <a:pt x="16399" y="6386"/>
                  <a:pt x="16399" y="6392"/>
                </a:cubicBezTo>
                <a:cubicBezTo>
                  <a:pt x="16405" y="6397"/>
                  <a:pt x="16399" y="6397"/>
                  <a:pt x="16399" y="6403"/>
                </a:cubicBezTo>
                <a:cubicBezTo>
                  <a:pt x="16399" y="6409"/>
                  <a:pt x="16399" y="6421"/>
                  <a:pt x="16399" y="6427"/>
                </a:cubicBezTo>
                <a:cubicBezTo>
                  <a:pt x="16417" y="6427"/>
                  <a:pt x="16417" y="6427"/>
                  <a:pt x="16417" y="6427"/>
                </a:cubicBezTo>
                <a:cubicBezTo>
                  <a:pt x="16417" y="6421"/>
                  <a:pt x="16417" y="6415"/>
                  <a:pt x="16417" y="6415"/>
                </a:cubicBezTo>
                <a:close/>
                <a:moveTo>
                  <a:pt x="15966" y="6291"/>
                </a:moveTo>
                <a:lnTo>
                  <a:pt x="15966" y="6291"/>
                </a:lnTo>
                <a:cubicBezTo>
                  <a:pt x="15960" y="6291"/>
                  <a:pt x="15954" y="6291"/>
                  <a:pt x="15954" y="6291"/>
                </a:cubicBezTo>
                <a:cubicBezTo>
                  <a:pt x="15948" y="6291"/>
                  <a:pt x="15948" y="6303"/>
                  <a:pt x="15948" y="6303"/>
                </a:cubicBezTo>
                <a:cubicBezTo>
                  <a:pt x="15948" y="6309"/>
                  <a:pt x="15954" y="6315"/>
                  <a:pt x="15960" y="6315"/>
                </a:cubicBezTo>
                <a:cubicBezTo>
                  <a:pt x="15966" y="6315"/>
                  <a:pt x="15966" y="6315"/>
                  <a:pt x="15966" y="6315"/>
                </a:cubicBezTo>
                <a:cubicBezTo>
                  <a:pt x="15978" y="6315"/>
                  <a:pt x="15978" y="6315"/>
                  <a:pt x="15978" y="6315"/>
                </a:cubicBezTo>
                <a:cubicBezTo>
                  <a:pt x="15990" y="6315"/>
                  <a:pt x="15996" y="6315"/>
                  <a:pt x="16002" y="6315"/>
                </a:cubicBezTo>
                <a:cubicBezTo>
                  <a:pt x="16014" y="6315"/>
                  <a:pt x="16019" y="6315"/>
                  <a:pt x="16025" y="6315"/>
                </a:cubicBezTo>
                <a:cubicBezTo>
                  <a:pt x="16025" y="6309"/>
                  <a:pt x="16019" y="6315"/>
                  <a:pt x="16019" y="6315"/>
                </a:cubicBezTo>
                <a:cubicBezTo>
                  <a:pt x="16019" y="6303"/>
                  <a:pt x="16019" y="6297"/>
                  <a:pt x="16019" y="6291"/>
                </a:cubicBezTo>
                <a:cubicBezTo>
                  <a:pt x="16014" y="6291"/>
                  <a:pt x="16008" y="6285"/>
                  <a:pt x="16002" y="6285"/>
                </a:cubicBezTo>
                <a:cubicBezTo>
                  <a:pt x="15966" y="6285"/>
                  <a:pt x="15966" y="6285"/>
                  <a:pt x="15966" y="6285"/>
                </a:cubicBezTo>
                <a:lnTo>
                  <a:pt x="15966" y="6291"/>
                </a:lnTo>
                <a:close/>
                <a:moveTo>
                  <a:pt x="16553" y="6249"/>
                </a:moveTo>
                <a:lnTo>
                  <a:pt x="16553" y="6249"/>
                </a:lnTo>
                <a:cubicBezTo>
                  <a:pt x="16553" y="6255"/>
                  <a:pt x="16559" y="6255"/>
                  <a:pt x="16559" y="6261"/>
                </a:cubicBezTo>
                <a:cubicBezTo>
                  <a:pt x="16559" y="6267"/>
                  <a:pt x="16565" y="6273"/>
                  <a:pt x="16565" y="6279"/>
                </a:cubicBezTo>
                <a:cubicBezTo>
                  <a:pt x="16565" y="6291"/>
                  <a:pt x="16559" y="6297"/>
                  <a:pt x="16559" y="6309"/>
                </a:cubicBezTo>
                <a:cubicBezTo>
                  <a:pt x="16618" y="6309"/>
                  <a:pt x="16618" y="6309"/>
                  <a:pt x="16618" y="6309"/>
                </a:cubicBezTo>
                <a:cubicBezTo>
                  <a:pt x="16618" y="6297"/>
                  <a:pt x="16618" y="6297"/>
                  <a:pt x="16618" y="6297"/>
                </a:cubicBezTo>
                <a:cubicBezTo>
                  <a:pt x="16594" y="6297"/>
                  <a:pt x="16594" y="6297"/>
                  <a:pt x="16594" y="6297"/>
                </a:cubicBezTo>
                <a:cubicBezTo>
                  <a:pt x="16594" y="6285"/>
                  <a:pt x="16594" y="6279"/>
                  <a:pt x="16594" y="6273"/>
                </a:cubicBezTo>
                <a:cubicBezTo>
                  <a:pt x="16594" y="6267"/>
                  <a:pt x="16589" y="6267"/>
                  <a:pt x="16589" y="6261"/>
                </a:cubicBezTo>
                <a:cubicBezTo>
                  <a:pt x="16589" y="6255"/>
                  <a:pt x="16594" y="6249"/>
                  <a:pt x="16594" y="6249"/>
                </a:cubicBezTo>
                <a:cubicBezTo>
                  <a:pt x="16577" y="6249"/>
                  <a:pt x="16571" y="6249"/>
                  <a:pt x="16553" y="6249"/>
                </a:cubicBezTo>
                <a:close/>
                <a:moveTo>
                  <a:pt x="16316" y="6255"/>
                </a:moveTo>
                <a:lnTo>
                  <a:pt x="16316" y="6255"/>
                </a:lnTo>
                <a:cubicBezTo>
                  <a:pt x="16310" y="6255"/>
                  <a:pt x="16304" y="6249"/>
                  <a:pt x="16298" y="6255"/>
                </a:cubicBezTo>
                <a:cubicBezTo>
                  <a:pt x="16292" y="6255"/>
                  <a:pt x="16286" y="6261"/>
                  <a:pt x="16274" y="6267"/>
                </a:cubicBezTo>
                <a:cubicBezTo>
                  <a:pt x="16280" y="6273"/>
                  <a:pt x="16280" y="6273"/>
                  <a:pt x="16280" y="6273"/>
                </a:cubicBezTo>
                <a:cubicBezTo>
                  <a:pt x="16286" y="6279"/>
                  <a:pt x="16286" y="6279"/>
                  <a:pt x="16292" y="6279"/>
                </a:cubicBezTo>
                <a:cubicBezTo>
                  <a:pt x="16298" y="6279"/>
                  <a:pt x="16298" y="6285"/>
                  <a:pt x="16304" y="6285"/>
                </a:cubicBezTo>
                <a:cubicBezTo>
                  <a:pt x="16310" y="6285"/>
                  <a:pt x="16310" y="6291"/>
                  <a:pt x="16316" y="6291"/>
                </a:cubicBezTo>
                <a:cubicBezTo>
                  <a:pt x="16316" y="6291"/>
                  <a:pt x="16322" y="6291"/>
                  <a:pt x="16328" y="6291"/>
                </a:cubicBezTo>
                <a:cubicBezTo>
                  <a:pt x="16334" y="6291"/>
                  <a:pt x="16334" y="6285"/>
                  <a:pt x="16340" y="6291"/>
                </a:cubicBezTo>
                <a:cubicBezTo>
                  <a:pt x="16346" y="6291"/>
                  <a:pt x="16346" y="6297"/>
                  <a:pt x="16351" y="6297"/>
                </a:cubicBezTo>
                <a:cubicBezTo>
                  <a:pt x="16357" y="6303"/>
                  <a:pt x="16351" y="6309"/>
                  <a:pt x="16357" y="6309"/>
                </a:cubicBezTo>
                <a:cubicBezTo>
                  <a:pt x="16357" y="6315"/>
                  <a:pt x="16357" y="6320"/>
                  <a:pt x="16363" y="6326"/>
                </a:cubicBezTo>
                <a:cubicBezTo>
                  <a:pt x="16369" y="6326"/>
                  <a:pt x="16369" y="6326"/>
                  <a:pt x="16375" y="6326"/>
                </a:cubicBezTo>
                <a:cubicBezTo>
                  <a:pt x="16387" y="6326"/>
                  <a:pt x="16387" y="6326"/>
                  <a:pt x="16387" y="6326"/>
                </a:cubicBezTo>
                <a:cubicBezTo>
                  <a:pt x="16393" y="6326"/>
                  <a:pt x="16399" y="6320"/>
                  <a:pt x="16405" y="6320"/>
                </a:cubicBezTo>
                <a:cubicBezTo>
                  <a:pt x="16405" y="6320"/>
                  <a:pt x="16405" y="6315"/>
                  <a:pt x="16411" y="6315"/>
                </a:cubicBezTo>
                <a:cubicBezTo>
                  <a:pt x="16411" y="6315"/>
                  <a:pt x="16417" y="6320"/>
                  <a:pt x="16423" y="6320"/>
                </a:cubicBezTo>
                <a:cubicBezTo>
                  <a:pt x="16423" y="6320"/>
                  <a:pt x="16428" y="6320"/>
                  <a:pt x="16435" y="6320"/>
                </a:cubicBezTo>
                <a:cubicBezTo>
                  <a:pt x="16440" y="6320"/>
                  <a:pt x="16440" y="6320"/>
                  <a:pt x="16452" y="6320"/>
                </a:cubicBezTo>
                <a:cubicBezTo>
                  <a:pt x="16458" y="6320"/>
                  <a:pt x="16464" y="6320"/>
                  <a:pt x="16470" y="6320"/>
                </a:cubicBezTo>
                <a:cubicBezTo>
                  <a:pt x="16476" y="6320"/>
                  <a:pt x="16476" y="6315"/>
                  <a:pt x="16482" y="6315"/>
                </a:cubicBezTo>
                <a:cubicBezTo>
                  <a:pt x="16476" y="6309"/>
                  <a:pt x="16482" y="6303"/>
                  <a:pt x="16476" y="6303"/>
                </a:cubicBezTo>
                <a:cubicBezTo>
                  <a:pt x="16476" y="6297"/>
                  <a:pt x="16470" y="6303"/>
                  <a:pt x="16464" y="6297"/>
                </a:cubicBezTo>
                <a:cubicBezTo>
                  <a:pt x="16458" y="6285"/>
                  <a:pt x="16464" y="6273"/>
                  <a:pt x="16464" y="6261"/>
                </a:cubicBezTo>
                <a:cubicBezTo>
                  <a:pt x="16464" y="6255"/>
                  <a:pt x="16470" y="6249"/>
                  <a:pt x="16464" y="6249"/>
                </a:cubicBezTo>
                <a:cubicBezTo>
                  <a:pt x="16464" y="6243"/>
                  <a:pt x="16464" y="6237"/>
                  <a:pt x="16458" y="6237"/>
                </a:cubicBezTo>
                <a:cubicBezTo>
                  <a:pt x="16452" y="6231"/>
                  <a:pt x="16452" y="6231"/>
                  <a:pt x="16446" y="6231"/>
                </a:cubicBezTo>
                <a:cubicBezTo>
                  <a:pt x="16435" y="6231"/>
                  <a:pt x="16428" y="6226"/>
                  <a:pt x="16423" y="6226"/>
                </a:cubicBezTo>
                <a:cubicBezTo>
                  <a:pt x="16411" y="6226"/>
                  <a:pt x="16405" y="6231"/>
                  <a:pt x="16393" y="6231"/>
                </a:cubicBezTo>
                <a:cubicBezTo>
                  <a:pt x="16387" y="6237"/>
                  <a:pt x="16387" y="6237"/>
                  <a:pt x="16381" y="6243"/>
                </a:cubicBezTo>
                <a:cubicBezTo>
                  <a:pt x="16375" y="6243"/>
                  <a:pt x="16369" y="6243"/>
                  <a:pt x="16357" y="6243"/>
                </a:cubicBezTo>
                <a:cubicBezTo>
                  <a:pt x="16351" y="6243"/>
                  <a:pt x="16346" y="6243"/>
                  <a:pt x="16340" y="6243"/>
                </a:cubicBezTo>
                <a:cubicBezTo>
                  <a:pt x="16334" y="6243"/>
                  <a:pt x="16328" y="6249"/>
                  <a:pt x="16322" y="6249"/>
                </a:cubicBezTo>
                <a:cubicBezTo>
                  <a:pt x="16316" y="6255"/>
                  <a:pt x="16316" y="6255"/>
                  <a:pt x="16310" y="6261"/>
                </a:cubicBezTo>
                <a:cubicBezTo>
                  <a:pt x="16310" y="6261"/>
                  <a:pt x="16310" y="6267"/>
                  <a:pt x="16304" y="6267"/>
                </a:cubicBezTo>
                <a:lnTo>
                  <a:pt x="16316" y="6255"/>
                </a:lnTo>
                <a:close/>
                <a:moveTo>
                  <a:pt x="16298" y="6231"/>
                </a:moveTo>
                <a:lnTo>
                  <a:pt x="16298" y="6231"/>
                </a:lnTo>
                <a:cubicBezTo>
                  <a:pt x="16310" y="6226"/>
                  <a:pt x="16316" y="6220"/>
                  <a:pt x="16316" y="6202"/>
                </a:cubicBezTo>
                <a:cubicBezTo>
                  <a:pt x="16316" y="6196"/>
                  <a:pt x="16310" y="6190"/>
                  <a:pt x="16304" y="6190"/>
                </a:cubicBezTo>
                <a:cubicBezTo>
                  <a:pt x="16304" y="6190"/>
                  <a:pt x="16298" y="6184"/>
                  <a:pt x="16292" y="6184"/>
                </a:cubicBezTo>
                <a:cubicBezTo>
                  <a:pt x="16280" y="6184"/>
                  <a:pt x="16280" y="6184"/>
                  <a:pt x="16280" y="6184"/>
                </a:cubicBezTo>
                <a:lnTo>
                  <a:pt x="16274" y="6184"/>
                </a:lnTo>
                <a:cubicBezTo>
                  <a:pt x="16269" y="6184"/>
                  <a:pt x="16269" y="6190"/>
                  <a:pt x="16269" y="6196"/>
                </a:cubicBezTo>
                <a:cubicBezTo>
                  <a:pt x="16262" y="6202"/>
                  <a:pt x="16262" y="6208"/>
                  <a:pt x="16257" y="6220"/>
                </a:cubicBezTo>
                <a:cubicBezTo>
                  <a:pt x="16262" y="6226"/>
                  <a:pt x="16274" y="6231"/>
                  <a:pt x="16280" y="6231"/>
                </a:cubicBezTo>
                <a:cubicBezTo>
                  <a:pt x="16286" y="6231"/>
                  <a:pt x="16298" y="6231"/>
                  <a:pt x="16298" y="6231"/>
                </a:cubicBezTo>
                <a:close/>
                <a:moveTo>
                  <a:pt x="16245" y="6303"/>
                </a:moveTo>
                <a:lnTo>
                  <a:pt x="16245" y="6303"/>
                </a:lnTo>
                <a:cubicBezTo>
                  <a:pt x="16245" y="6315"/>
                  <a:pt x="16245" y="6315"/>
                  <a:pt x="16245" y="6315"/>
                </a:cubicBezTo>
                <a:cubicBezTo>
                  <a:pt x="16245" y="6320"/>
                  <a:pt x="16245" y="6326"/>
                  <a:pt x="16245" y="6332"/>
                </a:cubicBezTo>
                <a:cubicBezTo>
                  <a:pt x="16262" y="6332"/>
                  <a:pt x="16269" y="6332"/>
                  <a:pt x="16280" y="6332"/>
                </a:cubicBezTo>
                <a:cubicBezTo>
                  <a:pt x="16280" y="6297"/>
                  <a:pt x="16280" y="6297"/>
                  <a:pt x="16280" y="6297"/>
                </a:cubicBezTo>
                <a:cubicBezTo>
                  <a:pt x="16251" y="6297"/>
                  <a:pt x="16251" y="6297"/>
                  <a:pt x="16251" y="6297"/>
                </a:cubicBezTo>
                <a:cubicBezTo>
                  <a:pt x="16251" y="6315"/>
                  <a:pt x="16251" y="6315"/>
                  <a:pt x="16251" y="6315"/>
                </a:cubicBezTo>
                <a:lnTo>
                  <a:pt x="16245" y="6303"/>
                </a:lnTo>
                <a:close/>
                <a:moveTo>
                  <a:pt x="16138" y="6368"/>
                </a:moveTo>
                <a:lnTo>
                  <a:pt x="16138" y="6368"/>
                </a:lnTo>
                <a:cubicBezTo>
                  <a:pt x="16138" y="6374"/>
                  <a:pt x="16138" y="6380"/>
                  <a:pt x="16138" y="6380"/>
                </a:cubicBezTo>
                <a:cubicBezTo>
                  <a:pt x="16138" y="6386"/>
                  <a:pt x="16144" y="6386"/>
                  <a:pt x="16144" y="6392"/>
                </a:cubicBezTo>
                <a:cubicBezTo>
                  <a:pt x="16180" y="6392"/>
                  <a:pt x="16180" y="6392"/>
                  <a:pt x="16180" y="6392"/>
                </a:cubicBezTo>
                <a:cubicBezTo>
                  <a:pt x="16185" y="6392"/>
                  <a:pt x="16191" y="6392"/>
                  <a:pt x="16203" y="6392"/>
                </a:cubicBezTo>
                <a:lnTo>
                  <a:pt x="16209" y="6392"/>
                </a:lnTo>
                <a:cubicBezTo>
                  <a:pt x="16221" y="6392"/>
                  <a:pt x="16221" y="6392"/>
                  <a:pt x="16221" y="6392"/>
                </a:cubicBezTo>
                <a:cubicBezTo>
                  <a:pt x="16227" y="6392"/>
                  <a:pt x="16233" y="6397"/>
                  <a:pt x="16233" y="6397"/>
                </a:cubicBezTo>
                <a:cubicBezTo>
                  <a:pt x="16239" y="6397"/>
                  <a:pt x="16245" y="6397"/>
                  <a:pt x="16245" y="6397"/>
                </a:cubicBezTo>
                <a:cubicBezTo>
                  <a:pt x="16251" y="6397"/>
                  <a:pt x="16257" y="6397"/>
                  <a:pt x="16257" y="6403"/>
                </a:cubicBezTo>
                <a:cubicBezTo>
                  <a:pt x="16262" y="6403"/>
                  <a:pt x="16262" y="6409"/>
                  <a:pt x="16269" y="6409"/>
                </a:cubicBezTo>
                <a:cubicBezTo>
                  <a:pt x="16280" y="6409"/>
                  <a:pt x="16286" y="6409"/>
                  <a:pt x="16292" y="6409"/>
                </a:cubicBezTo>
                <a:cubicBezTo>
                  <a:pt x="16292" y="6397"/>
                  <a:pt x="16292" y="6392"/>
                  <a:pt x="16292" y="6374"/>
                </a:cubicBezTo>
                <a:cubicBezTo>
                  <a:pt x="16280" y="6374"/>
                  <a:pt x="16274" y="6374"/>
                  <a:pt x="16262" y="6374"/>
                </a:cubicBezTo>
                <a:cubicBezTo>
                  <a:pt x="16257" y="6374"/>
                  <a:pt x="16251" y="6368"/>
                  <a:pt x="16239" y="6368"/>
                </a:cubicBezTo>
                <a:cubicBezTo>
                  <a:pt x="16239" y="6368"/>
                  <a:pt x="16233" y="6368"/>
                  <a:pt x="16227" y="6368"/>
                </a:cubicBezTo>
                <a:cubicBezTo>
                  <a:pt x="16215" y="6368"/>
                  <a:pt x="16215" y="6368"/>
                  <a:pt x="16215" y="6368"/>
                </a:cubicBezTo>
                <a:cubicBezTo>
                  <a:pt x="16209" y="6368"/>
                  <a:pt x="16203" y="6362"/>
                  <a:pt x="16197" y="6362"/>
                </a:cubicBezTo>
                <a:cubicBezTo>
                  <a:pt x="16185" y="6362"/>
                  <a:pt x="16180" y="6356"/>
                  <a:pt x="16168" y="6356"/>
                </a:cubicBezTo>
                <a:cubicBezTo>
                  <a:pt x="16162" y="6356"/>
                  <a:pt x="16156" y="6356"/>
                  <a:pt x="16150" y="6356"/>
                </a:cubicBezTo>
                <a:cubicBezTo>
                  <a:pt x="16144" y="6362"/>
                  <a:pt x="16150" y="6368"/>
                  <a:pt x="16144" y="6368"/>
                </a:cubicBezTo>
                <a:cubicBezTo>
                  <a:pt x="16144" y="6374"/>
                  <a:pt x="16144" y="6380"/>
                  <a:pt x="16138" y="6380"/>
                </a:cubicBezTo>
                <a:lnTo>
                  <a:pt x="16138" y="6368"/>
                </a:lnTo>
                <a:close/>
                <a:moveTo>
                  <a:pt x="16096" y="6380"/>
                </a:moveTo>
                <a:lnTo>
                  <a:pt x="16096" y="6380"/>
                </a:lnTo>
                <a:cubicBezTo>
                  <a:pt x="16085" y="6374"/>
                  <a:pt x="16079" y="6374"/>
                  <a:pt x="16073" y="6374"/>
                </a:cubicBezTo>
                <a:cubicBezTo>
                  <a:pt x="16067" y="6374"/>
                  <a:pt x="16055" y="6368"/>
                  <a:pt x="16049" y="6368"/>
                </a:cubicBezTo>
                <a:cubicBezTo>
                  <a:pt x="16049" y="6392"/>
                  <a:pt x="16049" y="6392"/>
                  <a:pt x="16049" y="6392"/>
                </a:cubicBezTo>
                <a:cubicBezTo>
                  <a:pt x="16049" y="6392"/>
                  <a:pt x="16049" y="6397"/>
                  <a:pt x="16055" y="6403"/>
                </a:cubicBezTo>
                <a:cubicBezTo>
                  <a:pt x="16067" y="6409"/>
                  <a:pt x="16067" y="6409"/>
                  <a:pt x="16067" y="6409"/>
                </a:cubicBezTo>
                <a:cubicBezTo>
                  <a:pt x="16073" y="6409"/>
                  <a:pt x="16073" y="6409"/>
                  <a:pt x="16079" y="6409"/>
                </a:cubicBezTo>
                <a:cubicBezTo>
                  <a:pt x="16102" y="6409"/>
                  <a:pt x="16102" y="6409"/>
                  <a:pt x="16102" y="6409"/>
                </a:cubicBezTo>
                <a:cubicBezTo>
                  <a:pt x="16102" y="6392"/>
                  <a:pt x="16102" y="6392"/>
                  <a:pt x="16102" y="6392"/>
                </a:cubicBezTo>
                <a:cubicBezTo>
                  <a:pt x="16096" y="6386"/>
                  <a:pt x="16096" y="6380"/>
                  <a:pt x="16096" y="6380"/>
                </a:cubicBezTo>
                <a:close/>
                <a:moveTo>
                  <a:pt x="16168" y="6065"/>
                </a:moveTo>
                <a:lnTo>
                  <a:pt x="16168" y="6065"/>
                </a:lnTo>
                <a:cubicBezTo>
                  <a:pt x="16162" y="6077"/>
                  <a:pt x="16156" y="6083"/>
                  <a:pt x="16144" y="6089"/>
                </a:cubicBezTo>
                <a:cubicBezTo>
                  <a:pt x="16144" y="6095"/>
                  <a:pt x="16138" y="6101"/>
                  <a:pt x="16132" y="6101"/>
                </a:cubicBezTo>
                <a:cubicBezTo>
                  <a:pt x="16132" y="6101"/>
                  <a:pt x="16126" y="6107"/>
                  <a:pt x="16120" y="6113"/>
                </a:cubicBezTo>
                <a:cubicBezTo>
                  <a:pt x="16120" y="6113"/>
                  <a:pt x="16114" y="6107"/>
                  <a:pt x="16114" y="6113"/>
                </a:cubicBezTo>
                <a:cubicBezTo>
                  <a:pt x="16108" y="6113"/>
                  <a:pt x="16108" y="6119"/>
                  <a:pt x="16108" y="6119"/>
                </a:cubicBezTo>
                <a:cubicBezTo>
                  <a:pt x="16108" y="6125"/>
                  <a:pt x="16108" y="6125"/>
                  <a:pt x="16108" y="6125"/>
                </a:cubicBezTo>
                <a:cubicBezTo>
                  <a:pt x="16108" y="6137"/>
                  <a:pt x="16114" y="6142"/>
                  <a:pt x="16114" y="6154"/>
                </a:cubicBezTo>
                <a:cubicBezTo>
                  <a:pt x="16114" y="6160"/>
                  <a:pt x="16114" y="6160"/>
                  <a:pt x="16114" y="6166"/>
                </a:cubicBezTo>
                <a:cubicBezTo>
                  <a:pt x="16114" y="6178"/>
                  <a:pt x="16114" y="6184"/>
                  <a:pt x="16114" y="6190"/>
                </a:cubicBezTo>
                <a:cubicBezTo>
                  <a:pt x="16108" y="6196"/>
                  <a:pt x="16102" y="6196"/>
                  <a:pt x="16102" y="6202"/>
                </a:cubicBezTo>
                <a:cubicBezTo>
                  <a:pt x="16102" y="6208"/>
                  <a:pt x="16096" y="6214"/>
                  <a:pt x="16096" y="6226"/>
                </a:cubicBezTo>
                <a:cubicBezTo>
                  <a:pt x="16096" y="6231"/>
                  <a:pt x="16096" y="6231"/>
                  <a:pt x="16096" y="6237"/>
                </a:cubicBezTo>
                <a:cubicBezTo>
                  <a:pt x="16096" y="6243"/>
                  <a:pt x="16096" y="6249"/>
                  <a:pt x="16096" y="6261"/>
                </a:cubicBezTo>
                <a:cubicBezTo>
                  <a:pt x="16102" y="6261"/>
                  <a:pt x="16102" y="6255"/>
                  <a:pt x="16108" y="6261"/>
                </a:cubicBezTo>
                <a:cubicBezTo>
                  <a:pt x="16114" y="6261"/>
                  <a:pt x="16114" y="6267"/>
                  <a:pt x="16120" y="6267"/>
                </a:cubicBezTo>
                <a:cubicBezTo>
                  <a:pt x="16126" y="6267"/>
                  <a:pt x="16132" y="6261"/>
                  <a:pt x="16144" y="6261"/>
                </a:cubicBezTo>
                <a:cubicBezTo>
                  <a:pt x="16144" y="6249"/>
                  <a:pt x="16144" y="6243"/>
                  <a:pt x="16144" y="6231"/>
                </a:cubicBezTo>
                <a:cubicBezTo>
                  <a:pt x="16144" y="6220"/>
                  <a:pt x="16144" y="6214"/>
                  <a:pt x="16144" y="6196"/>
                </a:cubicBezTo>
                <a:cubicBezTo>
                  <a:pt x="16144" y="6196"/>
                  <a:pt x="16144" y="6196"/>
                  <a:pt x="16150" y="6196"/>
                </a:cubicBezTo>
                <a:cubicBezTo>
                  <a:pt x="16162" y="6196"/>
                  <a:pt x="16174" y="6196"/>
                  <a:pt x="16191" y="6196"/>
                </a:cubicBezTo>
                <a:cubicBezTo>
                  <a:pt x="16191" y="6196"/>
                  <a:pt x="16197" y="6196"/>
                  <a:pt x="16203" y="6196"/>
                </a:cubicBezTo>
                <a:cubicBezTo>
                  <a:pt x="16203" y="6190"/>
                  <a:pt x="16203" y="6190"/>
                  <a:pt x="16203" y="6178"/>
                </a:cubicBezTo>
                <a:cubicBezTo>
                  <a:pt x="16203" y="6172"/>
                  <a:pt x="16197" y="6166"/>
                  <a:pt x="16197" y="6160"/>
                </a:cubicBezTo>
                <a:cubicBezTo>
                  <a:pt x="16191" y="6160"/>
                  <a:pt x="16185" y="6160"/>
                  <a:pt x="16185" y="6154"/>
                </a:cubicBezTo>
                <a:cubicBezTo>
                  <a:pt x="16185" y="6149"/>
                  <a:pt x="16185" y="6149"/>
                  <a:pt x="16185" y="6142"/>
                </a:cubicBezTo>
                <a:cubicBezTo>
                  <a:pt x="16185" y="6137"/>
                  <a:pt x="16185" y="6137"/>
                  <a:pt x="16185" y="6131"/>
                </a:cubicBezTo>
                <a:cubicBezTo>
                  <a:pt x="16180" y="6131"/>
                  <a:pt x="16180" y="6125"/>
                  <a:pt x="16174" y="6125"/>
                </a:cubicBezTo>
                <a:cubicBezTo>
                  <a:pt x="16168" y="6125"/>
                  <a:pt x="16162" y="6131"/>
                  <a:pt x="16150" y="6131"/>
                </a:cubicBezTo>
                <a:cubicBezTo>
                  <a:pt x="16150" y="6113"/>
                  <a:pt x="16150" y="6113"/>
                  <a:pt x="16150" y="6113"/>
                </a:cubicBezTo>
                <a:cubicBezTo>
                  <a:pt x="16150" y="6107"/>
                  <a:pt x="16156" y="6107"/>
                  <a:pt x="16156" y="6101"/>
                </a:cubicBezTo>
                <a:cubicBezTo>
                  <a:pt x="16156" y="6095"/>
                  <a:pt x="16162" y="6095"/>
                  <a:pt x="16168" y="6095"/>
                </a:cubicBezTo>
                <a:cubicBezTo>
                  <a:pt x="16168" y="6089"/>
                  <a:pt x="16168" y="6083"/>
                  <a:pt x="16168" y="6083"/>
                </a:cubicBezTo>
                <a:cubicBezTo>
                  <a:pt x="16168" y="6077"/>
                  <a:pt x="16168" y="6071"/>
                  <a:pt x="16168" y="6065"/>
                </a:cubicBezTo>
                <a:close/>
                <a:moveTo>
                  <a:pt x="15628" y="6374"/>
                </a:moveTo>
                <a:lnTo>
                  <a:pt x="15628" y="6374"/>
                </a:lnTo>
                <a:cubicBezTo>
                  <a:pt x="15628" y="6380"/>
                  <a:pt x="15634" y="6386"/>
                  <a:pt x="15640" y="6392"/>
                </a:cubicBezTo>
                <a:cubicBezTo>
                  <a:pt x="15646" y="6392"/>
                  <a:pt x="15646" y="6397"/>
                  <a:pt x="15652" y="6397"/>
                </a:cubicBezTo>
                <a:cubicBezTo>
                  <a:pt x="15658" y="6397"/>
                  <a:pt x="15658" y="6397"/>
                  <a:pt x="15664" y="6403"/>
                </a:cubicBezTo>
                <a:cubicBezTo>
                  <a:pt x="15670" y="6403"/>
                  <a:pt x="15676" y="6403"/>
                  <a:pt x="15687" y="6403"/>
                </a:cubicBezTo>
                <a:cubicBezTo>
                  <a:pt x="15687" y="6409"/>
                  <a:pt x="15687" y="6409"/>
                  <a:pt x="15687" y="6415"/>
                </a:cubicBezTo>
                <a:cubicBezTo>
                  <a:pt x="15687" y="6427"/>
                  <a:pt x="15681" y="6427"/>
                  <a:pt x="15681" y="6439"/>
                </a:cubicBezTo>
                <a:cubicBezTo>
                  <a:pt x="15681" y="6445"/>
                  <a:pt x="15676" y="6445"/>
                  <a:pt x="15676" y="6451"/>
                </a:cubicBezTo>
                <a:cubicBezTo>
                  <a:pt x="15676" y="6457"/>
                  <a:pt x="15676" y="6457"/>
                  <a:pt x="15676" y="6463"/>
                </a:cubicBezTo>
                <a:cubicBezTo>
                  <a:pt x="15676" y="6469"/>
                  <a:pt x="15676" y="6469"/>
                  <a:pt x="15676" y="6475"/>
                </a:cubicBezTo>
                <a:cubicBezTo>
                  <a:pt x="15676" y="6480"/>
                  <a:pt x="15681" y="6480"/>
                  <a:pt x="15681" y="6486"/>
                </a:cubicBezTo>
                <a:cubicBezTo>
                  <a:pt x="15687" y="6492"/>
                  <a:pt x="15687" y="6498"/>
                  <a:pt x="15687" y="6498"/>
                </a:cubicBezTo>
                <a:cubicBezTo>
                  <a:pt x="15687" y="6504"/>
                  <a:pt x="15693" y="6510"/>
                  <a:pt x="15693" y="6510"/>
                </a:cubicBezTo>
                <a:cubicBezTo>
                  <a:pt x="15699" y="6510"/>
                  <a:pt x="15699" y="6510"/>
                  <a:pt x="15705" y="6504"/>
                </a:cubicBezTo>
                <a:cubicBezTo>
                  <a:pt x="15705" y="6498"/>
                  <a:pt x="15711" y="6498"/>
                  <a:pt x="15717" y="6498"/>
                </a:cubicBezTo>
                <a:cubicBezTo>
                  <a:pt x="15717" y="6486"/>
                  <a:pt x="15717" y="6480"/>
                  <a:pt x="15717" y="6469"/>
                </a:cubicBezTo>
                <a:cubicBezTo>
                  <a:pt x="15717" y="6463"/>
                  <a:pt x="15717" y="6457"/>
                  <a:pt x="15717" y="6445"/>
                </a:cubicBezTo>
                <a:cubicBezTo>
                  <a:pt x="15717" y="6439"/>
                  <a:pt x="15723" y="6439"/>
                  <a:pt x="15723" y="6433"/>
                </a:cubicBezTo>
                <a:cubicBezTo>
                  <a:pt x="15723" y="6356"/>
                  <a:pt x="15723" y="6356"/>
                  <a:pt x="15723" y="6356"/>
                </a:cubicBezTo>
                <a:cubicBezTo>
                  <a:pt x="15759" y="6356"/>
                  <a:pt x="15759" y="6356"/>
                  <a:pt x="15759" y="6356"/>
                </a:cubicBezTo>
                <a:cubicBezTo>
                  <a:pt x="15759" y="6386"/>
                  <a:pt x="15759" y="6386"/>
                  <a:pt x="15759" y="6386"/>
                </a:cubicBezTo>
                <a:cubicBezTo>
                  <a:pt x="15753" y="6397"/>
                  <a:pt x="15753" y="6397"/>
                  <a:pt x="15753" y="6397"/>
                </a:cubicBezTo>
                <a:cubicBezTo>
                  <a:pt x="15753" y="6409"/>
                  <a:pt x="15753" y="6409"/>
                  <a:pt x="15753" y="6409"/>
                </a:cubicBezTo>
                <a:cubicBezTo>
                  <a:pt x="15759" y="6409"/>
                  <a:pt x="15764" y="6409"/>
                  <a:pt x="15764" y="6409"/>
                </a:cubicBezTo>
                <a:cubicBezTo>
                  <a:pt x="15770" y="6409"/>
                  <a:pt x="15776" y="6409"/>
                  <a:pt x="15776" y="6409"/>
                </a:cubicBezTo>
                <a:cubicBezTo>
                  <a:pt x="15782" y="6409"/>
                  <a:pt x="15782" y="6415"/>
                  <a:pt x="15788" y="6415"/>
                </a:cubicBezTo>
                <a:cubicBezTo>
                  <a:pt x="15794" y="6415"/>
                  <a:pt x="15800" y="6415"/>
                  <a:pt x="15800" y="6421"/>
                </a:cubicBezTo>
                <a:cubicBezTo>
                  <a:pt x="15806" y="6421"/>
                  <a:pt x="15806" y="6421"/>
                  <a:pt x="15812" y="6421"/>
                </a:cubicBezTo>
                <a:cubicBezTo>
                  <a:pt x="15812" y="6439"/>
                  <a:pt x="15812" y="6439"/>
                  <a:pt x="15812" y="6439"/>
                </a:cubicBezTo>
                <a:cubicBezTo>
                  <a:pt x="15812" y="6445"/>
                  <a:pt x="15806" y="6451"/>
                  <a:pt x="15806" y="6451"/>
                </a:cubicBezTo>
                <a:cubicBezTo>
                  <a:pt x="15806" y="6457"/>
                  <a:pt x="15806" y="6463"/>
                  <a:pt x="15806" y="6463"/>
                </a:cubicBezTo>
                <a:cubicBezTo>
                  <a:pt x="15806" y="6475"/>
                  <a:pt x="15806" y="6475"/>
                  <a:pt x="15806" y="6475"/>
                </a:cubicBezTo>
                <a:cubicBezTo>
                  <a:pt x="15806" y="6480"/>
                  <a:pt x="15800" y="6486"/>
                  <a:pt x="15806" y="6492"/>
                </a:cubicBezTo>
                <a:cubicBezTo>
                  <a:pt x="15806" y="6492"/>
                  <a:pt x="15812" y="6498"/>
                  <a:pt x="15818" y="6498"/>
                </a:cubicBezTo>
                <a:cubicBezTo>
                  <a:pt x="15818" y="6504"/>
                  <a:pt x="15824" y="6504"/>
                  <a:pt x="15830" y="6504"/>
                </a:cubicBezTo>
                <a:cubicBezTo>
                  <a:pt x="15865" y="6504"/>
                  <a:pt x="15865" y="6504"/>
                  <a:pt x="15865" y="6504"/>
                </a:cubicBezTo>
                <a:cubicBezTo>
                  <a:pt x="15865" y="6498"/>
                  <a:pt x="15871" y="6498"/>
                  <a:pt x="15871" y="6492"/>
                </a:cubicBezTo>
                <a:cubicBezTo>
                  <a:pt x="15871" y="6475"/>
                  <a:pt x="15871" y="6475"/>
                  <a:pt x="15871" y="6475"/>
                </a:cubicBezTo>
                <a:cubicBezTo>
                  <a:pt x="15871" y="6463"/>
                  <a:pt x="15871" y="6457"/>
                  <a:pt x="15865" y="6445"/>
                </a:cubicBezTo>
                <a:cubicBezTo>
                  <a:pt x="15865" y="6445"/>
                  <a:pt x="15859" y="6445"/>
                  <a:pt x="15853" y="6439"/>
                </a:cubicBezTo>
                <a:cubicBezTo>
                  <a:pt x="15853" y="6439"/>
                  <a:pt x="15847" y="6433"/>
                  <a:pt x="15842" y="6427"/>
                </a:cubicBezTo>
                <a:cubicBezTo>
                  <a:pt x="15842" y="6427"/>
                  <a:pt x="15836" y="6427"/>
                  <a:pt x="15830" y="6421"/>
                </a:cubicBezTo>
                <a:cubicBezTo>
                  <a:pt x="15830" y="6415"/>
                  <a:pt x="15824" y="6409"/>
                  <a:pt x="15824" y="6403"/>
                </a:cubicBezTo>
                <a:cubicBezTo>
                  <a:pt x="15824" y="6397"/>
                  <a:pt x="15830" y="6392"/>
                  <a:pt x="15830" y="6386"/>
                </a:cubicBezTo>
                <a:cubicBezTo>
                  <a:pt x="15830" y="6374"/>
                  <a:pt x="15830" y="6374"/>
                  <a:pt x="15830" y="6374"/>
                </a:cubicBezTo>
                <a:cubicBezTo>
                  <a:pt x="15830" y="6374"/>
                  <a:pt x="15836" y="6368"/>
                  <a:pt x="15830" y="6362"/>
                </a:cubicBezTo>
                <a:cubicBezTo>
                  <a:pt x="15830" y="6362"/>
                  <a:pt x="15824" y="6362"/>
                  <a:pt x="15818" y="6356"/>
                </a:cubicBezTo>
                <a:cubicBezTo>
                  <a:pt x="15818" y="6350"/>
                  <a:pt x="15818" y="6350"/>
                  <a:pt x="15812" y="6344"/>
                </a:cubicBezTo>
                <a:cubicBezTo>
                  <a:pt x="15806" y="6338"/>
                  <a:pt x="15806" y="6338"/>
                  <a:pt x="15800" y="6338"/>
                </a:cubicBezTo>
                <a:cubicBezTo>
                  <a:pt x="15794" y="6332"/>
                  <a:pt x="15788" y="6338"/>
                  <a:pt x="15788" y="6332"/>
                </a:cubicBezTo>
                <a:cubicBezTo>
                  <a:pt x="15782" y="6332"/>
                  <a:pt x="15788" y="6326"/>
                  <a:pt x="15782" y="6320"/>
                </a:cubicBezTo>
                <a:cubicBezTo>
                  <a:pt x="15788" y="6303"/>
                  <a:pt x="15788" y="6303"/>
                  <a:pt x="15788" y="6303"/>
                </a:cubicBezTo>
                <a:cubicBezTo>
                  <a:pt x="15800" y="6303"/>
                  <a:pt x="15812" y="6303"/>
                  <a:pt x="15824" y="6303"/>
                </a:cubicBezTo>
                <a:cubicBezTo>
                  <a:pt x="15830" y="6303"/>
                  <a:pt x="15830" y="6297"/>
                  <a:pt x="15836" y="6291"/>
                </a:cubicBezTo>
                <a:cubicBezTo>
                  <a:pt x="15836" y="6291"/>
                  <a:pt x="15842" y="6291"/>
                  <a:pt x="15847" y="6291"/>
                </a:cubicBezTo>
                <a:cubicBezTo>
                  <a:pt x="15859" y="6285"/>
                  <a:pt x="15865" y="6291"/>
                  <a:pt x="15883" y="6291"/>
                </a:cubicBezTo>
                <a:lnTo>
                  <a:pt x="15889" y="6291"/>
                </a:lnTo>
                <a:cubicBezTo>
                  <a:pt x="15895" y="6291"/>
                  <a:pt x="15901" y="6285"/>
                  <a:pt x="15901" y="6273"/>
                </a:cubicBezTo>
                <a:lnTo>
                  <a:pt x="15895" y="6267"/>
                </a:lnTo>
                <a:cubicBezTo>
                  <a:pt x="15895" y="6261"/>
                  <a:pt x="15889" y="6255"/>
                  <a:pt x="15889" y="6255"/>
                </a:cubicBezTo>
                <a:cubicBezTo>
                  <a:pt x="15883" y="6249"/>
                  <a:pt x="15877" y="6249"/>
                  <a:pt x="15877" y="6249"/>
                </a:cubicBezTo>
                <a:cubicBezTo>
                  <a:pt x="15871" y="6243"/>
                  <a:pt x="15865" y="6243"/>
                  <a:pt x="15865" y="6237"/>
                </a:cubicBezTo>
                <a:cubicBezTo>
                  <a:pt x="15859" y="6237"/>
                  <a:pt x="15859" y="6231"/>
                  <a:pt x="15853" y="6231"/>
                </a:cubicBezTo>
                <a:cubicBezTo>
                  <a:pt x="15842" y="6231"/>
                  <a:pt x="15842" y="6231"/>
                  <a:pt x="15842" y="6231"/>
                </a:cubicBezTo>
                <a:cubicBezTo>
                  <a:pt x="15836" y="6231"/>
                  <a:pt x="15836" y="6231"/>
                  <a:pt x="15830" y="6231"/>
                </a:cubicBezTo>
                <a:cubicBezTo>
                  <a:pt x="15824" y="6231"/>
                  <a:pt x="15824" y="6231"/>
                  <a:pt x="15818" y="6237"/>
                </a:cubicBezTo>
                <a:cubicBezTo>
                  <a:pt x="15812" y="6237"/>
                  <a:pt x="15812" y="6243"/>
                  <a:pt x="15812" y="6249"/>
                </a:cubicBezTo>
                <a:cubicBezTo>
                  <a:pt x="15800" y="6255"/>
                  <a:pt x="15788" y="6267"/>
                  <a:pt x="15776" y="6267"/>
                </a:cubicBezTo>
                <a:cubicBezTo>
                  <a:pt x="15764" y="6273"/>
                  <a:pt x="15759" y="6267"/>
                  <a:pt x="15753" y="6267"/>
                </a:cubicBezTo>
                <a:cubicBezTo>
                  <a:pt x="15747" y="6267"/>
                  <a:pt x="15747" y="6267"/>
                  <a:pt x="15741" y="6267"/>
                </a:cubicBezTo>
                <a:cubicBezTo>
                  <a:pt x="15735" y="6261"/>
                  <a:pt x="15729" y="6261"/>
                  <a:pt x="15717" y="6255"/>
                </a:cubicBezTo>
                <a:lnTo>
                  <a:pt x="15711" y="6249"/>
                </a:lnTo>
                <a:cubicBezTo>
                  <a:pt x="15699" y="6249"/>
                  <a:pt x="15699" y="6249"/>
                  <a:pt x="15699" y="6249"/>
                </a:cubicBezTo>
                <a:cubicBezTo>
                  <a:pt x="15693" y="6249"/>
                  <a:pt x="15687" y="6255"/>
                  <a:pt x="15687" y="6261"/>
                </a:cubicBezTo>
                <a:cubicBezTo>
                  <a:pt x="15681" y="6267"/>
                  <a:pt x="15676" y="6273"/>
                  <a:pt x="15670" y="6285"/>
                </a:cubicBezTo>
                <a:cubicBezTo>
                  <a:pt x="15670" y="6291"/>
                  <a:pt x="15676" y="6297"/>
                  <a:pt x="15670" y="6303"/>
                </a:cubicBezTo>
                <a:cubicBezTo>
                  <a:pt x="15670" y="6309"/>
                  <a:pt x="15664" y="6309"/>
                  <a:pt x="15664" y="6315"/>
                </a:cubicBezTo>
                <a:cubicBezTo>
                  <a:pt x="15664" y="6315"/>
                  <a:pt x="15670" y="6320"/>
                  <a:pt x="15664" y="6326"/>
                </a:cubicBezTo>
                <a:cubicBezTo>
                  <a:pt x="15664" y="6326"/>
                  <a:pt x="15670" y="6332"/>
                  <a:pt x="15664" y="6338"/>
                </a:cubicBezTo>
                <a:lnTo>
                  <a:pt x="15658" y="6344"/>
                </a:lnTo>
                <a:cubicBezTo>
                  <a:pt x="15652" y="6344"/>
                  <a:pt x="15646" y="6344"/>
                  <a:pt x="15646" y="6344"/>
                </a:cubicBezTo>
                <a:cubicBezTo>
                  <a:pt x="15640" y="6344"/>
                  <a:pt x="15640" y="6350"/>
                  <a:pt x="15634" y="6356"/>
                </a:cubicBezTo>
                <a:cubicBezTo>
                  <a:pt x="15634" y="6362"/>
                  <a:pt x="15628" y="6368"/>
                  <a:pt x="15628" y="6374"/>
                </a:cubicBezTo>
                <a:close/>
                <a:moveTo>
                  <a:pt x="15960" y="6131"/>
                </a:moveTo>
                <a:lnTo>
                  <a:pt x="15960" y="6131"/>
                </a:lnTo>
                <a:cubicBezTo>
                  <a:pt x="15954" y="6131"/>
                  <a:pt x="15960" y="6137"/>
                  <a:pt x="15960" y="6142"/>
                </a:cubicBezTo>
                <a:cubicBezTo>
                  <a:pt x="15764" y="6142"/>
                  <a:pt x="15764" y="6142"/>
                  <a:pt x="15764" y="6142"/>
                </a:cubicBezTo>
                <a:cubicBezTo>
                  <a:pt x="15753" y="6142"/>
                  <a:pt x="15753" y="6154"/>
                  <a:pt x="15741" y="6160"/>
                </a:cubicBezTo>
                <a:cubicBezTo>
                  <a:pt x="15735" y="6166"/>
                  <a:pt x="15729" y="6166"/>
                  <a:pt x="15723" y="6166"/>
                </a:cubicBezTo>
                <a:cubicBezTo>
                  <a:pt x="15705" y="6166"/>
                  <a:pt x="15699" y="6166"/>
                  <a:pt x="15687" y="6172"/>
                </a:cubicBezTo>
                <a:cubicBezTo>
                  <a:pt x="15681" y="6172"/>
                  <a:pt x="15681" y="6178"/>
                  <a:pt x="15676" y="6184"/>
                </a:cubicBezTo>
                <a:cubicBezTo>
                  <a:pt x="15676" y="6190"/>
                  <a:pt x="15670" y="6196"/>
                  <a:pt x="15670" y="6202"/>
                </a:cubicBezTo>
                <a:cubicBezTo>
                  <a:pt x="15670" y="6208"/>
                  <a:pt x="15676" y="6214"/>
                  <a:pt x="15676" y="6220"/>
                </a:cubicBezTo>
                <a:cubicBezTo>
                  <a:pt x="15687" y="6214"/>
                  <a:pt x="15699" y="6208"/>
                  <a:pt x="15711" y="6202"/>
                </a:cubicBezTo>
                <a:cubicBezTo>
                  <a:pt x="15711" y="6202"/>
                  <a:pt x="15717" y="6202"/>
                  <a:pt x="15723" y="6196"/>
                </a:cubicBezTo>
                <a:cubicBezTo>
                  <a:pt x="15723" y="6196"/>
                  <a:pt x="15723" y="6190"/>
                  <a:pt x="15729" y="6190"/>
                </a:cubicBezTo>
                <a:cubicBezTo>
                  <a:pt x="15735" y="6184"/>
                  <a:pt x="15735" y="6184"/>
                  <a:pt x="15741" y="6184"/>
                </a:cubicBezTo>
                <a:cubicBezTo>
                  <a:pt x="15747" y="6178"/>
                  <a:pt x="15747" y="6178"/>
                  <a:pt x="15753" y="6178"/>
                </a:cubicBezTo>
                <a:cubicBezTo>
                  <a:pt x="15759" y="6172"/>
                  <a:pt x="15759" y="6178"/>
                  <a:pt x="15764" y="6178"/>
                </a:cubicBezTo>
                <a:cubicBezTo>
                  <a:pt x="15770" y="6172"/>
                  <a:pt x="15770" y="6166"/>
                  <a:pt x="15776" y="6166"/>
                </a:cubicBezTo>
                <a:cubicBezTo>
                  <a:pt x="15800" y="6172"/>
                  <a:pt x="15800" y="6172"/>
                  <a:pt x="15800" y="6172"/>
                </a:cubicBezTo>
                <a:cubicBezTo>
                  <a:pt x="15871" y="6172"/>
                  <a:pt x="15871" y="6172"/>
                  <a:pt x="15871" y="6172"/>
                </a:cubicBezTo>
                <a:cubicBezTo>
                  <a:pt x="15871" y="6172"/>
                  <a:pt x="15877" y="6172"/>
                  <a:pt x="15883" y="6172"/>
                </a:cubicBezTo>
                <a:lnTo>
                  <a:pt x="15889" y="6178"/>
                </a:lnTo>
                <a:cubicBezTo>
                  <a:pt x="15901" y="6184"/>
                  <a:pt x="15901" y="6190"/>
                  <a:pt x="15907" y="6190"/>
                </a:cubicBezTo>
                <a:cubicBezTo>
                  <a:pt x="15913" y="6190"/>
                  <a:pt x="15919" y="6190"/>
                  <a:pt x="15925" y="6190"/>
                </a:cubicBezTo>
                <a:cubicBezTo>
                  <a:pt x="15930" y="6184"/>
                  <a:pt x="15936" y="6184"/>
                  <a:pt x="15936" y="6184"/>
                </a:cubicBezTo>
                <a:cubicBezTo>
                  <a:pt x="15942" y="6178"/>
                  <a:pt x="15942" y="6172"/>
                  <a:pt x="15948" y="6172"/>
                </a:cubicBezTo>
                <a:cubicBezTo>
                  <a:pt x="15948" y="6166"/>
                  <a:pt x="15954" y="6172"/>
                  <a:pt x="15960" y="6172"/>
                </a:cubicBezTo>
                <a:cubicBezTo>
                  <a:pt x="15966" y="6166"/>
                  <a:pt x="15966" y="6166"/>
                  <a:pt x="15966" y="6166"/>
                </a:cubicBezTo>
                <a:cubicBezTo>
                  <a:pt x="15972" y="6160"/>
                  <a:pt x="15972" y="6154"/>
                  <a:pt x="15978" y="6154"/>
                </a:cubicBezTo>
                <a:cubicBezTo>
                  <a:pt x="15984" y="6142"/>
                  <a:pt x="15990" y="6137"/>
                  <a:pt x="15990" y="6125"/>
                </a:cubicBezTo>
                <a:cubicBezTo>
                  <a:pt x="15978" y="6125"/>
                  <a:pt x="15972" y="6125"/>
                  <a:pt x="15960" y="6131"/>
                </a:cubicBezTo>
                <a:close/>
                <a:moveTo>
                  <a:pt x="15901" y="6741"/>
                </a:moveTo>
                <a:lnTo>
                  <a:pt x="15901" y="6741"/>
                </a:lnTo>
                <a:cubicBezTo>
                  <a:pt x="15901" y="6747"/>
                  <a:pt x="15895" y="6753"/>
                  <a:pt x="15895" y="6753"/>
                </a:cubicBezTo>
                <a:cubicBezTo>
                  <a:pt x="15895" y="6765"/>
                  <a:pt x="15907" y="6765"/>
                  <a:pt x="15919" y="6771"/>
                </a:cubicBezTo>
                <a:cubicBezTo>
                  <a:pt x="15919" y="6771"/>
                  <a:pt x="15925" y="6771"/>
                  <a:pt x="15930" y="6771"/>
                </a:cubicBezTo>
                <a:cubicBezTo>
                  <a:pt x="15936" y="6771"/>
                  <a:pt x="15936" y="6777"/>
                  <a:pt x="15942" y="6777"/>
                </a:cubicBezTo>
                <a:cubicBezTo>
                  <a:pt x="15948" y="6777"/>
                  <a:pt x="15954" y="6765"/>
                  <a:pt x="15960" y="6753"/>
                </a:cubicBezTo>
                <a:cubicBezTo>
                  <a:pt x="15966" y="6747"/>
                  <a:pt x="15972" y="6741"/>
                  <a:pt x="15978" y="6735"/>
                </a:cubicBezTo>
                <a:cubicBezTo>
                  <a:pt x="15984" y="6730"/>
                  <a:pt x="15990" y="6724"/>
                  <a:pt x="15996" y="6724"/>
                </a:cubicBezTo>
                <a:cubicBezTo>
                  <a:pt x="15996" y="6718"/>
                  <a:pt x="16002" y="6718"/>
                  <a:pt x="16008" y="6718"/>
                </a:cubicBezTo>
                <a:cubicBezTo>
                  <a:pt x="16014" y="6718"/>
                  <a:pt x="16019" y="6718"/>
                  <a:pt x="16031" y="6718"/>
                </a:cubicBezTo>
                <a:cubicBezTo>
                  <a:pt x="16037" y="6712"/>
                  <a:pt x="16043" y="6700"/>
                  <a:pt x="16049" y="6694"/>
                </a:cubicBezTo>
                <a:cubicBezTo>
                  <a:pt x="16061" y="6694"/>
                  <a:pt x="16067" y="6688"/>
                  <a:pt x="16073" y="6688"/>
                </a:cubicBezTo>
                <a:cubicBezTo>
                  <a:pt x="16085" y="6688"/>
                  <a:pt x="16091" y="6688"/>
                  <a:pt x="16096" y="6688"/>
                </a:cubicBezTo>
                <a:cubicBezTo>
                  <a:pt x="16102" y="6688"/>
                  <a:pt x="16102" y="6688"/>
                  <a:pt x="16108" y="6688"/>
                </a:cubicBezTo>
                <a:cubicBezTo>
                  <a:pt x="16114" y="6688"/>
                  <a:pt x="16114" y="6682"/>
                  <a:pt x="16114" y="6676"/>
                </a:cubicBezTo>
                <a:cubicBezTo>
                  <a:pt x="16108" y="6676"/>
                  <a:pt x="16108" y="6676"/>
                  <a:pt x="16102" y="6670"/>
                </a:cubicBezTo>
                <a:cubicBezTo>
                  <a:pt x="16096" y="6670"/>
                  <a:pt x="16096" y="6664"/>
                  <a:pt x="16091" y="6658"/>
                </a:cubicBezTo>
                <a:cubicBezTo>
                  <a:pt x="16085" y="6658"/>
                  <a:pt x="16079" y="6658"/>
                  <a:pt x="16067" y="6658"/>
                </a:cubicBezTo>
                <a:cubicBezTo>
                  <a:pt x="16067" y="6658"/>
                  <a:pt x="16061" y="6658"/>
                  <a:pt x="16055" y="6658"/>
                </a:cubicBezTo>
                <a:lnTo>
                  <a:pt x="16049" y="6658"/>
                </a:lnTo>
                <a:cubicBezTo>
                  <a:pt x="16043" y="6664"/>
                  <a:pt x="16043" y="6670"/>
                  <a:pt x="16037" y="6670"/>
                </a:cubicBezTo>
                <a:cubicBezTo>
                  <a:pt x="16031" y="6676"/>
                  <a:pt x="16025" y="6676"/>
                  <a:pt x="16025" y="6676"/>
                </a:cubicBezTo>
                <a:cubicBezTo>
                  <a:pt x="16019" y="6676"/>
                  <a:pt x="16014" y="6676"/>
                  <a:pt x="16014" y="6676"/>
                </a:cubicBezTo>
                <a:cubicBezTo>
                  <a:pt x="16008" y="6682"/>
                  <a:pt x="16008" y="6688"/>
                  <a:pt x="16002" y="6688"/>
                </a:cubicBezTo>
                <a:cubicBezTo>
                  <a:pt x="15996" y="6688"/>
                  <a:pt x="15990" y="6688"/>
                  <a:pt x="15984" y="6688"/>
                </a:cubicBezTo>
                <a:cubicBezTo>
                  <a:pt x="15984" y="6688"/>
                  <a:pt x="15978" y="6688"/>
                  <a:pt x="15972" y="6694"/>
                </a:cubicBezTo>
                <a:cubicBezTo>
                  <a:pt x="15972" y="6694"/>
                  <a:pt x="15978" y="6700"/>
                  <a:pt x="15972" y="6706"/>
                </a:cubicBezTo>
                <a:cubicBezTo>
                  <a:pt x="15966" y="6706"/>
                  <a:pt x="15954" y="6706"/>
                  <a:pt x="15948" y="6706"/>
                </a:cubicBezTo>
                <a:cubicBezTo>
                  <a:pt x="15942" y="6706"/>
                  <a:pt x="15942" y="6706"/>
                  <a:pt x="15936" y="6706"/>
                </a:cubicBezTo>
                <a:cubicBezTo>
                  <a:pt x="15930" y="6706"/>
                  <a:pt x="15930" y="6718"/>
                  <a:pt x="15925" y="6718"/>
                </a:cubicBezTo>
                <a:cubicBezTo>
                  <a:pt x="15925" y="6724"/>
                  <a:pt x="15919" y="6724"/>
                  <a:pt x="15913" y="6730"/>
                </a:cubicBezTo>
                <a:cubicBezTo>
                  <a:pt x="15913" y="6730"/>
                  <a:pt x="15901" y="6735"/>
                  <a:pt x="15901" y="6741"/>
                </a:cubicBezTo>
                <a:cubicBezTo>
                  <a:pt x="15901" y="6747"/>
                  <a:pt x="15901" y="6747"/>
                  <a:pt x="15901" y="6747"/>
                </a:cubicBezTo>
                <a:cubicBezTo>
                  <a:pt x="15901" y="6753"/>
                  <a:pt x="15907" y="6753"/>
                  <a:pt x="15907" y="6759"/>
                </a:cubicBezTo>
                <a:lnTo>
                  <a:pt x="15901" y="6741"/>
                </a:lnTo>
                <a:close/>
                <a:moveTo>
                  <a:pt x="15877" y="6795"/>
                </a:moveTo>
                <a:lnTo>
                  <a:pt x="15877" y="6795"/>
                </a:lnTo>
                <a:cubicBezTo>
                  <a:pt x="15871" y="6795"/>
                  <a:pt x="15865" y="6801"/>
                  <a:pt x="15853" y="6807"/>
                </a:cubicBezTo>
                <a:cubicBezTo>
                  <a:pt x="15859" y="6813"/>
                  <a:pt x="15859" y="6813"/>
                  <a:pt x="15859" y="6818"/>
                </a:cubicBezTo>
                <a:cubicBezTo>
                  <a:pt x="15895" y="6818"/>
                  <a:pt x="15895" y="6818"/>
                  <a:pt x="15895" y="6818"/>
                </a:cubicBezTo>
                <a:cubicBezTo>
                  <a:pt x="15895" y="6801"/>
                  <a:pt x="15895" y="6801"/>
                  <a:pt x="15895" y="6801"/>
                </a:cubicBezTo>
                <a:cubicBezTo>
                  <a:pt x="15889" y="6789"/>
                  <a:pt x="15889" y="6789"/>
                  <a:pt x="15889" y="6789"/>
                </a:cubicBezTo>
                <a:cubicBezTo>
                  <a:pt x="15883" y="6789"/>
                  <a:pt x="15883" y="6789"/>
                  <a:pt x="15877" y="6795"/>
                </a:cubicBezTo>
                <a:close/>
                <a:moveTo>
                  <a:pt x="15699" y="6676"/>
                </a:moveTo>
                <a:lnTo>
                  <a:pt x="15699" y="6676"/>
                </a:lnTo>
                <a:cubicBezTo>
                  <a:pt x="15705" y="6682"/>
                  <a:pt x="15711" y="6688"/>
                  <a:pt x="15723" y="6694"/>
                </a:cubicBezTo>
                <a:cubicBezTo>
                  <a:pt x="15747" y="6694"/>
                  <a:pt x="15759" y="6694"/>
                  <a:pt x="15782" y="6694"/>
                </a:cubicBezTo>
                <a:cubicBezTo>
                  <a:pt x="15794" y="6694"/>
                  <a:pt x="15794" y="6694"/>
                  <a:pt x="15794" y="6694"/>
                </a:cubicBezTo>
                <a:cubicBezTo>
                  <a:pt x="15812" y="6694"/>
                  <a:pt x="15824" y="6694"/>
                  <a:pt x="15842" y="6694"/>
                </a:cubicBezTo>
                <a:cubicBezTo>
                  <a:pt x="15847" y="6694"/>
                  <a:pt x="15853" y="6688"/>
                  <a:pt x="15853" y="6688"/>
                </a:cubicBezTo>
                <a:cubicBezTo>
                  <a:pt x="15859" y="6688"/>
                  <a:pt x="15865" y="6688"/>
                  <a:pt x="15865" y="6688"/>
                </a:cubicBezTo>
                <a:cubicBezTo>
                  <a:pt x="15871" y="6688"/>
                  <a:pt x="15871" y="6688"/>
                  <a:pt x="15877" y="6688"/>
                </a:cubicBezTo>
                <a:cubicBezTo>
                  <a:pt x="15883" y="6688"/>
                  <a:pt x="15883" y="6682"/>
                  <a:pt x="15889" y="6682"/>
                </a:cubicBezTo>
                <a:cubicBezTo>
                  <a:pt x="15895" y="6676"/>
                  <a:pt x="15895" y="6670"/>
                  <a:pt x="15901" y="6670"/>
                </a:cubicBezTo>
                <a:cubicBezTo>
                  <a:pt x="15907" y="6670"/>
                  <a:pt x="15907" y="6670"/>
                  <a:pt x="15913" y="6670"/>
                </a:cubicBezTo>
                <a:cubicBezTo>
                  <a:pt x="15919" y="6670"/>
                  <a:pt x="15925" y="6670"/>
                  <a:pt x="15936" y="6670"/>
                </a:cubicBezTo>
                <a:cubicBezTo>
                  <a:pt x="15942" y="6670"/>
                  <a:pt x="15942" y="6670"/>
                  <a:pt x="15948" y="6670"/>
                </a:cubicBezTo>
                <a:cubicBezTo>
                  <a:pt x="15954" y="6670"/>
                  <a:pt x="15954" y="6664"/>
                  <a:pt x="15960" y="6658"/>
                </a:cubicBezTo>
                <a:cubicBezTo>
                  <a:pt x="15954" y="6652"/>
                  <a:pt x="15954" y="6652"/>
                  <a:pt x="15954" y="6652"/>
                </a:cubicBezTo>
                <a:cubicBezTo>
                  <a:pt x="15948" y="6652"/>
                  <a:pt x="15948" y="6647"/>
                  <a:pt x="15942" y="6652"/>
                </a:cubicBezTo>
                <a:cubicBezTo>
                  <a:pt x="15936" y="6652"/>
                  <a:pt x="15936" y="6658"/>
                  <a:pt x="15930" y="6658"/>
                </a:cubicBezTo>
                <a:cubicBezTo>
                  <a:pt x="15919" y="6658"/>
                  <a:pt x="15907" y="6658"/>
                  <a:pt x="15895" y="6658"/>
                </a:cubicBezTo>
                <a:cubicBezTo>
                  <a:pt x="15889" y="6658"/>
                  <a:pt x="15877" y="6664"/>
                  <a:pt x="15871" y="6664"/>
                </a:cubicBezTo>
                <a:cubicBezTo>
                  <a:pt x="15859" y="6664"/>
                  <a:pt x="15859" y="6664"/>
                  <a:pt x="15859" y="6664"/>
                </a:cubicBezTo>
                <a:cubicBezTo>
                  <a:pt x="15853" y="6664"/>
                  <a:pt x="15853" y="6664"/>
                  <a:pt x="15847" y="6664"/>
                </a:cubicBezTo>
                <a:cubicBezTo>
                  <a:pt x="15847" y="6664"/>
                  <a:pt x="15842" y="6664"/>
                  <a:pt x="15836" y="6664"/>
                </a:cubicBezTo>
                <a:cubicBezTo>
                  <a:pt x="15830" y="6670"/>
                  <a:pt x="15830" y="6670"/>
                  <a:pt x="15818" y="6670"/>
                </a:cubicBezTo>
                <a:cubicBezTo>
                  <a:pt x="15812" y="6670"/>
                  <a:pt x="15812" y="6670"/>
                  <a:pt x="15806" y="6670"/>
                </a:cubicBezTo>
                <a:cubicBezTo>
                  <a:pt x="15800" y="6670"/>
                  <a:pt x="15794" y="6658"/>
                  <a:pt x="15788" y="6658"/>
                </a:cubicBezTo>
                <a:cubicBezTo>
                  <a:pt x="15782" y="6658"/>
                  <a:pt x="15776" y="6658"/>
                  <a:pt x="15764" y="6652"/>
                </a:cubicBezTo>
                <a:cubicBezTo>
                  <a:pt x="15759" y="6652"/>
                  <a:pt x="15759" y="6652"/>
                  <a:pt x="15747" y="6652"/>
                </a:cubicBezTo>
                <a:cubicBezTo>
                  <a:pt x="15741" y="6652"/>
                  <a:pt x="15741" y="6652"/>
                  <a:pt x="15735" y="6652"/>
                </a:cubicBezTo>
                <a:cubicBezTo>
                  <a:pt x="15729" y="6658"/>
                  <a:pt x="15723" y="6658"/>
                  <a:pt x="15717" y="6658"/>
                </a:cubicBezTo>
                <a:cubicBezTo>
                  <a:pt x="15711" y="6664"/>
                  <a:pt x="15711" y="6670"/>
                  <a:pt x="15705" y="6670"/>
                </a:cubicBezTo>
                <a:cubicBezTo>
                  <a:pt x="15687" y="6670"/>
                  <a:pt x="15687" y="6670"/>
                  <a:pt x="15687" y="6670"/>
                </a:cubicBezTo>
                <a:lnTo>
                  <a:pt x="15699" y="6676"/>
                </a:lnTo>
                <a:close/>
                <a:moveTo>
                  <a:pt x="15676" y="6712"/>
                </a:moveTo>
                <a:lnTo>
                  <a:pt x="15676" y="6712"/>
                </a:lnTo>
                <a:cubicBezTo>
                  <a:pt x="15670" y="6718"/>
                  <a:pt x="15664" y="6718"/>
                  <a:pt x="15658" y="6724"/>
                </a:cubicBezTo>
                <a:cubicBezTo>
                  <a:pt x="15658" y="6730"/>
                  <a:pt x="15658" y="6730"/>
                  <a:pt x="15664" y="6735"/>
                </a:cubicBezTo>
                <a:cubicBezTo>
                  <a:pt x="15664" y="6741"/>
                  <a:pt x="15670" y="6741"/>
                  <a:pt x="15670" y="6741"/>
                </a:cubicBezTo>
                <a:cubicBezTo>
                  <a:pt x="15676" y="6747"/>
                  <a:pt x="15676" y="6753"/>
                  <a:pt x="15676" y="6753"/>
                </a:cubicBezTo>
                <a:cubicBezTo>
                  <a:pt x="15681" y="6759"/>
                  <a:pt x="15681" y="6765"/>
                  <a:pt x="15687" y="6765"/>
                </a:cubicBezTo>
                <a:cubicBezTo>
                  <a:pt x="15693" y="6771"/>
                  <a:pt x="15693" y="6771"/>
                  <a:pt x="15699" y="6771"/>
                </a:cubicBezTo>
                <a:cubicBezTo>
                  <a:pt x="15711" y="6771"/>
                  <a:pt x="15717" y="6771"/>
                  <a:pt x="15723" y="6771"/>
                </a:cubicBezTo>
                <a:cubicBezTo>
                  <a:pt x="15741" y="6771"/>
                  <a:pt x="15747" y="6771"/>
                  <a:pt x="15759" y="6765"/>
                </a:cubicBezTo>
                <a:cubicBezTo>
                  <a:pt x="15759" y="6753"/>
                  <a:pt x="15759" y="6753"/>
                  <a:pt x="15759" y="6753"/>
                </a:cubicBezTo>
                <a:cubicBezTo>
                  <a:pt x="15753" y="6753"/>
                  <a:pt x="15753" y="6753"/>
                  <a:pt x="15747" y="6753"/>
                </a:cubicBezTo>
                <a:cubicBezTo>
                  <a:pt x="15741" y="6753"/>
                  <a:pt x="15735" y="6747"/>
                  <a:pt x="15735" y="6747"/>
                </a:cubicBezTo>
                <a:cubicBezTo>
                  <a:pt x="15729" y="6741"/>
                  <a:pt x="15735" y="6735"/>
                  <a:pt x="15729" y="6735"/>
                </a:cubicBezTo>
                <a:cubicBezTo>
                  <a:pt x="15729" y="6735"/>
                  <a:pt x="15723" y="6735"/>
                  <a:pt x="15717" y="6730"/>
                </a:cubicBezTo>
                <a:cubicBezTo>
                  <a:pt x="15717" y="6730"/>
                  <a:pt x="15711" y="6730"/>
                  <a:pt x="15705" y="6730"/>
                </a:cubicBezTo>
                <a:cubicBezTo>
                  <a:pt x="15699" y="6730"/>
                  <a:pt x="15699" y="6724"/>
                  <a:pt x="15699" y="6718"/>
                </a:cubicBezTo>
                <a:cubicBezTo>
                  <a:pt x="15693" y="6718"/>
                  <a:pt x="15681" y="6712"/>
                  <a:pt x="15676" y="6712"/>
                </a:cubicBezTo>
                <a:close/>
                <a:moveTo>
                  <a:pt x="15533" y="6664"/>
                </a:moveTo>
                <a:lnTo>
                  <a:pt x="15533" y="6664"/>
                </a:lnTo>
                <a:cubicBezTo>
                  <a:pt x="15527" y="6664"/>
                  <a:pt x="15515" y="6670"/>
                  <a:pt x="15515" y="6676"/>
                </a:cubicBezTo>
                <a:cubicBezTo>
                  <a:pt x="15515" y="6682"/>
                  <a:pt x="15521" y="6682"/>
                  <a:pt x="15527" y="6688"/>
                </a:cubicBezTo>
                <a:cubicBezTo>
                  <a:pt x="15533" y="6700"/>
                  <a:pt x="15545" y="6694"/>
                  <a:pt x="15563" y="6694"/>
                </a:cubicBezTo>
                <a:cubicBezTo>
                  <a:pt x="15569" y="6694"/>
                  <a:pt x="15575" y="6694"/>
                  <a:pt x="15581" y="6694"/>
                </a:cubicBezTo>
                <a:cubicBezTo>
                  <a:pt x="15587" y="6688"/>
                  <a:pt x="15592" y="6688"/>
                  <a:pt x="15592" y="6688"/>
                </a:cubicBezTo>
                <a:cubicBezTo>
                  <a:pt x="15598" y="6682"/>
                  <a:pt x="15598" y="6676"/>
                  <a:pt x="15604" y="6676"/>
                </a:cubicBezTo>
                <a:cubicBezTo>
                  <a:pt x="15610" y="6670"/>
                  <a:pt x="15622" y="6676"/>
                  <a:pt x="15628" y="6676"/>
                </a:cubicBezTo>
                <a:cubicBezTo>
                  <a:pt x="15640" y="6676"/>
                  <a:pt x="15646" y="6676"/>
                  <a:pt x="15658" y="6676"/>
                </a:cubicBezTo>
                <a:lnTo>
                  <a:pt x="15664" y="6676"/>
                </a:lnTo>
                <a:lnTo>
                  <a:pt x="15664" y="6676"/>
                </a:lnTo>
                <a:cubicBezTo>
                  <a:pt x="15658" y="6670"/>
                  <a:pt x="15664" y="6664"/>
                  <a:pt x="15664" y="6658"/>
                </a:cubicBezTo>
                <a:cubicBezTo>
                  <a:pt x="15652" y="6658"/>
                  <a:pt x="15646" y="6664"/>
                  <a:pt x="15640" y="6658"/>
                </a:cubicBezTo>
                <a:cubicBezTo>
                  <a:pt x="15634" y="6658"/>
                  <a:pt x="15634" y="6658"/>
                  <a:pt x="15628" y="6652"/>
                </a:cubicBezTo>
                <a:cubicBezTo>
                  <a:pt x="15622" y="6652"/>
                  <a:pt x="15616" y="6658"/>
                  <a:pt x="15616" y="6652"/>
                </a:cubicBezTo>
                <a:cubicBezTo>
                  <a:pt x="15610" y="6652"/>
                  <a:pt x="15604" y="6652"/>
                  <a:pt x="15598" y="6652"/>
                </a:cubicBezTo>
                <a:cubicBezTo>
                  <a:pt x="15587" y="6652"/>
                  <a:pt x="15587" y="6652"/>
                  <a:pt x="15581" y="6652"/>
                </a:cubicBezTo>
                <a:cubicBezTo>
                  <a:pt x="15575" y="6652"/>
                  <a:pt x="15569" y="6658"/>
                  <a:pt x="15569" y="6658"/>
                </a:cubicBezTo>
                <a:cubicBezTo>
                  <a:pt x="15563" y="6658"/>
                  <a:pt x="15563" y="6664"/>
                  <a:pt x="15557" y="6664"/>
                </a:cubicBezTo>
                <a:cubicBezTo>
                  <a:pt x="15551" y="6664"/>
                  <a:pt x="15545" y="6664"/>
                  <a:pt x="15533" y="6664"/>
                </a:cubicBezTo>
                <a:close/>
                <a:moveTo>
                  <a:pt x="14917" y="6569"/>
                </a:moveTo>
                <a:lnTo>
                  <a:pt x="14917" y="6569"/>
                </a:lnTo>
                <a:cubicBezTo>
                  <a:pt x="14917" y="6581"/>
                  <a:pt x="14917" y="6581"/>
                  <a:pt x="14917" y="6581"/>
                </a:cubicBezTo>
                <a:cubicBezTo>
                  <a:pt x="14952" y="6581"/>
                  <a:pt x="14952" y="6581"/>
                  <a:pt x="14952" y="6581"/>
                </a:cubicBezTo>
                <a:cubicBezTo>
                  <a:pt x="14952" y="6605"/>
                  <a:pt x="14952" y="6605"/>
                  <a:pt x="14952" y="6605"/>
                </a:cubicBezTo>
                <a:cubicBezTo>
                  <a:pt x="14958" y="6605"/>
                  <a:pt x="14964" y="6605"/>
                  <a:pt x="14970" y="6605"/>
                </a:cubicBezTo>
                <a:cubicBezTo>
                  <a:pt x="14976" y="6605"/>
                  <a:pt x="14982" y="6605"/>
                  <a:pt x="14982" y="6605"/>
                </a:cubicBezTo>
                <a:cubicBezTo>
                  <a:pt x="14994" y="6611"/>
                  <a:pt x="14994" y="6611"/>
                  <a:pt x="14994" y="6611"/>
                </a:cubicBezTo>
                <a:cubicBezTo>
                  <a:pt x="15000" y="6617"/>
                  <a:pt x="15000" y="6623"/>
                  <a:pt x="15005" y="6623"/>
                </a:cubicBezTo>
                <a:cubicBezTo>
                  <a:pt x="15005" y="6629"/>
                  <a:pt x="15012" y="6635"/>
                  <a:pt x="15017" y="6635"/>
                </a:cubicBezTo>
                <a:cubicBezTo>
                  <a:pt x="15023" y="6641"/>
                  <a:pt x="15023" y="6641"/>
                  <a:pt x="15035" y="6641"/>
                </a:cubicBezTo>
                <a:cubicBezTo>
                  <a:pt x="15047" y="6641"/>
                  <a:pt x="15047" y="6629"/>
                  <a:pt x="15059" y="6629"/>
                </a:cubicBezTo>
                <a:cubicBezTo>
                  <a:pt x="15065" y="6629"/>
                  <a:pt x="15071" y="6629"/>
                  <a:pt x="15071" y="6629"/>
                </a:cubicBezTo>
                <a:cubicBezTo>
                  <a:pt x="15083" y="6629"/>
                  <a:pt x="15089" y="6629"/>
                  <a:pt x="15094" y="6629"/>
                </a:cubicBezTo>
                <a:cubicBezTo>
                  <a:pt x="15106" y="6629"/>
                  <a:pt x="15112" y="6623"/>
                  <a:pt x="15118" y="6623"/>
                </a:cubicBezTo>
                <a:cubicBezTo>
                  <a:pt x="15130" y="6623"/>
                  <a:pt x="15136" y="6623"/>
                  <a:pt x="15142" y="6629"/>
                </a:cubicBezTo>
                <a:cubicBezTo>
                  <a:pt x="15148" y="6629"/>
                  <a:pt x="15148" y="6635"/>
                  <a:pt x="15148" y="6641"/>
                </a:cubicBezTo>
                <a:cubicBezTo>
                  <a:pt x="15154" y="6641"/>
                  <a:pt x="15154" y="6647"/>
                  <a:pt x="15160" y="6647"/>
                </a:cubicBezTo>
                <a:cubicBezTo>
                  <a:pt x="15166" y="6647"/>
                  <a:pt x="15166" y="6647"/>
                  <a:pt x="15171" y="6647"/>
                </a:cubicBezTo>
                <a:cubicBezTo>
                  <a:pt x="15183" y="6647"/>
                  <a:pt x="15189" y="6647"/>
                  <a:pt x="15195" y="6647"/>
                </a:cubicBezTo>
                <a:cubicBezTo>
                  <a:pt x="15207" y="6647"/>
                  <a:pt x="15213" y="6647"/>
                  <a:pt x="15225" y="6647"/>
                </a:cubicBezTo>
                <a:cubicBezTo>
                  <a:pt x="15237" y="6652"/>
                  <a:pt x="15237" y="6658"/>
                  <a:pt x="15249" y="6664"/>
                </a:cubicBezTo>
                <a:cubicBezTo>
                  <a:pt x="15255" y="6664"/>
                  <a:pt x="15255" y="6670"/>
                  <a:pt x="15260" y="6670"/>
                </a:cubicBezTo>
                <a:cubicBezTo>
                  <a:pt x="15260" y="6670"/>
                  <a:pt x="15266" y="6670"/>
                  <a:pt x="15272" y="6670"/>
                </a:cubicBezTo>
                <a:cubicBezTo>
                  <a:pt x="15284" y="6676"/>
                  <a:pt x="15290" y="6676"/>
                  <a:pt x="15296" y="6676"/>
                </a:cubicBezTo>
                <a:cubicBezTo>
                  <a:pt x="15296" y="6670"/>
                  <a:pt x="15296" y="6670"/>
                  <a:pt x="15296" y="6664"/>
                </a:cubicBezTo>
                <a:cubicBezTo>
                  <a:pt x="15296" y="6658"/>
                  <a:pt x="15302" y="6658"/>
                  <a:pt x="15302" y="6652"/>
                </a:cubicBezTo>
                <a:cubicBezTo>
                  <a:pt x="15308" y="6652"/>
                  <a:pt x="15314" y="6652"/>
                  <a:pt x="15314" y="6652"/>
                </a:cubicBezTo>
                <a:cubicBezTo>
                  <a:pt x="15320" y="6652"/>
                  <a:pt x="15320" y="6658"/>
                  <a:pt x="15326" y="6658"/>
                </a:cubicBezTo>
                <a:cubicBezTo>
                  <a:pt x="15332" y="6664"/>
                  <a:pt x="15332" y="6658"/>
                  <a:pt x="15337" y="6658"/>
                </a:cubicBezTo>
                <a:cubicBezTo>
                  <a:pt x="15349" y="6658"/>
                  <a:pt x="15349" y="6658"/>
                  <a:pt x="15349" y="6658"/>
                </a:cubicBezTo>
                <a:cubicBezTo>
                  <a:pt x="15355" y="6658"/>
                  <a:pt x="15361" y="6652"/>
                  <a:pt x="15367" y="6652"/>
                </a:cubicBezTo>
                <a:cubicBezTo>
                  <a:pt x="15373" y="6652"/>
                  <a:pt x="15379" y="6658"/>
                  <a:pt x="15385" y="6658"/>
                </a:cubicBezTo>
                <a:cubicBezTo>
                  <a:pt x="15391" y="6664"/>
                  <a:pt x="15397" y="6664"/>
                  <a:pt x="15397" y="6664"/>
                </a:cubicBezTo>
                <a:cubicBezTo>
                  <a:pt x="15403" y="6664"/>
                  <a:pt x="15403" y="6670"/>
                  <a:pt x="15409" y="6676"/>
                </a:cubicBezTo>
                <a:cubicBezTo>
                  <a:pt x="15415" y="6682"/>
                  <a:pt x="15421" y="6688"/>
                  <a:pt x="15426" y="6688"/>
                </a:cubicBezTo>
                <a:cubicBezTo>
                  <a:pt x="15438" y="6694"/>
                  <a:pt x="15444" y="6694"/>
                  <a:pt x="15456" y="6694"/>
                </a:cubicBezTo>
                <a:cubicBezTo>
                  <a:pt x="15468" y="6694"/>
                  <a:pt x="15468" y="6694"/>
                  <a:pt x="15468" y="6694"/>
                </a:cubicBezTo>
                <a:cubicBezTo>
                  <a:pt x="15474" y="6694"/>
                  <a:pt x="15474" y="6688"/>
                  <a:pt x="15480" y="6688"/>
                </a:cubicBezTo>
                <a:cubicBezTo>
                  <a:pt x="15474" y="6676"/>
                  <a:pt x="15468" y="6670"/>
                  <a:pt x="15468" y="6664"/>
                </a:cubicBezTo>
                <a:cubicBezTo>
                  <a:pt x="15462" y="6658"/>
                  <a:pt x="15462" y="6652"/>
                  <a:pt x="15456" y="6652"/>
                </a:cubicBezTo>
                <a:cubicBezTo>
                  <a:pt x="15450" y="6652"/>
                  <a:pt x="15450" y="6652"/>
                  <a:pt x="15444" y="6652"/>
                </a:cubicBezTo>
                <a:cubicBezTo>
                  <a:pt x="15432" y="6647"/>
                  <a:pt x="15426" y="6641"/>
                  <a:pt x="15426" y="6629"/>
                </a:cubicBezTo>
                <a:cubicBezTo>
                  <a:pt x="15337" y="6629"/>
                  <a:pt x="15337" y="6629"/>
                  <a:pt x="15337" y="6629"/>
                </a:cubicBezTo>
                <a:cubicBezTo>
                  <a:pt x="15337" y="6629"/>
                  <a:pt x="15332" y="6623"/>
                  <a:pt x="15337" y="6617"/>
                </a:cubicBezTo>
                <a:cubicBezTo>
                  <a:pt x="15337" y="6611"/>
                  <a:pt x="15337" y="6611"/>
                  <a:pt x="15344" y="6605"/>
                </a:cubicBezTo>
                <a:lnTo>
                  <a:pt x="15349" y="6605"/>
                </a:lnTo>
                <a:cubicBezTo>
                  <a:pt x="15361" y="6599"/>
                  <a:pt x="15367" y="6605"/>
                  <a:pt x="15373" y="6605"/>
                </a:cubicBezTo>
                <a:cubicBezTo>
                  <a:pt x="15385" y="6605"/>
                  <a:pt x="15391" y="6599"/>
                  <a:pt x="15397" y="6593"/>
                </a:cubicBezTo>
                <a:cubicBezTo>
                  <a:pt x="15391" y="6593"/>
                  <a:pt x="15385" y="6593"/>
                  <a:pt x="15373" y="6587"/>
                </a:cubicBezTo>
                <a:cubicBezTo>
                  <a:pt x="15373" y="6587"/>
                  <a:pt x="15367" y="6587"/>
                  <a:pt x="15361" y="6581"/>
                </a:cubicBezTo>
                <a:cubicBezTo>
                  <a:pt x="15361" y="6581"/>
                  <a:pt x="15355" y="6587"/>
                  <a:pt x="15349" y="6581"/>
                </a:cubicBezTo>
                <a:cubicBezTo>
                  <a:pt x="15344" y="6581"/>
                  <a:pt x="15337" y="6575"/>
                  <a:pt x="15326" y="6575"/>
                </a:cubicBezTo>
                <a:cubicBezTo>
                  <a:pt x="15320" y="6575"/>
                  <a:pt x="15314" y="6581"/>
                  <a:pt x="15302" y="6581"/>
                </a:cubicBezTo>
                <a:cubicBezTo>
                  <a:pt x="15296" y="6581"/>
                  <a:pt x="15296" y="6575"/>
                  <a:pt x="15290" y="6575"/>
                </a:cubicBezTo>
                <a:cubicBezTo>
                  <a:pt x="15278" y="6575"/>
                  <a:pt x="15266" y="6581"/>
                  <a:pt x="15255" y="6575"/>
                </a:cubicBezTo>
                <a:cubicBezTo>
                  <a:pt x="15249" y="6575"/>
                  <a:pt x="15243" y="6569"/>
                  <a:pt x="15231" y="6563"/>
                </a:cubicBezTo>
                <a:cubicBezTo>
                  <a:pt x="15225" y="6563"/>
                  <a:pt x="15219" y="6558"/>
                  <a:pt x="15207" y="6558"/>
                </a:cubicBezTo>
                <a:lnTo>
                  <a:pt x="14917" y="6569"/>
                </a:lnTo>
                <a:close/>
                <a:moveTo>
                  <a:pt x="14739" y="6486"/>
                </a:moveTo>
                <a:lnTo>
                  <a:pt x="14739" y="6486"/>
                </a:lnTo>
                <a:cubicBezTo>
                  <a:pt x="14739" y="6486"/>
                  <a:pt x="14733" y="6492"/>
                  <a:pt x="14733" y="6498"/>
                </a:cubicBezTo>
                <a:lnTo>
                  <a:pt x="14733" y="6504"/>
                </a:lnTo>
                <a:cubicBezTo>
                  <a:pt x="14745" y="6516"/>
                  <a:pt x="14745" y="6516"/>
                  <a:pt x="14745" y="6516"/>
                </a:cubicBezTo>
                <a:cubicBezTo>
                  <a:pt x="14745" y="6504"/>
                  <a:pt x="14745" y="6504"/>
                  <a:pt x="14745" y="6504"/>
                </a:cubicBezTo>
                <a:cubicBezTo>
                  <a:pt x="14745" y="6498"/>
                  <a:pt x="14739" y="6498"/>
                  <a:pt x="14739" y="6498"/>
                </a:cubicBezTo>
                <a:lnTo>
                  <a:pt x="14739" y="6486"/>
                </a:lnTo>
                <a:close/>
                <a:moveTo>
                  <a:pt x="15148" y="6095"/>
                </a:moveTo>
                <a:lnTo>
                  <a:pt x="15148" y="6095"/>
                </a:lnTo>
                <a:cubicBezTo>
                  <a:pt x="15136" y="6095"/>
                  <a:pt x="15136" y="6095"/>
                  <a:pt x="15136" y="6095"/>
                </a:cubicBezTo>
                <a:cubicBezTo>
                  <a:pt x="15130" y="6095"/>
                  <a:pt x="15130" y="6095"/>
                  <a:pt x="15124" y="6101"/>
                </a:cubicBezTo>
                <a:cubicBezTo>
                  <a:pt x="15124" y="6119"/>
                  <a:pt x="15124" y="6131"/>
                  <a:pt x="15118" y="6142"/>
                </a:cubicBezTo>
                <a:cubicBezTo>
                  <a:pt x="15118" y="6149"/>
                  <a:pt x="15106" y="6149"/>
                  <a:pt x="15106" y="6154"/>
                </a:cubicBezTo>
                <a:cubicBezTo>
                  <a:pt x="15106" y="6154"/>
                  <a:pt x="15106" y="6160"/>
                  <a:pt x="15106" y="6166"/>
                </a:cubicBezTo>
                <a:cubicBezTo>
                  <a:pt x="15100" y="6172"/>
                  <a:pt x="15106" y="6178"/>
                  <a:pt x="15106" y="6190"/>
                </a:cubicBezTo>
                <a:cubicBezTo>
                  <a:pt x="15106" y="6202"/>
                  <a:pt x="15100" y="6208"/>
                  <a:pt x="15106" y="6214"/>
                </a:cubicBezTo>
                <a:cubicBezTo>
                  <a:pt x="15106" y="6220"/>
                  <a:pt x="15106" y="6226"/>
                  <a:pt x="15106" y="6226"/>
                </a:cubicBezTo>
                <a:cubicBezTo>
                  <a:pt x="15112" y="6231"/>
                  <a:pt x="15112" y="6231"/>
                  <a:pt x="15118" y="6237"/>
                </a:cubicBezTo>
                <a:cubicBezTo>
                  <a:pt x="15124" y="6243"/>
                  <a:pt x="15136" y="6243"/>
                  <a:pt x="15142" y="6249"/>
                </a:cubicBezTo>
                <a:cubicBezTo>
                  <a:pt x="15148" y="6249"/>
                  <a:pt x="15148" y="6255"/>
                  <a:pt x="15148" y="6261"/>
                </a:cubicBezTo>
                <a:cubicBezTo>
                  <a:pt x="15154" y="6261"/>
                  <a:pt x="15160" y="6261"/>
                  <a:pt x="15160" y="6267"/>
                </a:cubicBezTo>
                <a:cubicBezTo>
                  <a:pt x="15166" y="6273"/>
                  <a:pt x="15160" y="6279"/>
                  <a:pt x="15160" y="6285"/>
                </a:cubicBezTo>
                <a:cubicBezTo>
                  <a:pt x="15160" y="6285"/>
                  <a:pt x="15160" y="6285"/>
                  <a:pt x="15160" y="6291"/>
                </a:cubicBezTo>
                <a:cubicBezTo>
                  <a:pt x="15160" y="6303"/>
                  <a:pt x="15160" y="6303"/>
                  <a:pt x="15160" y="6303"/>
                </a:cubicBezTo>
                <a:cubicBezTo>
                  <a:pt x="15160" y="6309"/>
                  <a:pt x="15154" y="6309"/>
                  <a:pt x="15154" y="6320"/>
                </a:cubicBezTo>
                <a:cubicBezTo>
                  <a:pt x="15154" y="6326"/>
                  <a:pt x="15160" y="6332"/>
                  <a:pt x="15160" y="6338"/>
                </a:cubicBezTo>
                <a:lnTo>
                  <a:pt x="15160" y="6344"/>
                </a:lnTo>
                <a:cubicBezTo>
                  <a:pt x="15166" y="6350"/>
                  <a:pt x="15166" y="6356"/>
                  <a:pt x="15171" y="6356"/>
                </a:cubicBezTo>
                <a:cubicBezTo>
                  <a:pt x="15171" y="6362"/>
                  <a:pt x="15178" y="6362"/>
                  <a:pt x="15183" y="6362"/>
                </a:cubicBezTo>
                <a:cubicBezTo>
                  <a:pt x="15189" y="6368"/>
                  <a:pt x="15195" y="6368"/>
                  <a:pt x="15201" y="6368"/>
                </a:cubicBezTo>
                <a:cubicBezTo>
                  <a:pt x="15213" y="6368"/>
                  <a:pt x="15219" y="6368"/>
                  <a:pt x="15231" y="6368"/>
                </a:cubicBezTo>
                <a:cubicBezTo>
                  <a:pt x="15231" y="6368"/>
                  <a:pt x="15237" y="6368"/>
                  <a:pt x="15243" y="6368"/>
                </a:cubicBezTo>
                <a:cubicBezTo>
                  <a:pt x="15243" y="6374"/>
                  <a:pt x="15243" y="6380"/>
                  <a:pt x="15243" y="6380"/>
                </a:cubicBezTo>
                <a:cubicBezTo>
                  <a:pt x="15249" y="6386"/>
                  <a:pt x="15255" y="6397"/>
                  <a:pt x="15266" y="6397"/>
                </a:cubicBezTo>
                <a:cubicBezTo>
                  <a:pt x="15272" y="6397"/>
                  <a:pt x="15278" y="6397"/>
                  <a:pt x="15284" y="6397"/>
                </a:cubicBezTo>
                <a:cubicBezTo>
                  <a:pt x="15296" y="6397"/>
                  <a:pt x="15302" y="6397"/>
                  <a:pt x="15308" y="6397"/>
                </a:cubicBezTo>
                <a:cubicBezTo>
                  <a:pt x="15320" y="6397"/>
                  <a:pt x="15326" y="6386"/>
                  <a:pt x="15337" y="6386"/>
                </a:cubicBezTo>
                <a:cubicBezTo>
                  <a:pt x="15344" y="6386"/>
                  <a:pt x="15349" y="6386"/>
                  <a:pt x="15355" y="6386"/>
                </a:cubicBezTo>
                <a:cubicBezTo>
                  <a:pt x="15361" y="6392"/>
                  <a:pt x="15361" y="6392"/>
                  <a:pt x="15367" y="6397"/>
                </a:cubicBezTo>
                <a:cubicBezTo>
                  <a:pt x="15373" y="6397"/>
                  <a:pt x="15367" y="6409"/>
                  <a:pt x="15373" y="6409"/>
                </a:cubicBezTo>
                <a:cubicBezTo>
                  <a:pt x="15385" y="6409"/>
                  <a:pt x="15385" y="6397"/>
                  <a:pt x="15391" y="6397"/>
                </a:cubicBezTo>
                <a:cubicBezTo>
                  <a:pt x="15403" y="6397"/>
                  <a:pt x="15415" y="6409"/>
                  <a:pt x="15421" y="6415"/>
                </a:cubicBezTo>
                <a:cubicBezTo>
                  <a:pt x="15426" y="6421"/>
                  <a:pt x="15426" y="6427"/>
                  <a:pt x="15432" y="6427"/>
                </a:cubicBezTo>
                <a:cubicBezTo>
                  <a:pt x="15438" y="6427"/>
                  <a:pt x="15438" y="6427"/>
                  <a:pt x="15444" y="6427"/>
                </a:cubicBezTo>
                <a:cubicBezTo>
                  <a:pt x="15450" y="6433"/>
                  <a:pt x="15456" y="6427"/>
                  <a:pt x="15462" y="6427"/>
                </a:cubicBezTo>
                <a:cubicBezTo>
                  <a:pt x="15480" y="6427"/>
                  <a:pt x="15480" y="6427"/>
                  <a:pt x="15480" y="6427"/>
                </a:cubicBezTo>
                <a:cubicBezTo>
                  <a:pt x="15480" y="6427"/>
                  <a:pt x="15480" y="6427"/>
                  <a:pt x="15486" y="6427"/>
                </a:cubicBezTo>
                <a:cubicBezTo>
                  <a:pt x="15486" y="6403"/>
                  <a:pt x="15486" y="6403"/>
                  <a:pt x="15486" y="6403"/>
                </a:cubicBezTo>
                <a:cubicBezTo>
                  <a:pt x="15486" y="6397"/>
                  <a:pt x="15486" y="6397"/>
                  <a:pt x="15486" y="6392"/>
                </a:cubicBezTo>
                <a:cubicBezTo>
                  <a:pt x="15492" y="6392"/>
                  <a:pt x="15492" y="6392"/>
                  <a:pt x="15498" y="6386"/>
                </a:cubicBezTo>
                <a:cubicBezTo>
                  <a:pt x="15504" y="6386"/>
                  <a:pt x="15504" y="6386"/>
                  <a:pt x="15510" y="6380"/>
                </a:cubicBezTo>
                <a:cubicBezTo>
                  <a:pt x="15515" y="6380"/>
                  <a:pt x="15515" y="6374"/>
                  <a:pt x="15515" y="6362"/>
                </a:cubicBezTo>
                <a:cubicBezTo>
                  <a:pt x="15515" y="6356"/>
                  <a:pt x="15515" y="6350"/>
                  <a:pt x="15515" y="6344"/>
                </a:cubicBezTo>
                <a:cubicBezTo>
                  <a:pt x="15515" y="6344"/>
                  <a:pt x="15510" y="6338"/>
                  <a:pt x="15504" y="6338"/>
                </a:cubicBezTo>
                <a:cubicBezTo>
                  <a:pt x="15504" y="6332"/>
                  <a:pt x="15504" y="6326"/>
                  <a:pt x="15504" y="6320"/>
                </a:cubicBezTo>
                <a:cubicBezTo>
                  <a:pt x="15504" y="6315"/>
                  <a:pt x="15510" y="6315"/>
                  <a:pt x="15510" y="6309"/>
                </a:cubicBezTo>
                <a:cubicBezTo>
                  <a:pt x="15510" y="6309"/>
                  <a:pt x="15515" y="6303"/>
                  <a:pt x="15521" y="6303"/>
                </a:cubicBezTo>
                <a:cubicBezTo>
                  <a:pt x="15521" y="6297"/>
                  <a:pt x="15527" y="6291"/>
                  <a:pt x="15527" y="6291"/>
                </a:cubicBezTo>
                <a:cubicBezTo>
                  <a:pt x="15527" y="6285"/>
                  <a:pt x="15533" y="6279"/>
                  <a:pt x="15533" y="6273"/>
                </a:cubicBezTo>
                <a:cubicBezTo>
                  <a:pt x="15539" y="6261"/>
                  <a:pt x="15539" y="6255"/>
                  <a:pt x="15545" y="6243"/>
                </a:cubicBezTo>
                <a:cubicBezTo>
                  <a:pt x="15581" y="6243"/>
                  <a:pt x="15581" y="6243"/>
                  <a:pt x="15581" y="6243"/>
                </a:cubicBezTo>
                <a:cubicBezTo>
                  <a:pt x="15581" y="6184"/>
                  <a:pt x="15581" y="6184"/>
                  <a:pt x="15581" y="6184"/>
                </a:cubicBezTo>
                <a:cubicBezTo>
                  <a:pt x="15592" y="6184"/>
                  <a:pt x="15598" y="6184"/>
                  <a:pt x="15616" y="6184"/>
                </a:cubicBezTo>
                <a:cubicBezTo>
                  <a:pt x="15622" y="6184"/>
                  <a:pt x="15622" y="6178"/>
                  <a:pt x="15628" y="6178"/>
                </a:cubicBezTo>
                <a:cubicBezTo>
                  <a:pt x="15634" y="6178"/>
                  <a:pt x="15640" y="6172"/>
                  <a:pt x="15640" y="6166"/>
                </a:cubicBezTo>
                <a:cubicBezTo>
                  <a:pt x="15640" y="6166"/>
                  <a:pt x="15646" y="6160"/>
                  <a:pt x="15646" y="6154"/>
                </a:cubicBezTo>
                <a:cubicBezTo>
                  <a:pt x="15640" y="6154"/>
                  <a:pt x="15640" y="6142"/>
                  <a:pt x="15640" y="6142"/>
                </a:cubicBezTo>
                <a:cubicBezTo>
                  <a:pt x="15634" y="6142"/>
                  <a:pt x="15628" y="6142"/>
                  <a:pt x="15622" y="6142"/>
                </a:cubicBezTo>
                <a:cubicBezTo>
                  <a:pt x="15622" y="6142"/>
                  <a:pt x="15616" y="6142"/>
                  <a:pt x="15610" y="6142"/>
                </a:cubicBezTo>
                <a:cubicBezTo>
                  <a:pt x="15604" y="6142"/>
                  <a:pt x="15598" y="6142"/>
                  <a:pt x="15587" y="6142"/>
                </a:cubicBezTo>
                <a:cubicBezTo>
                  <a:pt x="15587" y="6137"/>
                  <a:pt x="15581" y="6131"/>
                  <a:pt x="15581" y="6125"/>
                </a:cubicBezTo>
                <a:cubicBezTo>
                  <a:pt x="15581" y="6119"/>
                  <a:pt x="15587" y="6119"/>
                  <a:pt x="15587" y="6113"/>
                </a:cubicBezTo>
                <a:cubicBezTo>
                  <a:pt x="15587" y="6095"/>
                  <a:pt x="15587" y="6095"/>
                  <a:pt x="15587" y="6095"/>
                </a:cubicBezTo>
                <a:cubicBezTo>
                  <a:pt x="15587" y="6089"/>
                  <a:pt x="15592" y="6083"/>
                  <a:pt x="15587" y="6077"/>
                </a:cubicBezTo>
                <a:cubicBezTo>
                  <a:pt x="15587" y="6071"/>
                  <a:pt x="15587" y="6071"/>
                  <a:pt x="15581" y="6065"/>
                </a:cubicBezTo>
                <a:cubicBezTo>
                  <a:pt x="15581" y="6060"/>
                  <a:pt x="15575" y="6054"/>
                  <a:pt x="15575" y="6048"/>
                </a:cubicBezTo>
                <a:cubicBezTo>
                  <a:pt x="15575" y="5988"/>
                  <a:pt x="15575" y="5988"/>
                  <a:pt x="15575" y="5988"/>
                </a:cubicBezTo>
                <a:cubicBezTo>
                  <a:pt x="15587" y="5988"/>
                  <a:pt x="15592" y="5988"/>
                  <a:pt x="15604" y="5988"/>
                </a:cubicBezTo>
                <a:cubicBezTo>
                  <a:pt x="15610" y="5988"/>
                  <a:pt x="15616" y="5988"/>
                  <a:pt x="15616" y="5988"/>
                </a:cubicBezTo>
                <a:cubicBezTo>
                  <a:pt x="15616" y="5983"/>
                  <a:pt x="15616" y="5976"/>
                  <a:pt x="15616" y="5971"/>
                </a:cubicBezTo>
                <a:cubicBezTo>
                  <a:pt x="15616" y="5971"/>
                  <a:pt x="15616" y="5965"/>
                  <a:pt x="15616" y="5959"/>
                </a:cubicBezTo>
                <a:cubicBezTo>
                  <a:pt x="15622" y="5959"/>
                  <a:pt x="15622" y="5953"/>
                  <a:pt x="15628" y="5953"/>
                </a:cubicBezTo>
                <a:cubicBezTo>
                  <a:pt x="15628" y="5947"/>
                  <a:pt x="15634" y="5953"/>
                  <a:pt x="15640" y="5953"/>
                </a:cubicBezTo>
                <a:cubicBezTo>
                  <a:pt x="15640" y="5947"/>
                  <a:pt x="15646" y="5941"/>
                  <a:pt x="15652" y="5941"/>
                </a:cubicBezTo>
                <a:cubicBezTo>
                  <a:pt x="15658" y="5935"/>
                  <a:pt x="15664" y="5935"/>
                  <a:pt x="15670" y="5929"/>
                </a:cubicBezTo>
                <a:cubicBezTo>
                  <a:pt x="15670" y="5923"/>
                  <a:pt x="15670" y="5911"/>
                  <a:pt x="15664" y="5905"/>
                </a:cubicBezTo>
                <a:cubicBezTo>
                  <a:pt x="15658" y="5899"/>
                  <a:pt x="15652" y="5899"/>
                  <a:pt x="15640" y="5899"/>
                </a:cubicBezTo>
                <a:cubicBezTo>
                  <a:pt x="15634" y="5899"/>
                  <a:pt x="15628" y="5899"/>
                  <a:pt x="15616" y="5899"/>
                </a:cubicBezTo>
                <a:cubicBezTo>
                  <a:pt x="15610" y="5899"/>
                  <a:pt x="15610" y="5905"/>
                  <a:pt x="15604" y="5899"/>
                </a:cubicBezTo>
                <a:cubicBezTo>
                  <a:pt x="15598" y="5899"/>
                  <a:pt x="15598" y="5894"/>
                  <a:pt x="15592" y="5894"/>
                </a:cubicBezTo>
                <a:cubicBezTo>
                  <a:pt x="15587" y="5894"/>
                  <a:pt x="15581" y="5894"/>
                  <a:pt x="15581" y="5888"/>
                </a:cubicBezTo>
                <a:cubicBezTo>
                  <a:pt x="15581" y="5882"/>
                  <a:pt x="15581" y="5882"/>
                  <a:pt x="15581" y="5876"/>
                </a:cubicBezTo>
                <a:cubicBezTo>
                  <a:pt x="15581" y="5870"/>
                  <a:pt x="15581" y="5870"/>
                  <a:pt x="15581" y="5864"/>
                </a:cubicBezTo>
                <a:cubicBezTo>
                  <a:pt x="15581" y="5858"/>
                  <a:pt x="15569" y="5858"/>
                  <a:pt x="15569" y="5858"/>
                </a:cubicBezTo>
                <a:cubicBezTo>
                  <a:pt x="15563" y="5846"/>
                  <a:pt x="15563" y="5840"/>
                  <a:pt x="15557" y="5834"/>
                </a:cubicBezTo>
                <a:cubicBezTo>
                  <a:pt x="15557" y="5828"/>
                  <a:pt x="15551" y="5834"/>
                  <a:pt x="15545" y="5828"/>
                </a:cubicBezTo>
                <a:cubicBezTo>
                  <a:pt x="15545" y="5828"/>
                  <a:pt x="15539" y="5828"/>
                  <a:pt x="15533" y="5828"/>
                </a:cubicBezTo>
                <a:cubicBezTo>
                  <a:pt x="15533" y="5828"/>
                  <a:pt x="15533" y="5834"/>
                  <a:pt x="15533" y="5840"/>
                </a:cubicBezTo>
                <a:cubicBezTo>
                  <a:pt x="15527" y="5846"/>
                  <a:pt x="15527" y="5846"/>
                  <a:pt x="15521" y="5852"/>
                </a:cubicBezTo>
                <a:cubicBezTo>
                  <a:pt x="15515" y="5852"/>
                  <a:pt x="15515" y="5858"/>
                  <a:pt x="15510" y="5864"/>
                </a:cubicBezTo>
                <a:cubicBezTo>
                  <a:pt x="15504" y="5864"/>
                  <a:pt x="15498" y="5864"/>
                  <a:pt x="15492" y="5870"/>
                </a:cubicBezTo>
                <a:cubicBezTo>
                  <a:pt x="15486" y="5870"/>
                  <a:pt x="15480" y="5876"/>
                  <a:pt x="15480" y="5882"/>
                </a:cubicBezTo>
                <a:cubicBezTo>
                  <a:pt x="15474" y="5882"/>
                  <a:pt x="15468" y="5888"/>
                  <a:pt x="15468" y="5888"/>
                </a:cubicBezTo>
                <a:cubicBezTo>
                  <a:pt x="15462" y="5894"/>
                  <a:pt x="15462" y="5899"/>
                  <a:pt x="15456" y="5899"/>
                </a:cubicBezTo>
                <a:cubicBezTo>
                  <a:pt x="15456" y="5905"/>
                  <a:pt x="15456" y="5911"/>
                  <a:pt x="15456" y="5911"/>
                </a:cubicBezTo>
                <a:cubicBezTo>
                  <a:pt x="15456" y="5917"/>
                  <a:pt x="15450" y="5923"/>
                  <a:pt x="15450" y="5923"/>
                </a:cubicBezTo>
                <a:cubicBezTo>
                  <a:pt x="15450" y="5929"/>
                  <a:pt x="15444" y="5929"/>
                  <a:pt x="15438" y="5935"/>
                </a:cubicBezTo>
                <a:cubicBezTo>
                  <a:pt x="15432" y="5941"/>
                  <a:pt x="15432" y="5941"/>
                  <a:pt x="15426" y="5947"/>
                </a:cubicBezTo>
                <a:cubicBezTo>
                  <a:pt x="15426" y="5953"/>
                  <a:pt x="15426" y="5959"/>
                  <a:pt x="15421" y="5959"/>
                </a:cubicBezTo>
                <a:cubicBezTo>
                  <a:pt x="15415" y="5959"/>
                  <a:pt x="15415" y="5965"/>
                  <a:pt x="15409" y="5965"/>
                </a:cubicBezTo>
                <a:cubicBezTo>
                  <a:pt x="15397" y="5971"/>
                  <a:pt x="15385" y="5965"/>
                  <a:pt x="15373" y="5971"/>
                </a:cubicBezTo>
                <a:cubicBezTo>
                  <a:pt x="15367" y="5971"/>
                  <a:pt x="15367" y="5976"/>
                  <a:pt x="15361" y="5983"/>
                </a:cubicBezTo>
                <a:cubicBezTo>
                  <a:pt x="15355" y="5983"/>
                  <a:pt x="15355" y="5988"/>
                  <a:pt x="15349" y="5988"/>
                </a:cubicBezTo>
                <a:cubicBezTo>
                  <a:pt x="15344" y="5994"/>
                  <a:pt x="15344" y="6000"/>
                  <a:pt x="15344" y="6006"/>
                </a:cubicBezTo>
                <a:cubicBezTo>
                  <a:pt x="15337" y="6006"/>
                  <a:pt x="15344" y="6012"/>
                  <a:pt x="15337" y="6018"/>
                </a:cubicBezTo>
                <a:cubicBezTo>
                  <a:pt x="15332" y="6018"/>
                  <a:pt x="15332" y="6018"/>
                  <a:pt x="15326" y="6024"/>
                </a:cubicBezTo>
                <a:cubicBezTo>
                  <a:pt x="15320" y="6024"/>
                  <a:pt x="15320" y="6030"/>
                  <a:pt x="15314" y="6030"/>
                </a:cubicBezTo>
                <a:cubicBezTo>
                  <a:pt x="15314" y="6036"/>
                  <a:pt x="15308" y="6036"/>
                  <a:pt x="15302" y="6036"/>
                </a:cubicBezTo>
                <a:cubicBezTo>
                  <a:pt x="15302" y="6042"/>
                  <a:pt x="15302" y="6048"/>
                  <a:pt x="15296" y="6048"/>
                </a:cubicBezTo>
                <a:cubicBezTo>
                  <a:pt x="15290" y="6054"/>
                  <a:pt x="15284" y="6054"/>
                  <a:pt x="15278" y="6054"/>
                </a:cubicBezTo>
                <a:cubicBezTo>
                  <a:pt x="15278" y="6060"/>
                  <a:pt x="15272" y="6060"/>
                  <a:pt x="15272" y="6060"/>
                </a:cubicBezTo>
                <a:cubicBezTo>
                  <a:pt x="15260" y="6060"/>
                  <a:pt x="15255" y="6060"/>
                  <a:pt x="15249" y="6060"/>
                </a:cubicBezTo>
                <a:cubicBezTo>
                  <a:pt x="15249" y="6119"/>
                  <a:pt x="15249" y="6119"/>
                  <a:pt x="15249" y="6119"/>
                </a:cubicBezTo>
                <a:cubicBezTo>
                  <a:pt x="15237" y="6119"/>
                  <a:pt x="15237" y="6113"/>
                  <a:pt x="15225" y="6113"/>
                </a:cubicBezTo>
                <a:cubicBezTo>
                  <a:pt x="15219" y="6119"/>
                  <a:pt x="15219" y="6119"/>
                  <a:pt x="15213" y="6119"/>
                </a:cubicBezTo>
                <a:cubicBezTo>
                  <a:pt x="15207" y="6125"/>
                  <a:pt x="15207" y="6119"/>
                  <a:pt x="15201" y="6119"/>
                </a:cubicBezTo>
                <a:cubicBezTo>
                  <a:pt x="15189" y="6119"/>
                  <a:pt x="15189" y="6125"/>
                  <a:pt x="15183" y="6119"/>
                </a:cubicBezTo>
                <a:cubicBezTo>
                  <a:pt x="15171" y="6119"/>
                  <a:pt x="15166" y="6113"/>
                  <a:pt x="15160" y="6101"/>
                </a:cubicBezTo>
                <a:lnTo>
                  <a:pt x="15148" y="6095"/>
                </a:lnTo>
                <a:close/>
                <a:moveTo>
                  <a:pt x="14543" y="6267"/>
                </a:moveTo>
                <a:lnTo>
                  <a:pt x="14543" y="6267"/>
                </a:lnTo>
                <a:cubicBezTo>
                  <a:pt x="14543" y="6273"/>
                  <a:pt x="14543" y="6279"/>
                  <a:pt x="14543" y="6285"/>
                </a:cubicBezTo>
                <a:cubicBezTo>
                  <a:pt x="14549" y="6297"/>
                  <a:pt x="14555" y="6303"/>
                  <a:pt x="14561" y="6309"/>
                </a:cubicBezTo>
                <a:cubicBezTo>
                  <a:pt x="14567" y="6320"/>
                  <a:pt x="14567" y="6326"/>
                  <a:pt x="14579" y="6332"/>
                </a:cubicBezTo>
                <a:cubicBezTo>
                  <a:pt x="14585" y="6344"/>
                  <a:pt x="14591" y="6350"/>
                  <a:pt x="14596" y="6356"/>
                </a:cubicBezTo>
                <a:cubicBezTo>
                  <a:pt x="14602" y="6362"/>
                  <a:pt x="14602" y="6362"/>
                  <a:pt x="14602" y="6368"/>
                </a:cubicBezTo>
                <a:cubicBezTo>
                  <a:pt x="14608" y="6368"/>
                  <a:pt x="14614" y="6368"/>
                  <a:pt x="14614" y="6368"/>
                </a:cubicBezTo>
                <a:cubicBezTo>
                  <a:pt x="14620" y="6374"/>
                  <a:pt x="14620" y="6380"/>
                  <a:pt x="14626" y="6380"/>
                </a:cubicBezTo>
                <a:cubicBezTo>
                  <a:pt x="14626" y="6386"/>
                  <a:pt x="14626" y="6392"/>
                  <a:pt x="14626" y="6392"/>
                </a:cubicBezTo>
                <a:cubicBezTo>
                  <a:pt x="14632" y="6397"/>
                  <a:pt x="14632" y="6397"/>
                  <a:pt x="14638" y="6403"/>
                </a:cubicBezTo>
                <a:cubicBezTo>
                  <a:pt x="14638" y="6409"/>
                  <a:pt x="14644" y="6403"/>
                  <a:pt x="14650" y="6403"/>
                </a:cubicBezTo>
                <a:cubicBezTo>
                  <a:pt x="14650" y="6356"/>
                  <a:pt x="14650" y="6356"/>
                  <a:pt x="14650" y="6356"/>
                </a:cubicBezTo>
                <a:cubicBezTo>
                  <a:pt x="14644" y="6356"/>
                  <a:pt x="14638" y="6356"/>
                  <a:pt x="14638" y="6350"/>
                </a:cubicBezTo>
                <a:cubicBezTo>
                  <a:pt x="14632" y="6350"/>
                  <a:pt x="14632" y="6344"/>
                  <a:pt x="14626" y="6344"/>
                </a:cubicBezTo>
                <a:cubicBezTo>
                  <a:pt x="14620" y="6338"/>
                  <a:pt x="14614" y="6338"/>
                  <a:pt x="14614" y="6338"/>
                </a:cubicBezTo>
                <a:cubicBezTo>
                  <a:pt x="14608" y="6338"/>
                  <a:pt x="14602" y="6338"/>
                  <a:pt x="14596" y="6338"/>
                </a:cubicBezTo>
                <a:cubicBezTo>
                  <a:pt x="14591" y="6338"/>
                  <a:pt x="14591" y="6332"/>
                  <a:pt x="14585" y="6326"/>
                </a:cubicBezTo>
                <a:cubicBezTo>
                  <a:pt x="14585" y="6320"/>
                  <a:pt x="14579" y="6320"/>
                  <a:pt x="14579" y="6315"/>
                </a:cubicBezTo>
                <a:cubicBezTo>
                  <a:pt x="14579" y="6315"/>
                  <a:pt x="14579" y="6309"/>
                  <a:pt x="14579" y="6303"/>
                </a:cubicBezTo>
                <a:cubicBezTo>
                  <a:pt x="14573" y="6297"/>
                  <a:pt x="14579" y="6291"/>
                  <a:pt x="14579" y="6279"/>
                </a:cubicBezTo>
                <a:cubicBezTo>
                  <a:pt x="14579" y="6273"/>
                  <a:pt x="14579" y="6267"/>
                  <a:pt x="14573" y="6261"/>
                </a:cubicBezTo>
                <a:cubicBezTo>
                  <a:pt x="14567" y="6249"/>
                  <a:pt x="14561" y="6249"/>
                  <a:pt x="14549" y="6249"/>
                </a:cubicBezTo>
                <a:cubicBezTo>
                  <a:pt x="14543" y="6261"/>
                  <a:pt x="14543" y="6261"/>
                  <a:pt x="14543" y="6261"/>
                </a:cubicBezTo>
                <a:cubicBezTo>
                  <a:pt x="14543" y="6261"/>
                  <a:pt x="14543" y="6261"/>
                  <a:pt x="14543" y="6267"/>
                </a:cubicBezTo>
                <a:close/>
                <a:moveTo>
                  <a:pt x="14454" y="6137"/>
                </a:moveTo>
                <a:lnTo>
                  <a:pt x="14454" y="6137"/>
                </a:lnTo>
                <a:cubicBezTo>
                  <a:pt x="14460" y="6149"/>
                  <a:pt x="14466" y="6154"/>
                  <a:pt x="14472" y="6166"/>
                </a:cubicBezTo>
                <a:cubicBezTo>
                  <a:pt x="14478" y="6166"/>
                  <a:pt x="14484" y="6172"/>
                  <a:pt x="14490" y="6178"/>
                </a:cubicBezTo>
                <a:cubicBezTo>
                  <a:pt x="14490" y="6178"/>
                  <a:pt x="14496" y="6178"/>
                  <a:pt x="14502" y="6184"/>
                </a:cubicBezTo>
                <a:cubicBezTo>
                  <a:pt x="14502" y="6190"/>
                  <a:pt x="14507" y="6196"/>
                  <a:pt x="14507" y="6202"/>
                </a:cubicBezTo>
                <a:lnTo>
                  <a:pt x="14507" y="6196"/>
                </a:lnTo>
                <a:cubicBezTo>
                  <a:pt x="14507" y="6184"/>
                  <a:pt x="14507" y="6184"/>
                  <a:pt x="14507" y="6184"/>
                </a:cubicBezTo>
                <a:cubicBezTo>
                  <a:pt x="14507" y="6178"/>
                  <a:pt x="14507" y="6166"/>
                  <a:pt x="14507" y="6160"/>
                </a:cubicBezTo>
                <a:cubicBezTo>
                  <a:pt x="14502" y="6154"/>
                  <a:pt x="14496" y="6154"/>
                  <a:pt x="14496" y="6154"/>
                </a:cubicBezTo>
                <a:cubicBezTo>
                  <a:pt x="14484" y="6142"/>
                  <a:pt x="14484" y="6137"/>
                  <a:pt x="14472" y="6131"/>
                </a:cubicBezTo>
                <a:cubicBezTo>
                  <a:pt x="14472" y="6131"/>
                  <a:pt x="14466" y="6131"/>
                  <a:pt x="14460" y="6125"/>
                </a:cubicBezTo>
                <a:cubicBezTo>
                  <a:pt x="14460" y="6131"/>
                  <a:pt x="14454" y="6131"/>
                  <a:pt x="14454" y="6137"/>
                </a:cubicBezTo>
                <a:cubicBezTo>
                  <a:pt x="14454" y="6142"/>
                  <a:pt x="14454" y="6149"/>
                  <a:pt x="14454" y="6149"/>
                </a:cubicBezTo>
                <a:lnTo>
                  <a:pt x="14454" y="6137"/>
                </a:lnTo>
                <a:close/>
                <a:moveTo>
                  <a:pt x="14413" y="6065"/>
                </a:moveTo>
                <a:lnTo>
                  <a:pt x="14413" y="6065"/>
                </a:lnTo>
                <a:cubicBezTo>
                  <a:pt x="14413" y="6060"/>
                  <a:pt x="14407" y="6060"/>
                  <a:pt x="14407" y="6054"/>
                </a:cubicBezTo>
                <a:cubicBezTo>
                  <a:pt x="14395" y="6042"/>
                  <a:pt x="14395" y="6042"/>
                  <a:pt x="14395" y="6042"/>
                </a:cubicBezTo>
                <a:cubicBezTo>
                  <a:pt x="14395" y="6048"/>
                  <a:pt x="14395" y="6054"/>
                  <a:pt x="14395" y="6060"/>
                </a:cubicBezTo>
                <a:lnTo>
                  <a:pt x="14401" y="6065"/>
                </a:lnTo>
                <a:cubicBezTo>
                  <a:pt x="14401" y="6071"/>
                  <a:pt x="14401" y="6077"/>
                  <a:pt x="14401" y="6077"/>
                </a:cubicBezTo>
                <a:cubicBezTo>
                  <a:pt x="14401" y="6083"/>
                  <a:pt x="14401" y="6089"/>
                  <a:pt x="14407" y="6089"/>
                </a:cubicBezTo>
                <a:cubicBezTo>
                  <a:pt x="14413" y="6095"/>
                  <a:pt x="14419" y="6095"/>
                  <a:pt x="14430" y="6095"/>
                </a:cubicBezTo>
                <a:cubicBezTo>
                  <a:pt x="14430" y="6083"/>
                  <a:pt x="14430" y="6083"/>
                  <a:pt x="14430" y="6083"/>
                </a:cubicBezTo>
                <a:cubicBezTo>
                  <a:pt x="14424" y="6077"/>
                  <a:pt x="14413" y="6071"/>
                  <a:pt x="14413" y="6065"/>
                </a:cubicBezTo>
                <a:close/>
                <a:moveTo>
                  <a:pt x="14430" y="5935"/>
                </a:moveTo>
                <a:lnTo>
                  <a:pt x="14430" y="5935"/>
                </a:lnTo>
                <a:cubicBezTo>
                  <a:pt x="14424" y="5935"/>
                  <a:pt x="14424" y="5935"/>
                  <a:pt x="14419" y="5935"/>
                </a:cubicBezTo>
                <a:cubicBezTo>
                  <a:pt x="14413" y="5929"/>
                  <a:pt x="14413" y="5929"/>
                  <a:pt x="14407" y="5923"/>
                </a:cubicBezTo>
                <a:cubicBezTo>
                  <a:pt x="14407" y="5923"/>
                  <a:pt x="14401" y="5923"/>
                  <a:pt x="14395" y="5923"/>
                </a:cubicBezTo>
                <a:cubicBezTo>
                  <a:pt x="14389" y="5917"/>
                  <a:pt x="14383" y="5905"/>
                  <a:pt x="14371" y="5905"/>
                </a:cubicBezTo>
                <a:cubicBezTo>
                  <a:pt x="14371" y="5905"/>
                  <a:pt x="14365" y="5899"/>
                  <a:pt x="14359" y="5899"/>
                </a:cubicBezTo>
                <a:lnTo>
                  <a:pt x="14353" y="5905"/>
                </a:lnTo>
                <a:cubicBezTo>
                  <a:pt x="14353" y="5911"/>
                  <a:pt x="14347" y="5911"/>
                  <a:pt x="14353" y="5917"/>
                </a:cubicBezTo>
                <a:cubicBezTo>
                  <a:pt x="14353" y="5923"/>
                  <a:pt x="14359" y="5929"/>
                  <a:pt x="14359" y="5941"/>
                </a:cubicBezTo>
                <a:cubicBezTo>
                  <a:pt x="14365" y="5941"/>
                  <a:pt x="14371" y="5947"/>
                  <a:pt x="14371" y="5953"/>
                </a:cubicBezTo>
                <a:cubicBezTo>
                  <a:pt x="14377" y="5953"/>
                  <a:pt x="14383" y="5959"/>
                  <a:pt x="14383" y="5965"/>
                </a:cubicBezTo>
                <a:cubicBezTo>
                  <a:pt x="14389" y="5971"/>
                  <a:pt x="14395" y="5971"/>
                  <a:pt x="14395" y="5976"/>
                </a:cubicBezTo>
                <a:cubicBezTo>
                  <a:pt x="14401" y="5983"/>
                  <a:pt x="14401" y="5983"/>
                  <a:pt x="14407" y="5988"/>
                </a:cubicBezTo>
                <a:cubicBezTo>
                  <a:pt x="14413" y="5994"/>
                  <a:pt x="14424" y="5994"/>
                  <a:pt x="14430" y="5994"/>
                </a:cubicBezTo>
                <a:cubicBezTo>
                  <a:pt x="14436" y="6000"/>
                  <a:pt x="14436" y="6000"/>
                  <a:pt x="14442" y="6006"/>
                </a:cubicBezTo>
                <a:cubicBezTo>
                  <a:pt x="14448" y="6012"/>
                  <a:pt x="14448" y="6012"/>
                  <a:pt x="14448" y="6018"/>
                </a:cubicBezTo>
                <a:cubicBezTo>
                  <a:pt x="14454" y="6024"/>
                  <a:pt x="14460" y="6024"/>
                  <a:pt x="14460" y="6030"/>
                </a:cubicBezTo>
                <a:cubicBezTo>
                  <a:pt x="14466" y="6036"/>
                  <a:pt x="14466" y="6042"/>
                  <a:pt x="14472" y="6054"/>
                </a:cubicBezTo>
                <a:cubicBezTo>
                  <a:pt x="14472" y="6060"/>
                  <a:pt x="14472" y="6065"/>
                  <a:pt x="14478" y="6065"/>
                </a:cubicBezTo>
                <a:cubicBezTo>
                  <a:pt x="14478" y="6071"/>
                  <a:pt x="14478" y="6077"/>
                  <a:pt x="14484" y="6077"/>
                </a:cubicBezTo>
                <a:cubicBezTo>
                  <a:pt x="14484" y="6077"/>
                  <a:pt x="14490" y="6083"/>
                  <a:pt x="14496" y="6083"/>
                </a:cubicBezTo>
                <a:cubicBezTo>
                  <a:pt x="14496" y="6083"/>
                  <a:pt x="14502" y="6083"/>
                  <a:pt x="14507" y="6083"/>
                </a:cubicBezTo>
                <a:lnTo>
                  <a:pt x="14513" y="6083"/>
                </a:lnTo>
                <a:cubicBezTo>
                  <a:pt x="14525" y="6089"/>
                  <a:pt x="14531" y="6095"/>
                  <a:pt x="14531" y="6107"/>
                </a:cubicBezTo>
                <a:cubicBezTo>
                  <a:pt x="14537" y="6113"/>
                  <a:pt x="14543" y="6119"/>
                  <a:pt x="14543" y="6125"/>
                </a:cubicBezTo>
                <a:cubicBezTo>
                  <a:pt x="14543" y="6137"/>
                  <a:pt x="14543" y="6142"/>
                  <a:pt x="14543" y="6149"/>
                </a:cubicBezTo>
                <a:cubicBezTo>
                  <a:pt x="14543" y="6160"/>
                  <a:pt x="14543" y="6160"/>
                  <a:pt x="14543" y="6160"/>
                </a:cubicBezTo>
                <a:cubicBezTo>
                  <a:pt x="14543" y="6166"/>
                  <a:pt x="14549" y="6166"/>
                  <a:pt x="14549" y="6172"/>
                </a:cubicBezTo>
                <a:cubicBezTo>
                  <a:pt x="14555" y="6184"/>
                  <a:pt x="14567" y="6184"/>
                  <a:pt x="14573" y="6190"/>
                </a:cubicBezTo>
                <a:cubicBezTo>
                  <a:pt x="14585" y="6202"/>
                  <a:pt x="14591" y="6208"/>
                  <a:pt x="14596" y="6214"/>
                </a:cubicBezTo>
                <a:cubicBezTo>
                  <a:pt x="14602" y="6214"/>
                  <a:pt x="14602" y="6220"/>
                  <a:pt x="14608" y="6220"/>
                </a:cubicBezTo>
                <a:cubicBezTo>
                  <a:pt x="14614" y="6231"/>
                  <a:pt x="14620" y="6237"/>
                  <a:pt x="14626" y="6243"/>
                </a:cubicBezTo>
                <a:cubicBezTo>
                  <a:pt x="14632" y="6255"/>
                  <a:pt x="14638" y="6255"/>
                  <a:pt x="14644" y="6267"/>
                </a:cubicBezTo>
                <a:cubicBezTo>
                  <a:pt x="14650" y="6273"/>
                  <a:pt x="14656" y="6279"/>
                  <a:pt x="14656" y="6291"/>
                </a:cubicBezTo>
                <a:cubicBezTo>
                  <a:pt x="14656" y="6297"/>
                  <a:pt x="14656" y="6309"/>
                  <a:pt x="14656" y="6315"/>
                </a:cubicBezTo>
                <a:cubicBezTo>
                  <a:pt x="14662" y="6320"/>
                  <a:pt x="14662" y="6320"/>
                  <a:pt x="14662" y="6326"/>
                </a:cubicBezTo>
                <a:cubicBezTo>
                  <a:pt x="14668" y="6338"/>
                  <a:pt x="14673" y="6344"/>
                  <a:pt x="14673" y="6350"/>
                </a:cubicBezTo>
                <a:cubicBezTo>
                  <a:pt x="14679" y="6356"/>
                  <a:pt x="14685" y="6356"/>
                  <a:pt x="14685" y="6362"/>
                </a:cubicBezTo>
                <a:cubicBezTo>
                  <a:pt x="14691" y="6368"/>
                  <a:pt x="14697" y="6368"/>
                  <a:pt x="14697" y="6374"/>
                </a:cubicBezTo>
                <a:cubicBezTo>
                  <a:pt x="14703" y="6380"/>
                  <a:pt x="14709" y="6380"/>
                  <a:pt x="14709" y="6386"/>
                </a:cubicBezTo>
                <a:cubicBezTo>
                  <a:pt x="14715" y="6392"/>
                  <a:pt x="14715" y="6397"/>
                  <a:pt x="14721" y="6397"/>
                </a:cubicBezTo>
                <a:cubicBezTo>
                  <a:pt x="14727" y="6409"/>
                  <a:pt x="14733" y="6409"/>
                  <a:pt x="14745" y="6421"/>
                </a:cubicBezTo>
                <a:cubicBezTo>
                  <a:pt x="14751" y="6427"/>
                  <a:pt x="14757" y="6433"/>
                  <a:pt x="14762" y="6439"/>
                </a:cubicBezTo>
                <a:cubicBezTo>
                  <a:pt x="14768" y="6445"/>
                  <a:pt x="14774" y="6445"/>
                  <a:pt x="14774" y="6451"/>
                </a:cubicBezTo>
                <a:cubicBezTo>
                  <a:pt x="14780" y="6457"/>
                  <a:pt x="14780" y="6463"/>
                  <a:pt x="14780" y="6463"/>
                </a:cubicBezTo>
                <a:cubicBezTo>
                  <a:pt x="14786" y="6475"/>
                  <a:pt x="14798" y="6480"/>
                  <a:pt x="14804" y="6486"/>
                </a:cubicBezTo>
                <a:cubicBezTo>
                  <a:pt x="14816" y="6492"/>
                  <a:pt x="14822" y="6498"/>
                  <a:pt x="14828" y="6504"/>
                </a:cubicBezTo>
                <a:cubicBezTo>
                  <a:pt x="14828" y="6510"/>
                  <a:pt x="14834" y="6510"/>
                  <a:pt x="14839" y="6510"/>
                </a:cubicBezTo>
                <a:cubicBezTo>
                  <a:pt x="14839" y="6516"/>
                  <a:pt x="14839" y="6522"/>
                  <a:pt x="14839" y="6522"/>
                </a:cubicBezTo>
                <a:cubicBezTo>
                  <a:pt x="14846" y="6522"/>
                  <a:pt x="14851" y="6516"/>
                  <a:pt x="14851" y="6516"/>
                </a:cubicBezTo>
                <a:cubicBezTo>
                  <a:pt x="14857" y="6516"/>
                  <a:pt x="14863" y="6516"/>
                  <a:pt x="14863" y="6516"/>
                </a:cubicBezTo>
                <a:cubicBezTo>
                  <a:pt x="14875" y="6516"/>
                  <a:pt x="14881" y="6516"/>
                  <a:pt x="14893" y="6516"/>
                </a:cubicBezTo>
                <a:cubicBezTo>
                  <a:pt x="14899" y="6516"/>
                  <a:pt x="14905" y="6516"/>
                  <a:pt x="14911" y="6516"/>
                </a:cubicBezTo>
                <a:cubicBezTo>
                  <a:pt x="14917" y="6516"/>
                  <a:pt x="14923" y="6510"/>
                  <a:pt x="14923" y="6504"/>
                </a:cubicBezTo>
                <a:cubicBezTo>
                  <a:pt x="14928" y="6498"/>
                  <a:pt x="14934" y="6498"/>
                  <a:pt x="14934" y="6492"/>
                </a:cubicBezTo>
                <a:cubicBezTo>
                  <a:pt x="14934" y="6480"/>
                  <a:pt x="14934" y="6480"/>
                  <a:pt x="14934" y="6480"/>
                </a:cubicBezTo>
                <a:cubicBezTo>
                  <a:pt x="14934" y="6469"/>
                  <a:pt x="14928" y="6463"/>
                  <a:pt x="14934" y="6445"/>
                </a:cubicBezTo>
                <a:cubicBezTo>
                  <a:pt x="14934" y="6445"/>
                  <a:pt x="14934" y="6439"/>
                  <a:pt x="14934" y="6433"/>
                </a:cubicBezTo>
                <a:cubicBezTo>
                  <a:pt x="14934" y="6427"/>
                  <a:pt x="14940" y="6421"/>
                  <a:pt x="14940" y="6415"/>
                </a:cubicBezTo>
                <a:cubicBezTo>
                  <a:pt x="14940" y="6403"/>
                  <a:pt x="14940" y="6403"/>
                  <a:pt x="14940" y="6403"/>
                </a:cubicBezTo>
                <a:cubicBezTo>
                  <a:pt x="14940" y="6397"/>
                  <a:pt x="14940" y="6392"/>
                  <a:pt x="14946" y="6392"/>
                </a:cubicBezTo>
                <a:cubicBezTo>
                  <a:pt x="14946" y="6386"/>
                  <a:pt x="14952" y="6380"/>
                  <a:pt x="14958" y="6380"/>
                </a:cubicBezTo>
                <a:cubicBezTo>
                  <a:pt x="14964" y="6380"/>
                  <a:pt x="14970" y="6380"/>
                  <a:pt x="14976" y="6380"/>
                </a:cubicBezTo>
                <a:cubicBezTo>
                  <a:pt x="14982" y="6380"/>
                  <a:pt x="14982" y="6386"/>
                  <a:pt x="14988" y="6386"/>
                </a:cubicBezTo>
                <a:cubicBezTo>
                  <a:pt x="14994" y="6386"/>
                  <a:pt x="14994" y="6380"/>
                  <a:pt x="15000" y="6380"/>
                </a:cubicBezTo>
                <a:cubicBezTo>
                  <a:pt x="15000" y="6374"/>
                  <a:pt x="15000" y="6368"/>
                  <a:pt x="15000" y="6368"/>
                </a:cubicBezTo>
                <a:cubicBezTo>
                  <a:pt x="15000" y="6362"/>
                  <a:pt x="14994" y="6356"/>
                  <a:pt x="14988" y="6350"/>
                </a:cubicBezTo>
                <a:cubicBezTo>
                  <a:pt x="14988" y="6350"/>
                  <a:pt x="14982" y="6344"/>
                  <a:pt x="14976" y="6344"/>
                </a:cubicBezTo>
                <a:cubicBezTo>
                  <a:pt x="14976" y="6338"/>
                  <a:pt x="14970" y="6344"/>
                  <a:pt x="14964" y="6344"/>
                </a:cubicBezTo>
                <a:cubicBezTo>
                  <a:pt x="14964" y="6338"/>
                  <a:pt x="14958" y="6338"/>
                  <a:pt x="14958" y="6338"/>
                </a:cubicBezTo>
                <a:cubicBezTo>
                  <a:pt x="14958" y="6332"/>
                  <a:pt x="14952" y="6326"/>
                  <a:pt x="14958" y="6326"/>
                </a:cubicBezTo>
                <a:cubicBezTo>
                  <a:pt x="14958" y="6320"/>
                  <a:pt x="14964" y="6315"/>
                  <a:pt x="14964" y="6315"/>
                </a:cubicBezTo>
                <a:cubicBezTo>
                  <a:pt x="14964" y="6309"/>
                  <a:pt x="14964" y="6303"/>
                  <a:pt x="14964" y="6303"/>
                </a:cubicBezTo>
                <a:cubicBezTo>
                  <a:pt x="14958" y="6297"/>
                  <a:pt x="14952" y="6297"/>
                  <a:pt x="14952" y="6297"/>
                </a:cubicBezTo>
                <a:cubicBezTo>
                  <a:pt x="14946" y="6297"/>
                  <a:pt x="14940" y="6291"/>
                  <a:pt x="14940" y="6291"/>
                </a:cubicBezTo>
                <a:cubicBezTo>
                  <a:pt x="14934" y="6291"/>
                  <a:pt x="14928" y="6291"/>
                  <a:pt x="14923" y="6291"/>
                </a:cubicBezTo>
                <a:cubicBezTo>
                  <a:pt x="14917" y="6291"/>
                  <a:pt x="14917" y="6291"/>
                  <a:pt x="14911" y="6291"/>
                </a:cubicBezTo>
                <a:cubicBezTo>
                  <a:pt x="14905" y="6291"/>
                  <a:pt x="14899" y="6291"/>
                  <a:pt x="14899" y="6297"/>
                </a:cubicBezTo>
                <a:cubicBezTo>
                  <a:pt x="14893" y="6297"/>
                  <a:pt x="14899" y="6303"/>
                  <a:pt x="14893" y="6309"/>
                </a:cubicBezTo>
                <a:cubicBezTo>
                  <a:pt x="14893" y="6309"/>
                  <a:pt x="14893" y="6315"/>
                  <a:pt x="14893" y="6320"/>
                </a:cubicBezTo>
                <a:cubicBezTo>
                  <a:pt x="14863" y="6320"/>
                  <a:pt x="14863" y="6320"/>
                  <a:pt x="14863" y="6320"/>
                </a:cubicBezTo>
                <a:cubicBezTo>
                  <a:pt x="14863" y="6309"/>
                  <a:pt x="14857" y="6303"/>
                  <a:pt x="14857" y="6297"/>
                </a:cubicBezTo>
                <a:cubicBezTo>
                  <a:pt x="14857" y="6285"/>
                  <a:pt x="14863" y="6279"/>
                  <a:pt x="14863" y="6273"/>
                </a:cubicBezTo>
                <a:cubicBezTo>
                  <a:pt x="14857" y="6273"/>
                  <a:pt x="14857" y="6267"/>
                  <a:pt x="14851" y="6267"/>
                </a:cubicBezTo>
                <a:cubicBezTo>
                  <a:pt x="14839" y="6267"/>
                  <a:pt x="14839" y="6267"/>
                  <a:pt x="14839" y="6267"/>
                </a:cubicBezTo>
                <a:cubicBezTo>
                  <a:pt x="14834" y="6261"/>
                  <a:pt x="14828" y="6267"/>
                  <a:pt x="14816" y="6267"/>
                </a:cubicBezTo>
                <a:cubicBezTo>
                  <a:pt x="14810" y="6261"/>
                  <a:pt x="14810" y="6255"/>
                  <a:pt x="14804" y="6255"/>
                </a:cubicBezTo>
                <a:cubicBezTo>
                  <a:pt x="14798" y="6255"/>
                  <a:pt x="14798" y="6249"/>
                  <a:pt x="14792" y="6249"/>
                </a:cubicBezTo>
                <a:cubicBezTo>
                  <a:pt x="14786" y="6243"/>
                  <a:pt x="14780" y="6243"/>
                  <a:pt x="14780" y="6243"/>
                </a:cubicBezTo>
                <a:cubicBezTo>
                  <a:pt x="14774" y="6237"/>
                  <a:pt x="14774" y="6231"/>
                  <a:pt x="14774" y="6226"/>
                </a:cubicBezTo>
                <a:cubicBezTo>
                  <a:pt x="14774" y="6172"/>
                  <a:pt x="14774" y="6172"/>
                  <a:pt x="14774" y="6172"/>
                </a:cubicBezTo>
                <a:cubicBezTo>
                  <a:pt x="14762" y="6172"/>
                  <a:pt x="14757" y="6172"/>
                  <a:pt x="14745" y="6172"/>
                </a:cubicBezTo>
                <a:cubicBezTo>
                  <a:pt x="14739" y="6172"/>
                  <a:pt x="14739" y="6172"/>
                  <a:pt x="14733" y="6172"/>
                </a:cubicBezTo>
                <a:cubicBezTo>
                  <a:pt x="14727" y="6166"/>
                  <a:pt x="14727" y="6160"/>
                  <a:pt x="14721" y="6160"/>
                </a:cubicBezTo>
                <a:cubicBezTo>
                  <a:pt x="14721" y="6154"/>
                  <a:pt x="14715" y="6154"/>
                  <a:pt x="14709" y="6149"/>
                </a:cubicBezTo>
                <a:cubicBezTo>
                  <a:pt x="14709" y="6149"/>
                  <a:pt x="14709" y="6142"/>
                  <a:pt x="14709" y="6137"/>
                </a:cubicBezTo>
                <a:cubicBezTo>
                  <a:pt x="14703" y="6137"/>
                  <a:pt x="14703" y="6131"/>
                  <a:pt x="14703" y="6125"/>
                </a:cubicBezTo>
                <a:cubicBezTo>
                  <a:pt x="14703" y="6125"/>
                  <a:pt x="14703" y="6119"/>
                  <a:pt x="14703" y="6113"/>
                </a:cubicBezTo>
                <a:lnTo>
                  <a:pt x="14703" y="6107"/>
                </a:lnTo>
                <a:cubicBezTo>
                  <a:pt x="14703" y="6101"/>
                  <a:pt x="14697" y="6095"/>
                  <a:pt x="14691" y="6095"/>
                </a:cubicBezTo>
                <a:cubicBezTo>
                  <a:pt x="14691" y="6095"/>
                  <a:pt x="14685" y="6101"/>
                  <a:pt x="14679" y="6101"/>
                </a:cubicBezTo>
                <a:cubicBezTo>
                  <a:pt x="14668" y="6101"/>
                  <a:pt x="14668" y="6101"/>
                  <a:pt x="14668" y="6101"/>
                </a:cubicBezTo>
                <a:cubicBezTo>
                  <a:pt x="14662" y="6101"/>
                  <a:pt x="14656" y="6095"/>
                  <a:pt x="14650" y="6095"/>
                </a:cubicBezTo>
                <a:cubicBezTo>
                  <a:pt x="14644" y="6095"/>
                  <a:pt x="14638" y="6089"/>
                  <a:pt x="14632" y="6089"/>
                </a:cubicBezTo>
                <a:cubicBezTo>
                  <a:pt x="14626" y="6083"/>
                  <a:pt x="14626" y="6083"/>
                  <a:pt x="14620" y="6077"/>
                </a:cubicBezTo>
                <a:cubicBezTo>
                  <a:pt x="14620" y="6071"/>
                  <a:pt x="14620" y="6065"/>
                  <a:pt x="14620" y="6065"/>
                </a:cubicBezTo>
                <a:cubicBezTo>
                  <a:pt x="14614" y="6060"/>
                  <a:pt x="14608" y="6065"/>
                  <a:pt x="14608" y="6060"/>
                </a:cubicBezTo>
                <a:cubicBezTo>
                  <a:pt x="14602" y="6060"/>
                  <a:pt x="14602" y="6054"/>
                  <a:pt x="14596" y="6048"/>
                </a:cubicBezTo>
                <a:cubicBezTo>
                  <a:pt x="14596" y="6048"/>
                  <a:pt x="14596" y="6042"/>
                  <a:pt x="14591" y="6036"/>
                </a:cubicBezTo>
                <a:cubicBezTo>
                  <a:pt x="14585" y="6036"/>
                  <a:pt x="14585" y="6036"/>
                  <a:pt x="14579" y="6030"/>
                </a:cubicBezTo>
                <a:cubicBezTo>
                  <a:pt x="14573" y="6024"/>
                  <a:pt x="14573" y="6024"/>
                  <a:pt x="14567" y="6018"/>
                </a:cubicBezTo>
                <a:cubicBezTo>
                  <a:pt x="14561" y="6018"/>
                  <a:pt x="14555" y="6012"/>
                  <a:pt x="14555" y="6012"/>
                </a:cubicBezTo>
                <a:cubicBezTo>
                  <a:pt x="14549" y="6006"/>
                  <a:pt x="14549" y="6000"/>
                  <a:pt x="14549" y="6000"/>
                </a:cubicBezTo>
                <a:cubicBezTo>
                  <a:pt x="14543" y="5994"/>
                  <a:pt x="14531" y="5994"/>
                  <a:pt x="14525" y="5988"/>
                </a:cubicBezTo>
                <a:cubicBezTo>
                  <a:pt x="14519" y="5988"/>
                  <a:pt x="14513" y="5988"/>
                  <a:pt x="14513" y="5988"/>
                </a:cubicBezTo>
                <a:cubicBezTo>
                  <a:pt x="14513" y="5983"/>
                  <a:pt x="14513" y="5983"/>
                  <a:pt x="14507" y="5976"/>
                </a:cubicBezTo>
                <a:cubicBezTo>
                  <a:pt x="14507" y="5971"/>
                  <a:pt x="14513" y="5971"/>
                  <a:pt x="14507" y="5965"/>
                </a:cubicBezTo>
                <a:cubicBezTo>
                  <a:pt x="14507" y="5959"/>
                  <a:pt x="14502" y="5965"/>
                  <a:pt x="14502" y="5959"/>
                </a:cubicBezTo>
                <a:cubicBezTo>
                  <a:pt x="14496" y="5959"/>
                  <a:pt x="14490" y="5953"/>
                  <a:pt x="14490" y="5947"/>
                </a:cubicBezTo>
                <a:cubicBezTo>
                  <a:pt x="14484" y="5941"/>
                  <a:pt x="14478" y="5935"/>
                  <a:pt x="14472" y="5923"/>
                </a:cubicBezTo>
                <a:cubicBezTo>
                  <a:pt x="14460" y="5923"/>
                  <a:pt x="14442" y="5935"/>
                  <a:pt x="14430" y="5935"/>
                </a:cubicBezTo>
                <a:close/>
                <a:moveTo>
                  <a:pt x="15907" y="5733"/>
                </a:moveTo>
                <a:lnTo>
                  <a:pt x="15907" y="5733"/>
                </a:lnTo>
                <a:cubicBezTo>
                  <a:pt x="15895" y="5739"/>
                  <a:pt x="15889" y="5733"/>
                  <a:pt x="15883" y="5739"/>
                </a:cubicBezTo>
                <a:cubicBezTo>
                  <a:pt x="15877" y="5739"/>
                  <a:pt x="15877" y="5739"/>
                  <a:pt x="15871" y="5739"/>
                </a:cubicBezTo>
                <a:cubicBezTo>
                  <a:pt x="15871" y="5745"/>
                  <a:pt x="15877" y="5751"/>
                  <a:pt x="15871" y="5751"/>
                </a:cubicBezTo>
                <a:cubicBezTo>
                  <a:pt x="15871" y="5757"/>
                  <a:pt x="15865" y="5757"/>
                  <a:pt x="15859" y="5757"/>
                </a:cubicBezTo>
                <a:cubicBezTo>
                  <a:pt x="15859" y="5763"/>
                  <a:pt x="15853" y="5757"/>
                  <a:pt x="15847" y="5757"/>
                </a:cubicBezTo>
                <a:cubicBezTo>
                  <a:pt x="15847" y="5757"/>
                  <a:pt x="15842" y="5757"/>
                  <a:pt x="15836" y="5757"/>
                </a:cubicBezTo>
                <a:cubicBezTo>
                  <a:pt x="15836" y="5763"/>
                  <a:pt x="15830" y="5763"/>
                  <a:pt x="15824" y="5763"/>
                </a:cubicBezTo>
                <a:cubicBezTo>
                  <a:pt x="15824" y="5769"/>
                  <a:pt x="15824" y="5769"/>
                  <a:pt x="15818" y="5775"/>
                </a:cubicBezTo>
                <a:cubicBezTo>
                  <a:pt x="15818" y="5781"/>
                  <a:pt x="15812" y="5781"/>
                  <a:pt x="15812" y="5787"/>
                </a:cubicBezTo>
                <a:cubicBezTo>
                  <a:pt x="15812" y="5846"/>
                  <a:pt x="15812" y="5846"/>
                  <a:pt x="15812" y="5846"/>
                </a:cubicBezTo>
                <a:cubicBezTo>
                  <a:pt x="15824" y="5852"/>
                  <a:pt x="15824" y="5852"/>
                  <a:pt x="15824" y="5852"/>
                </a:cubicBezTo>
                <a:cubicBezTo>
                  <a:pt x="15824" y="5846"/>
                  <a:pt x="15830" y="5846"/>
                  <a:pt x="15830" y="5840"/>
                </a:cubicBezTo>
                <a:cubicBezTo>
                  <a:pt x="15830" y="5828"/>
                  <a:pt x="15830" y="5828"/>
                  <a:pt x="15830" y="5828"/>
                </a:cubicBezTo>
                <a:cubicBezTo>
                  <a:pt x="15830" y="5817"/>
                  <a:pt x="15830" y="5817"/>
                  <a:pt x="15830" y="5817"/>
                </a:cubicBezTo>
                <a:cubicBezTo>
                  <a:pt x="15830" y="5817"/>
                  <a:pt x="15830" y="5810"/>
                  <a:pt x="15830" y="5805"/>
                </a:cubicBezTo>
                <a:cubicBezTo>
                  <a:pt x="15836" y="5805"/>
                  <a:pt x="15842" y="5805"/>
                  <a:pt x="15842" y="5805"/>
                </a:cubicBezTo>
                <a:cubicBezTo>
                  <a:pt x="15847" y="5805"/>
                  <a:pt x="15847" y="5799"/>
                  <a:pt x="15853" y="5799"/>
                </a:cubicBezTo>
                <a:cubicBezTo>
                  <a:pt x="15865" y="5793"/>
                  <a:pt x="15871" y="5793"/>
                  <a:pt x="15877" y="5793"/>
                </a:cubicBezTo>
                <a:cubicBezTo>
                  <a:pt x="15895" y="5793"/>
                  <a:pt x="15901" y="5793"/>
                  <a:pt x="15913" y="5799"/>
                </a:cubicBezTo>
                <a:cubicBezTo>
                  <a:pt x="15913" y="5817"/>
                  <a:pt x="15913" y="5817"/>
                  <a:pt x="15913" y="5817"/>
                </a:cubicBezTo>
                <a:cubicBezTo>
                  <a:pt x="15913" y="5828"/>
                  <a:pt x="15913" y="5834"/>
                  <a:pt x="15913" y="5840"/>
                </a:cubicBezTo>
                <a:cubicBezTo>
                  <a:pt x="15919" y="5846"/>
                  <a:pt x="15919" y="5852"/>
                  <a:pt x="15919" y="5852"/>
                </a:cubicBezTo>
                <a:cubicBezTo>
                  <a:pt x="15925" y="5858"/>
                  <a:pt x="15930" y="5858"/>
                  <a:pt x="15930" y="5858"/>
                </a:cubicBezTo>
                <a:cubicBezTo>
                  <a:pt x="15936" y="5858"/>
                  <a:pt x="15942" y="5858"/>
                  <a:pt x="15942" y="5858"/>
                </a:cubicBezTo>
                <a:cubicBezTo>
                  <a:pt x="15948" y="5858"/>
                  <a:pt x="15948" y="5864"/>
                  <a:pt x="15954" y="5870"/>
                </a:cubicBezTo>
                <a:cubicBezTo>
                  <a:pt x="15960" y="5870"/>
                  <a:pt x="15966" y="5876"/>
                  <a:pt x="15966" y="5876"/>
                </a:cubicBezTo>
                <a:cubicBezTo>
                  <a:pt x="15972" y="5876"/>
                  <a:pt x="15978" y="5870"/>
                  <a:pt x="15984" y="5876"/>
                </a:cubicBezTo>
                <a:cubicBezTo>
                  <a:pt x="15984" y="5882"/>
                  <a:pt x="15990" y="5882"/>
                  <a:pt x="15990" y="5888"/>
                </a:cubicBezTo>
                <a:cubicBezTo>
                  <a:pt x="15996" y="5888"/>
                  <a:pt x="15990" y="5894"/>
                  <a:pt x="15990" y="5899"/>
                </a:cubicBezTo>
                <a:cubicBezTo>
                  <a:pt x="15996" y="5899"/>
                  <a:pt x="16002" y="5899"/>
                  <a:pt x="16002" y="5899"/>
                </a:cubicBezTo>
                <a:cubicBezTo>
                  <a:pt x="16008" y="5899"/>
                  <a:pt x="16008" y="5905"/>
                  <a:pt x="16014" y="5905"/>
                </a:cubicBezTo>
                <a:cubicBezTo>
                  <a:pt x="16025" y="5905"/>
                  <a:pt x="16025" y="5905"/>
                  <a:pt x="16025" y="5905"/>
                </a:cubicBezTo>
                <a:cubicBezTo>
                  <a:pt x="16025" y="5882"/>
                  <a:pt x="16025" y="5882"/>
                  <a:pt x="16025" y="5882"/>
                </a:cubicBezTo>
                <a:cubicBezTo>
                  <a:pt x="16025" y="5876"/>
                  <a:pt x="16025" y="5876"/>
                  <a:pt x="16025" y="5870"/>
                </a:cubicBezTo>
                <a:cubicBezTo>
                  <a:pt x="16019" y="5864"/>
                  <a:pt x="16014" y="5870"/>
                  <a:pt x="16014" y="5864"/>
                </a:cubicBezTo>
                <a:cubicBezTo>
                  <a:pt x="16008" y="5864"/>
                  <a:pt x="16014" y="5858"/>
                  <a:pt x="16014" y="5852"/>
                </a:cubicBezTo>
                <a:cubicBezTo>
                  <a:pt x="16008" y="5846"/>
                  <a:pt x="16008" y="5840"/>
                  <a:pt x="16008" y="5828"/>
                </a:cubicBezTo>
                <a:cubicBezTo>
                  <a:pt x="16014" y="5828"/>
                  <a:pt x="16014" y="5822"/>
                  <a:pt x="16019" y="5822"/>
                </a:cubicBezTo>
                <a:cubicBezTo>
                  <a:pt x="16025" y="5822"/>
                  <a:pt x="16025" y="5828"/>
                  <a:pt x="16031" y="5828"/>
                </a:cubicBezTo>
                <a:cubicBezTo>
                  <a:pt x="16037" y="5828"/>
                  <a:pt x="16037" y="5828"/>
                  <a:pt x="16043" y="5828"/>
                </a:cubicBezTo>
                <a:cubicBezTo>
                  <a:pt x="16049" y="5828"/>
                  <a:pt x="16049" y="5828"/>
                  <a:pt x="16055" y="5828"/>
                </a:cubicBezTo>
                <a:cubicBezTo>
                  <a:pt x="16061" y="5817"/>
                  <a:pt x="16061" y="5817"/>
                  <a:pt x="16061" y="5817"/>
                </a:cubicBezTo>
                <a:cubicBezTo>
                  <a:pt x="16049" y="5799"/>
                  <a:pt x="16049" y="5799"/>
                  <a:pt x="16049" y="5799"/>
                </a:cubicBezTo>
                <a:cubicBezTo>
                  <a:pt x="16049" y="5710"/>
                  <a:pt x="16049" y="5710"/>
                  <a:pt x="16049" y="5710"/>
                </a:cubicBezTo>
                <a:cubicBezTo>
                  <a:pt x="16049" y="5704"/>
                  <a:pt x="16049" y="5704"/>
                  <a:pt x="16049" y="5698"/>
                </a:cubicBezTo>
                <a:cubicBezTo>
                  <a:pt x="16049" y="5692"/>
                  <a:pt x="16043" y="5692"/>
                  <a:pt x="16043" y="5686"/>
                </a:cubicBezTo>
                <a:cubicBezTo>
                  <a:pt x="16037" y="5680"/>
                  <a:pt x="16031" y="5674"/>
                  <a:pt x="16025" y="5674"/>
                </a:cubicBezTo>
                <a:cubicBezTo>
                  <a:pt x="16019" y="5674"/>
                  <a:pt x="16014" y="5680"/>
                  <a:pt x="16014" y="5686"/>
                </a:cubicBezTo>
                <a:cubicBezTo>
                  <a:pt x="16008" y="5698"/>
                  <a:pt x="16008" y="5698"/>
                  <a:pt x="16008" y="5698"/>
                </a:cubicBezTo>
                <a:cubicBezTo>
                  <a:pt x="16008" y="5698"/>
                  <a:pt x="16008" y="5704"/>
                  <a:pt x="16002" y="5710"/>
                </a:cubicBezTo>
                <a:cubicBezTo>
                  <a:pt x="15996" y="5716"/>
                  <a:pt x="15990" y="5716"/>
                  <a:pt x="15978" y="5722"/>
                </a:cubicBezTo>
                <a:cubicBezTo>
                  <a:pt x="15978" y="5722"/>
                  <a:pt x="15972" y="5716"/>
                  <a:pt x="15966" y="5716"/>
                </a:cubicBezTo>
                <a:cubicBezTo>
                  <a:pt x="15966" y="5716"/>
                  <a:pt x="15960" y="5722"/>
                  <a:pt x="15960" y="5728"/>
                </a:cubicBezTo>
                <a:cubicBezTo>
                  <a:pt x="15954" y="5728"/>
                  <a:pt x="15948" y="5733"/>
                  <a:pt x="15948" y="5733"/>
                </a:cubicBezTo>
                <a:cubicBezTo>
                  <a:pt x="15942" y="5739"/>
                  <a:pt x="15948" y="5745"/>
                  <a:pt x="15942" y="5745"/>
                </a:cubicBezTo>
                <a:cubicBezTo>
                  <a:pt x="15936" y="5751"/>
                  <a:pt x="15930" y="5751"/>
                  <a:pt x="15919" y="5751"/>
                </a:cubicBezTo>
                <a:cubicBezTo>
                  <a:pt x="15919" y="5751"/>
                  <a:pt x="15913" y="5751"/>
                  <a:pt x="15907" y="5751"/>
                </a:cubicBezTo>
                <a:cubicBezTo>
                  <a:pt x="15907" y="5751"/>
                  <a:pt x="15913" y="5739"/>
                  <a:pt x="15907" y="5733"/>
                </a:cubicBezTo>
                <a:close/>
                <a:moveTo>
                  <a:pt x="15741" y="5473"/>
                </a:moveTo>
                <a:lnTo>
                  <a:pt x="15741" y="5473"/>
                </a:lnTo>
                <a:cubicBezTo>
                  <a:pt x="15735" y="5478"/>
                  <a:pt x="15735" y="5478"/>
                  <a:pt x="15735" y="5490"/>
                </a:cubicBezTo>
                <a:cubicBezTo>
                  <a:pt x="15735" y="5496"/>
                  <a:pt x="15741" y="5502"/>
                  <a:pt x="15741" y="5508"/>
                </a:cubicBezTo>
                <a:cubicBezTo>
                  <a:pt x="15747" y="5514"/>
                  <a:pt x="15753" y="5514"/>
                  <a:pt x="15753" y="5514"/>
                </a:cubicBezTo>
                <a:cubicBezTo>
                  <a:pt x="15759" y="5520"/>
                  <a:pt x="15764" y="5514"/>
                  <a:pt x="15764" y="5514"/>
                </a:cubicBezTo>
                <a:cubicBezTo>
                  <a:pt x="15776" y="5520"/>
                  <a:pt x="15776" y="5514"/>
                  <a:pt x="15788" y="5514"/>
                </a:cubicBezTo>
                <a:cubicBezTo>
                  <a:pt x="15788" y="5532"/>
                  <a:pt x="15782" y="5538"/>
                  <a:pt x="15788" y="5550"/>
                </a:cubicBezTo>
                <a:cubicBezTo>
                  <a:pt x="15788" y="5556"/>
                  <a:pt x="15794" y="5556"/>
                  <a:pt x="15794" y="5562"/>
                </a:cubicBezTo>
                <a:cubicBezTo>
                  <a:pt x="15794" y="5573"/>
                  <a:pt x="15800" y="5579"/>
                  <a:pt x="15800" y="5591"/>
                </a:cubicBezTo>
                <a:cubicBezTo>
                  <a:pt x="15800" y="5597"/>
                  <a:pt x="15794" y="5603"/>
                  <a:pt x="15794" y="5609"/>
                </a:cubicBezTo>
                <a:cubicBezTo>
                  <a:pt x="15794" y="5615"/>
                  <a:pt x="15794" y="5615"/>
                  <a:pt x="15794" y="5621"/>
                </a:cubicBezTo>
                <a:cubicBezTo>
                  <a:pt x="15794" y="5621"/>
                  <a:pt x="15794" y="5621"/>
                  <a:pt x="15794" y="5627"/>
                </a:cubicBezTo>
                <a:cubicBezTo>
                  <a:pt x="15794" y="5627"/>
                  <a:pt x="15800" y="5633"/>
                  <a:pt x="15806" y="5633"/>
                </a:cubicBezTo>
                <a:cubicBezTo>
                  <a:pt x="15806" y="5639"/>
                  <a:pt x="15812" y="5639"/>
                  <a:pt x="15818" y="5644"/>
                </a:cubicBezTo>
                <a:cubicBezTo>
                  <a:pt x="15818" y="5644"/>
                  <a:pt x="15824" y="5644"/>
                  <a:pt x="15824" y="5651"/>
                </a:cubicBezTo>
                <a:cubicBezTo>
                  <a:pt x="15836" y="5651"/>
                  <a:pt x="15842" y="5644"/>
                  <a:pt x="15847" y="5644"/>
                </a:cubicBezTo>
                <a:cubicBezTo>
                  <a:pt x="15847" y="5651"/>
                  <a:pt x="15842" y="5651"/>
                  <a:pt x="15842" y="5656"/>
                </a:cubicBezTo>
                <a:cubicBezTo>
                  <a:pt x="15842" y="5662"/>
                  <a:pt x="15842" y="5662"/>
                  <a:pt x="15842" y="5668"/>
                </a:cubicBezTo>
                <a:cubicBezTo>
                  <a:pt x="15842" y="5674"/>
                  <a:pt x="15836" y="5674"/>
                  <a:pt x="15836" y="5680"/>
                </a:cubicBezTo>
                <a:cubicBezTo>
                  <a:pt x="15836" y="5686"/>
                  <a:pt x="15836" y="5686"/>
                  <a:pt x="15836" y="5692"/>
                </a:cubicBezTo>
                <a:cubicBezTo>
                  <a:pt x="15842" y="5692"/>
                  <a:pt x="15847" y="5692"/>
                  <a:pt x="15847" y="5698"/>
                </a:cubicBezTo>
                <a:cubicBezTo>
                  <a:pt x="15853" y="5698"/>
                  <a:pt x="15853" y="5704"/>
                  <a:pt x="15859" y="5704"/>
                </a:cubicBezTo>
                <a:cubicBezTo>
                  <a:pt x="15865" y="5704"/>
                  <a:pt x="15865" y="5704"/>
                  <a:pt x="15871" y="5704"/>
                </a:cubicBezTo>
                <a:cubicBezTo>
                  <a:pt x="15877" y="5704"/>
                  <a:pt x="15877" y="5704"/>
                  <a:pt x="15883" y="5704"/>
                </a:cubicBezTo>
                <a:cubicBezTo>
                  <a:pt x="15889" y="5698"/>
                  <a:pt x="15883" y="5692"/>
                  <a:pt x="15883" y="5692"/>
                </a:cubicBezTo>
                <a:cubicBezTo>
                  <a:pt x="15883" y="5686"/>
                  <a:pt x="15889" y="5686"/>
                  <a:pt x="15895" y="5686"/>
                </a:cubicBezTo>
                <a:cubicBezTo>
                  <a:pt x="15901" y="5686"/>
                  <a:pt x="15907" y="5686"/>
                  <a:pt x="15913" y="5686"/>
                </a:cubicBezTo>
                <a:cubicBezTo>
                  <a:pt x="15913" y="5656"/>
                  <a:pt x="15913" y="5656"/>
                  <a:pt x="15913" y="5656"/>
                </a:cubicBezTo>
                <a:cubicBezTo>
                  <a:pt x="15913" y="5644"/>
                  <a:pt x="15907" y="5639"/>
                  <a:pt x="15901" y="5633"/>
                </a:cubicBezTo>
                <a:cubicBezTo>
                  <a:pt x="15895" y="5633"/>
                  <a:pt x="15889" y="5633"/>
                  <a:pt x="15889" y="5633"/>
                </a:cubicBezTo>
                <a:cubicBezTo>
                  <a:pt x="15883" y="5627"/>
                  <a:pt x="15883" y="5627"/>
                  <a:pt x="15877" y="5621"/>
                </a:cubicBezTo>
                <a:cubicBezTo>
                  <a:pt x="15877" y="5621"/>
                  <a:pt x="15877" y="5615"/>
                  <a:pt x="15877" y="5609"/>
                </a:cubicBezTo>
                <a:cubicBezTo>
                  <a:pt x="15871" y="5609"/>
                  <a:pt x="15877" y="5603"/>
                  <a:pt x="15877" y="5597"/>
                </a:cubicBezTo>
                <a:cubicBezTo>
                  <a:pt x="15871" y="5597"/>
                  <a:pt x="15865" y="5591"/>
                  <a:pt x="15865" y="5591"/>
                </a:cubicBezTo>
                <a:cubicBezTo>
                  <a:pt x="15859" y="5591"/>
                  <a:pt x="15853" y="5585"/>
                  <a:pt x="15853" y="5585"/>
                </a:cubicBezTo>
                <a:cubicBezTo>
                  <a:pt x="15847" y="5585"/>
                  <a:pt x="15842" y="5585"/>
                  <a:pt x="15842" y="5579"/>
                </a:cubicBezTo>
                <a:cubicBezTo>
                  <a:pt x="15836" y="5579"/>
                  <a:pt x="15836" y="5573"/>
                  <a:pt x="15836" y="5573"/>
                </a:cubicBezTo>
                <a:cubicBezTo>
                  <a:pt x="15836" y="5567"/>
                  <a:pt x="15830" y="5562"/>
                  <a:pt x="15830" y="5562"/>
                </a:cubicBezTo>
                <a:cubicBezTo>
                  <a:pt x="15830" y="5550"/>
                  <a:pt x="15830" y="5544"/>
                  <a:pt x="15830" y="5538"/>
                </a:cubicBezTo>
                <a:cubicBezTo>
                  <a:pt x="15830" y="5532"/>
                  <a:pt x="15824" y="5532"/>
                  <a:pt x="15818" y="5526"/>
                </a:cubicBezTo>
                <a:cubicBezTo>
                  <a:pt x="15818" y="5514"/>
                  <a:pt x="15812" y="5508"/>
                  <a:pt x="15800" y="5502"/>
                </a:cubicBezTo>
                <a:cubicBezTo>
                  <a:pt x="15794" y="5502"/>
                  <a:pt x="15788" y="5496"/>
                  <a:pt x="15776" y="5496"/>
                </a:cubicBezTo>
                <a:cubicBezTo>
                  <a:pt x="15776" y="5490"/>
                  <a:pt x="15776" y="5485"/>
                  <a:pt x="15770" y="5485"/>
                </a:cubicBezTo>
                <a:cubicBezTo>
                  <a:pt x="15764" y="5478"/>
                  <a:pt x="15764" y="5478"/>
                  <a:pt x="15759" y="5473"/>
                </a:cubicBezTo>
                <a:cubicBezTo>
                  <a:pt x="15753" y="5473"/>
                  <a:pt x="15741" y="5473"/>
                  <a:pt x="15741" y="5473"/>
                </a:cubicBezTo>
                <a:close/>
                <a:moveTo>
                  <a:pt x="15818" y="5461"/>
                </a:moveTo>
                <a:lnTo>
                  <a:pt x="15818" y="5461"/>
                </a:lnTo>
                <a:cubicBezTo>
                  <a:pt x="15830" y="5467"/>
                  <a:pt x="15836" y="5473"/>
                  <a:pt x="15847" y="5478"/>
                </a:cubicBezTo>
                <a:cubicBezTo>
                  <a:pt x="15853" y="5478"/>
                  <a:pt x="15853" y="5485"/>
                  <a:pt x="15859" y="5490"/>
                </a:cubicBezTo>
                <a:cubicBezTo>
                  <a:pt x="15859" y="5490"/>
                  <a:pt x="15865" y="5490"/>
                  <a:pt x="15871" y="5496"/>
                </a:cubicBezTo>
                <a:cubicBezTo>
                  <a:pt x="15871" y="5496"/>
                  <a:pt x="15877" y="5490"/>
                  <a:pt x="15883" y="5496"/>
                </a:cubicBezTo>
                <a:cubicBezTo>
                  <a:pt x="15883" y="5496"/>
                  <a:pt x="15877" y="5502"/>
                  <a:pt x="15883" y="5502"/>
                </a:cubicBezTo>
                <a:cubicBezTo>
                  <a:pt x="15883" y="5508"/>
                  <a:pt x="15889" y="5508"/>
                  <a:pt x="15889" y="5508"/>
                </a:cubicBezTo>
                <a:cubicBezTo>
                  <a:pt x="15895" y="5514"/>
                  <a:pt x="15901" y="5514"/>
                  <a:pt x="15901" y="5520"/>
                </a:cubicBezTo>
                <a:cubicBezTo>
                  <a:pt x="15907" y="5526"/>
                  <a:pt x="15907" y="5532"/>
                  <a:pt x="15907" y="5532"/>
                </a:cubicBezTo>
                <a:cubicBezTo>
                  <a:pt x="15907" y="5538"/>
                  <a:pt x="15907" y="5544"/>
                  <a:pt x="15907" y="5544"/>
                </a:cubicBezTo>
                <a:cubicBezTo>
                  <a:pt x="15907" y="5550"/>
                  <a:pt x="15907" y="5556"/>
                  <a:pt x="15913" y="5556"/>
                </a:cubicBezTo>
                <a:cubicBezTo>
                  <a:pt x="15913" y="5562"/>
                  <a:pt x="15919" y="5562"/>
                  <a:pt x="15925" y="5562"/>
                </a:cubicBezTo>
                <a:cubicBezTo>
                  <a:pt x="15930" y="5567"/>
                  <a:pt x="15936" y="5573"/>
                  <a:pt x="15948" y="5579"/>
                </a:cubicBezTo>
                <a:cubicBezTo>
                  <a:pt x="15948" y="5585"/>
                  <a:pt x="15954" y="5585"/>
                  <a:pt x="15960" y="5585"/>
                </a:cubicBezTo>
                <a:cubicBezTo>
                  <a:pt x="15960" y="5591"/>
                  <a:pt x="15966" y="5597"/>
                  <a:pt x="15966" y="5597"/>
                </a:cubicBezTo>
                <a:cubicBezTo>
                  <a:pt x="15972" y="5609"/>
                  <a:pt x="15966" y="5615"/>
                  <a:pt x="15966" y="5621"/>
                </a:cubicBezTo>
                <a:cubicBezTo>
                  <a:pt x="16014" y="5621"/>
                  <a:pt x="16014" y="5621"/>
                  <a:pt x="16014" y="5621"/>
                </a:cubicBezTo>
                <a:cubicBezTo>
                  <a:pt x="16014" y="5621"/>
                  <a:pt x="16014" y="5615"/>
                  <a:pt x="16014" y="5609"/>
                </a:cubicBezTo>
                <a:cubicBezTo>
                  <a:pt x="16014" y="5603"/>
                  <a:pt x="16019" y="5597"/>
                  <a:pt x="16019" y="5585"/>
                </a:cubicBezTo>
                <a:lnTo>
                  <a:pt x="16014" y="5585"/>
                </a:lnTo>
                <a:cubicBezTo>
                  <a:pt x="16014" y="5567"/>
                  <a:pt x="16008" y="5556"/>
                  <a:pt x="15996" y="5550"/>
                </a:cubicBezTo>
                <a:cubicBezTo>
                  <a:pt x="15996" y="5544"/>
                  <a:pt x="15990" y="5544"/>
                  <a:pt x="15984" y="5544"/>
                </a:cubicBezTo>
                <a:cubicBezTo>
                  <a:pt x="15984" y="5538"/>
                  <a:pt x="15984" y="5532"/>
                  <a:pt x="15984" y="5532"/>
                </a:cubicBezTo>
                <a:cubicBezTo>
                  <a:pt x="15978" y="5526"/>
                  <a:pt x="15978" y="5520"/>
                  <a:pt x="15972" y="5514"/>
                </a:cubicBezTo>
                <a:cubicBezTo>
                  <a:pt x="15972" y="5514"/>
                  <a:pt x="15966" y="5508"/>
                  <a:pt x="15966" y="5502"/>
                </a:cubicBezTo>
                <a:cubicBezTo>
                  <a:pt x="15960" y="5502"/>
                  <a:pt x="15954" y="5496"/>
                  <a:pt x="15948" y="5496"/>
                </a:cubicBezTo>
                <a:lnTo>
                  <a:pt x="15936" y="5496"/>
                </a:lnTo>
                <a:cubicBezTo>
                  <a:pt x="15930" y="5485"/>
                  <a:pt x="15930" y="5485"/>
                  <a:pt x="15930" y="5485"/>
                </a:cubicBezTo>
                <a:cubicBezTo>
                  <a:pt x="15930" y="5478"/>
                  <a:pt x="15936" y="5473"/>
                  <a:pt x="15936" y="5473"/>
                </a:cubicBezTo>
                <a:cubicBezTo>
                  <a:pt x="15936" y="5437"/>
                  <a:pt x="15936" y="5437"/>
                  <a:pt x="15936" y="5437"/>
                </a:cubicBezTo>
                <a:cubicBezTo>
                  <a:pt x="15930" y="5437"/>
                  <a:pt x="15930" y="5437"/>
                  <a:pt x="15925" y="5437"/>
                </a:cubicBezTo>
                <a:cubicBezTo>
                  <a:pt x="15919" y="5437"/>
                  <a:pt x="15919" y="5437"/>
                  <a:pt x="15913" y="5437"/>
                </a:cubicBezTo>
                <a:cubicBezTo>
                  <a:pt x="15901" y="5437"/>
                  <a:pt x="15901" y="5437"/>
                  <a:pt x="15901" y="5437"/>
                </a:cubicBezTo>
                <a:cubicBezTo>
                  <a:pt x="15889" y="5437"/>
                  <a:pt x="15883" y="5437"/>
                  <a:pt x="15877" y="5437"/>
                </a:cubicBezTo>
                <a:cubicBezTo>
                  <a:pt x="15871" y="5443"/>
                  <a:pt x="15877" y="5449"/>
                  <a:pt x="15871" y="5449"/>
                </a:cubicBezTo>
                <a:cubicBezTo>
                  <a:pt x="15871" y="5455"/>
                  <a:pt x="15865" y="5455"/>
                  <a:pt x="15859" y="5455"/>
                </a:cubicBezTo>
                <a:cubicBezTo>
                  <a:pt x="15859" y="5455"/>
                  <a:pt x="15853" y="5455"/>
                  <a:pt x="15847" y="5455"/>
                </a:cubicBezTo>
                <a:cubicBezTo>
                  <a:pt x="15842" y="5455"/>
                  <a:pt x="15830" y="5461"/>
                  <a:pt x="15818" y="5461"/>
                </a:cubicBezTo>
                <a:close/>
                <a:moveTo>
                  <a:pt x="15711" y="5514"/>
                </a:moveTo>
                <a:lnTo>
                  <a:pt x="15711" y="5514"/>
                </a:lnTo>
                <a:cubicBezTo>
                  <a:pt x="15711" y="5520"/>
                  <a:pt x="15711" y="5520"/>
                  <a:pt x="15705" y="5526"/>
                </a:cubicBezTo>
                <a:cubicBezTo>
                  <a:pt x="15699" y="5538"/>
                  <a:pt x="15693" y="5538"/>
                  <a:pt x="15687" y="5550"/>
                </a:cubicBezTo>
                <a:cubicBezTo>
                  <a:pt x="15687" y="5556"/>
                  <a:pt x="15687" y="5556"/>
                  <a:pt x="15687" y="5562"/>
                </a:cubicBezTo>
                <a:cubicBezTo>
                  <a:pt x="15681" y="5567"/>
                  <a:pt x="15681" y="5567"/>
                  <a:pt x="15676" y="5573"/>
                </a:cubicBezTo>
                <a:cubicBezTo>
                  <a:pt x="15676" y="5579"/>
                  <a:pt x="15676" y="5579"/>
                  <a:pt x="15670" y="5585"/>
                </a:cubicBezTo>
                <a:cubicBezTo>
                  <a:pt x="15670" y="5591"/>
                  <a:pt x="15664" y="5591"/>
                  <a:pt x="15664" y="5591"/>
                </a:cubicBezTo>
                <a:cubicBezTo>
                  <a:pt x="15658" y="5597"/>
                  <a:pt x="15658" y="5603"/>
                  <a:pt x="15658" y="5603"/>
                </a:cubicBezTo>
                <a:cubicBezTo>
                  <a:pt x="15652" y="5609"/>
                  <a:pt x="15652" y="5615"/>
                  <a:pt x="15652" y="5615"/>
                </a:cubicBezTo>
                <a:cubicBezTo>
                  <a:pt x="15646" y="5621"/>
                  <a:pt x="15640" y="5621"/>
                  <a:pt x="15640" y="5627"/>
                </a:cubicBezTo>
                <a:cubicBezTo>
                  <a:pt x="15634" y="5627"/>
                  <a:pt x="15640" y="5633"/>
                  <a:pt x="15640" y="5639"/>
                </a:cubicBezTo>
                <a:cubicBezTo>
                  <a:pt x="15640" y="5639"/>
                  <a:pt x="15640" y="5644"/>
                  <a:pt x="15640" y="5651"/>
                </a:cubicBezTo>
                <a:cubicBezTo>
                  <a:pt x="15640" y="5651"/>
                  <a:pt x="15634" y="5656"/>
                  <a:pt x="15628" y="5656"/>
                </a:cubicBezTo>
                <a:cubicBezTo>
                  <a:pt x="15628" y="5662"/>
                  <a:pt x="15622" y="5668"/>
                  <a:pt x="15622" y="5668"/>
                </a:cubicBezTo>
                <a:cubicBezTo>
                  <a:pt x="15616" y="5674"/>
                  <a:pt x="15616" y="5680"/>
                  <a:pt x="15616" y="5680"/>
                </a:cubicBezTo>
                <a:cubicBezTo>
                  <a:pt x="15610" y="5686"/>
                  <a:pt x="15598" y="5680"/>
                  <a:pt x="15592" y="5686"/>
                </a:cubicBezTo>
                <a:cubicBezTo>
                  <a:pt x="15587" y="5692"/>
                  <a:pt x="15592" y="5698"/>
                  <a:pt x="15587" y="5698"/>
                </a:cubicBezTo>
                <a:cubicBezTo>
                  <a:pt x="15587" y="5704"/>
                  <a:pt x="15581" y="5704"/>
                  <a:pt x="15581" y="5710"/>
                </a:cubicBezTo>
                <a:cubicBezTo>
                  <a:pt x="15575" y="5710"/>
                  <a:pt x="15569" y="5710"/>
                  <a:pt x="15569" y="5710"/>
                </a:cubicBezTo>
                <a:cubicBezTo>
                  <a:pt x="15563" y="5710"/>
                  <a:pt x="15557" y="5710"/>
                  <a:pt x="15557" y="5710"/>
                </a:cubicBezTo>
                <a:cubicBezTo>
                  <a:pt x="15551" y="5710"/>
                  <a:pt x="15551" y="5716"/>
                  <a:pt x="15545" y="5722"/>
                </a:cubicBezTo>
                <a:cubicBezTo>
                  <a:pt x="15539" y="5728"/>
                  <a:pt x="15539" y="5733"/>
                  <a:pt x="15539" y="5745"/>
                </a:cubicBezTo>
                <a:cubicBezTo>
                  <a:pt x="15545" y="5745"/>
                  <a:pt x="15545" y="5745"/>
                  <a:pt x="15551" y="5745"/>
                </a:cubicBezTo>
                <a:cubicBezTo>
                  <a:pt x="15551" y="5745"/>
                  <a:pt x="15557" y="5745"/>
                  <a:pt x="15563" y="5745"/>
                </a:cubicBezTo>
                <a:cubicBezTo>
                  <a:pt x="15563" y="5745"/>
                  <a:pt x="15569" y="5745"/>
                  <a:pt x="15575" y="5745"/>
                </a:cubicBezTo>
                <a:cubicBezTo>
                  <a:pt x="15575" y="5745"/>
                  <a:pt x="15581" y="5739"/>
                  <a:pt x="15581" y="5733"/>
                </a:cubicBezTo>
                <a:cubicBezTo>
                  <a:pt x="15587" y="5733"/>
                  <a:pt x="15592" y="5728"/>
                  <a:pt x="15592" y="5728"/>
                </a:cubicBezTo>
                <a:cubicBezTo>
                  <a:pt x="15592" y="5722"/>
                  <a:pt x="15592" y="5716"/>
                  <a:pt x="15592" y="5716"/>
                </a:cubicBezTo>
                <a:cubicBezTo>
                  <a:pt x="15598" y="5704"/>
                  <a:pt x="15604" y="5698"/>
                  <a:pt x="15610" y="5692"/>
                </a:cubicBezTo>
                <a:cubicBezTo>
                  <a:pt x="15610" y="5692"/>
                  <a:pt x="15616" y="5692"/>
                  <a:pt x="15622" y="5692"/>
                </a:cubicBezTo>
                <a:cubicBezTo>
                  <a:pt x="15628" y="5686"/>
                  <a:pt x="15628" y="5686"/>
                  <a:pt x="15634" y="5686"/>
                </a:cubicBezTo>
                <a:cubicBezTo>
                  <a:pt x="15640" y="5680"/>
                  <a:pt x="15646" y="5686"/>
                  <a:pt x="15658" y="5686"/>
                </a:cubicBezTo>
                <a:cubicBezTo>
                  <a:pt x="15658" y="5674"/>
                  <a:pt x="15658" y="5668"/>
                  <a:pt x="15658" y="5662"/>
                </a:cubicBezTo>
                <a:cubicBezTo>
                  <a:pt x="15658" y="5651"/>
                  <a:pt x="15664" y="5644"/>
                  <a:pt x="15664" y="5639"/>
                </a:cubicBezTo>
                <a:cubicBezTo>
                  <a:pt x="15670" y="5633"/>
                  <a:pt x="15676" y="5621"/>
                  <a:pt x="15681" y="5615"/>
                </a:cubicBezTo>
                <a:cubicBezTo>
                  <a:pt x="15681" y="5615"/>
                  <a:pt x="15687" y="5615"/>
                  <a:pt x="15693" y="5609"/>
                </a:cubicBezTo>
                <a:cubicBezTo>
                  <a:pt x="15693" y="5609"/>
                  <a:pt x="15699" y="5609"/>
                  <a:pt x="15705" y="5603"/>
                </a:cubicBezTo>
                <a:cubicBezTo>
                  <a:pt x="15705" y="5603"/>
                  <a:pt x="15705" y="5597"/>
                  <a:pt x="15705" y="5591"/>
                </a:cubicBezTo>
                <a:cubicBezTo>
                  <a:pt x="15711" y="5579"/>
                  <a:pt x="15705" y="5573"/>
                  <a:pt x="15705" y="5567"/>
                </a:cubicBezTo>
                <a:cubicBezTo>
                  <a:pt x="15705" y="5562"/>
                  <a:pt x="15711" y="5556"/>
                  <a:pt x="15711" y="5556"/>
                </a:cubicBezTo>
                <a:cubicBezTo>
                  <a:pt x="15711" y="5544"/>
                  <a:pt x="15711" y="5526"/>
                  <a:pt x="15711" y="5514"/>
                </a:cubicBezTo>
                <a:close/>
                <a:moveTo>
                  <a:pt x="15759" y="5182"/>
                </a:moveTo>
                <a:lnTo>
                  <a:pt x="15759" y="5182"/>
                </a:lnTo>
                <a:cubicBezTo>
                  <a:pt x="15729" y="5182"/>
                  <a:pt x="15729" y="5182"/>
                  <a:pt x="15729" y="5182"/>
                </a:cubicBezTo>
                <a:cubicBezTo>
                  <a:pt x="15729" y="5182"/>
                  <a:pt x="15729" y="5182"/>
                  <a:pt x="15729" y="5188"/>
                </a:cubicBezTo>
                <a:lnTo>
                  <a:pt x="15729" y="5188"/>
                </a:lnTo>
                <a:cubicBezTo>
                  <a:pt x="15729" y="5194"/>
                  <a:pt x="15729" y="5194"/>
                  <a:pt x="15729" y="5200"/>
                </a:cubicBezTo>
                <a:lnTo>
                  <a:pt x="15729" y="5200"/>
                </a:lnTo>
                <a:cubicBezTo>
                  <a:pt x="15729" y="5206"/>
                  <a:pt x="15729" y="5206"/>
                  <a:pt x="15729" y="5212"/>
                </a:cubicBezTo>
                <a:cubicBezTo>
                  <a:pt x="15729" y="5212"/>
                  <a:pt x="15729" y="5212"/>
                  <a:pt x="15729" y="5218"/>
                </a:cubicBezTo>
                <a:cubicBezTo>
                  <a:pt x="15729" y="5218"/>
                  <a:pt x="15729" y="5218"/>
                  <a:pt x="15735" y="5224"/>
                </a:cubicBezTo>
                <a:lnTo>
                  <a:pt x="15735" y="5230"/>
                </a:lnTo>
                <a:cubicBezTo>
                  <a:pt x="15735" y="5235"/>
                  <a:pt x="15735" y="5235"/>
                  <a:pt x="15735" y="5235"/>
                </a:cubicBezTo>
                <a:cubicBezTo>
                  <a:pt x="15735" y="5241"/>
                  <a:pt x="15729" y="5241"/>
                  <a:pt x="15729" y="5247"/>
                </a:cubicBezTo>
                <a:cubicBezTo>
                  <a:pt x="15729" y="5247"/>
                  <a:pt x="15723" y="5247"/>
                  <a:pt x="15723" y="5253"/>
                </a:cubicBezTo>
                <a:cubicBezTo>
                  <a:pt x="15723" y="5253"/>
                  <a:pt x="15723" y="5259"/>
                  <a:pt x="15723" y="5265"/>
                </a:cubicBezTo>
                <a:cubicBezTo>
                  <a:pt x="15723" y="5271"/>
                  <a:pt x="15729" y="5277"/>
                  <a:pt x="15729" y="5289"/>
                </a:cubicBezTo>
                <a:cubicBezTo>
                  <a:pt x="15729" y="5295"/>
                  <a:pt x="15723" y="5295"/>
                  <a:pt x="15723" y="5295"/>
                </a:cubicBezTo>
                <a:cubicBezTo>
                  <a:pt x="15717" y="5295"/>
                  <a:pt x="15717" y="5301"/>
                  <a:pt x="15717" y="5301"/>
                </a:cubicBezTo>
                <a:cubicBezTo>
                  <a:pt x="15711" y="5301"/>
                  <a:pt x="15711" y="5301"/>
                  <a:pt x="15705" y="5307"/>
                </a:cubicBezTo>
                <a:cubicBezTo>
                  <a:pt x="15699" y="5307"/>
                  <a:pt x="15693" y="5307"/>
                  <a:pt x="15693" y="5312"/>
                </a:cubicBezTo>
                <a:cubicBezTo>
                  <a:pt x="15687" y="5312"/>
                  <a:pt x="15687" y="5318"/>
                  <a:pt x="15687" y="5318"/>
                </a:cubicBezTo>
                <a:cubicBezTo>
                  <a:pt x="15687" y="5324"/>
                  <a:pt x="15687" y="5324"/>
                  <a:pt x="15687" y="5324"/>
                </a:cubicBezTo>
                <a:cubicBezTo>
                  <a:pt x="15687" y="5330"/>
                  <a:pt x="15687" y="5330"/>
                  <a:pt x="15687" y="5336"/>
                </a:cubicBezTo>
                <a:cubicBezTo>
                  <a:pt x="15687" y="5336"/>
                  <a:pt x="15693" y="5336"/>
                  <a:pt x="15693" y="5342"/>
                </a:cubicBezTo>
                <a:cubicBezTo>
                  <a:pt x="15693" y="5348"/>
                  <a:pt x="15699" y="5348"/>
                  <a:pt x="15699" y="5354"/>
                </a:cubicBezTo>
                <a:cubicBezTo>
                  <a:pt x="15705" y="5354"/>
                  <a:pt x="15705" y="5354"/>
                  <a:pt x="15711" y="5360"/>
                </a:cubicBezTo>
                <a:lnTo>
                  <a:pt x="15717" y="5366"/>
                </a:lnTo>
                <a:cubicBezTo>
                  <a:pt x="15723" y="5366"/>
                  <a:pt x="15729" y="5372"/>
                  <a:pt x="15735" y="5378"/>
                </a:cubicBezTo>
                <a:cubicBezTo>
                  <a:pt x="15735" y="5378"/>
                  <a:pt x="15735" y="5378"/>
                  <a:pt x="15741" y="5378"/>
                </a:cubicBezTo>
                <a:lnTo>
                  <a:pt x="15741" y="5378"/>
                </a:lnTo>
                <a:cubicBezTo>
                  <a:pt x="15741" y="5390"/>
                  <a:pt x="15735" y="5390"/>
                  <a:pt x="15735" y="5401"/>
                </a:cubicBezTo>
                <a:cubicBezTo>
                  <a:pt x="15735" y="5407"/>
                  <a:pt x="15741" y="5407"/>
                  <a:pt x="15741" y="5413"/>
                </a:cubicBezTo>
                <a:cubicBezTo>
                  <a:pt x="15741" y="5419"/>
                  <a:pt x="15741" y="5419"/>
                  <a:pt x="15747" y="5425"/>
                </a:cubicBezTo>
                <a:cubicBezTo>
                  <a:pt x="15753" y="5425"/>
                  <a:pt x="15753" y="5425"/>
                  <a:pt x="15753" y="5425"/>
                </a:cubicBezTo>
                <a:cubicBezTo>
                  <a:pt x="15759" y="5425"/>
                  <a:pt x="15759" y="5425"/>
                  <a:pt x="15764" y="5425"/>
                </a:cubicBezTo>
                <a:cubicBezTo>
                  <a:pt x="15788" y="5425"/>
                  <a:pt x="15788" y="5425"/>
                  <a:pt x="15788" y="5425"/>
                </a:cubicBezTo>
                <a:cubicBezTo>
                  <a:pt x="15788" y="5407"/>
                  <a:pt x="15788" y="5407"/>
                  <a:pt x="15788" y="5407"/>
                </a:cubicBezTo>
                <a:cubicBezTo>
                  <a:pt x="15788" y="5401"/>
                  <a:pt x="15788" y="5401"/>
                  <a:pt x="15788" y="5396"/>
                </a:cubicBezTo>
                <a:cubicBezTo>
                  <a:pt x="15788" y="5372"/>
                  <a:pt x="15788" y="5372"/>
                  <a:pt x="15788" y="5372"/>
                </a:cubicBezTo>
                <a:cubicBezTo>
                  <a:pt x="15788" y="5366"/>
                  <a:pt x="15788" y="5360"/>
                  <a:pt x="15794" y="5354"/>
                </a:cubicBezTo>
                <a:cubicBezTo>
                  <a:pt x="15800" y="5348"/>
                  <a:pt x="15800" y="5348"/>
                  <a:pt x="15806" y="5342"/>
                </a:cubicBezTo>
                <a:lnTo>
                  <a:pt x="15812" y="5342"/>
                </a:lnTo>
                <a:cubicBezTo>
                  <a:pt x="15812" y="5342"/>
                  <a:pt x="15812" y="5336"/>
                  <a:pt x="15818" y="5336"/>
                </a:cubicBezTo>
                <a:lnTo>
                  <a:pt x="15818" y="5330"/>
                </a:lnTo>
                <a:cubicBezTo>
                  <a:pt x="15824" y="5324"/>
                  <a:pt x="15824" y="5324"/>
                  <a:pt x="15824" y="5324"/>
                </a:cubicBezTo>
                <a:cubicBezTo>
                  <a:pt x="15830" y="5318"/>
                  <a:pt x="15830" y="5318"/>
                  <a:pt x="15830" y="5312"/>
                </a:cubicBezTo>
                <a:cubicBezTo>
                  <a:pt x="15830" y="5307"/>
                  <a:pt x="15836" y="5307"/>
                  <a:pt x="15836" y="5301"/>
                </a:cubicBezTo>
                <a:cubicBezTo>
                  <a:pt x="15836" y="5295"/>
                  <a:pt x="15836" y="5295"/>
                  <a:pt x="15836" y="5289"/>
                </a:cubicBezTo>
                <a:cubicBezTo>
                  <a:pt x="15836" y="5283"/>
                  <a:pt x="15836" y="5283"/>
                  <a:pt x="15836" y="5283"/>
                </a:cubicBezTo>
                <a:cubicBezTo>
                  <a:pt x="15836" y="5277"/>
                  <a:pt x="15842" y="5277"/>
                  <a:pt x="15842" y="5271"/>
                </a:cubicBezTo>
                <a:cubicBezTo>
                  <a:pt x="15842" y="5265"/>
                  <a:pt x="15842" y="5265"/>
                  <a:pt x="15842" y="5265"/>
                </a:cubicBezTo>
                <a:cubicBezTo>
                  <a:pt x="15842" y="5265"/>
                  <a:pt x="15842" y="5259"/>
                  <a:pt x="15836" y="5253"/>
                </a:cubicBezTo>
                <a:cubicBezTo>
                  <a:pt x="15836" y="5253"/>
                  <a:pt x="15836" y="5253"/>
                  <a:pt x="15836" y="5247"/>
                </a:cubicBezTo>
                <a:cubicBezTo>
                  <a:pt x="15836" y="5247"/>
                  <a:pt x="15836" y="5247"/>
                  <a:pt x="15830" y="5241"/>
                </a:cubicBezTo>
                <a:cubicBezTo>
                  <a:pt x="15830" y="5241"/>
                  <a:pt x="15830" y="5241"/>
                  <a:pt x="15830" y="5235"/>
                </a:cubicBezTo>
                <a:cubicBezTo>
                  <a:pt x="15830" y="5235"/>
                  <a:pt x="15830" y="5235"/>
                  <a:pt x="15830" y="5230"/>
                </a:cubicBezTo>
                <a:lnTo>
                  <a:pt x="15824" y="5224"/>
                </a:lnTo>
                <a:lnTo>
                  <a:pt x="15824" y="5218"/>
                </a:lnTo>
                <a:lnTo>
                  <a:pt x="15818" y="5212"/>
                </a:lnTo>
                <a:cubicBezTo>
                  <a:pt x="15818" y="5212"/>
                  <a:pt x="15818" y="5206"/>
                  <a:pt x="15812" y="5206"/>
                </a:cubicBezTo>
                <a:cubicBezTo>
                  <a:pt x="15812" y="5206"/>
                  <a:pt x="15812" y="5200"/>
                  <a:pt x="15806" y="5200"/>
                </a:cubicBezTo>
                <a:lnTo>
                  <a:pt x="15800" y="5200"/>
                </a:lnTo>
                <a:cubicBezTo>
                  <a:pt x="15794" y="5200"/>
                  <a:pt x="15794" y="5200"/>
                  <a:pt x="15794" y="5200"/>
                </a:cubicBezTo>
                <a:cubicBezTo>
                  <a:pt x="15788" y="5200"/>
                  <a:pt x="15788" y="5200"/>
                  <a:pt x="15782" y="5194"/>
                </a:cubicBezTo>
                <a:lnTo>
                  <a:pt x="15776" y="5194"/>
                </a:lnTo>
                <a:lnTo>
                  <a:pt x="15776" y="5188"/>
                </a:lnTo>
                <a:cubicBezTo>
                  <a:pt x="15770" y="5188"/>
                  <a:pt x="15770" y="5182"/>
                  <a:pt x="15770" y="5182"/>
                </a:cubicBezTo>
                <a:cubicBezTo>
                  <a:pt x="15764" y="5182"/>
                  <a:pt x="15759" y="5182"/>
                  <a:pt x="15759" y="5182"/>
                </a:cubicBezTo>
                <a:close/>
                <a:moveTo>
                  <a:pt x="15812" y="4820"/>
                </a:moveTo>
                <a:lnTo>
                  <a:pt x="15812" y="4820"/>
                </a:lnTo>
                <a:cubicBezTo>
                  <a:pt x="15812" y="4814"/>
                  <a:pt x="15812" y="4809"/>
                  <a:pt x="15818" y="4803"/>
                </a:cubicBezTo>
                <a:cubicBezTo>
                  <a:pt x="15806" y="4803"/>
                  <a:pt x="15800" y="4803"/>
                  <a:pt x="15794" y="4803"/>
                </a:cubicBezTo>
                <a:cubicBezTo>
                  <a:pt x="15788" y="4803"/>
                  <a:pt x="15782" y="4803"/>
                  <a:pt x="15782" y="4803"/>
                </a:cubicBezTo>
                <a:cubicBezTo>
                  <a:pt x="15776" y="4803"/>
                  <a:pt x="15776" y="4809"/>
                  <a:pt x="15770" y="4814"/>
                </a:cubicBezTo>
                <a:cubicBezTo>
                  <a:pt x="15770" y="4814"/>
                  <a:pt x="15764" y="4820"/>
                  <a:pt x="15759" y="4820"/>
                </a:cubicBezTo>
                <a:cubicBezTo>
                  <a:pt x="15759" y="4826"/>
                  <a:pt x="15753" y="4826"/>
                  <a:pt x="15747" y="4832"/>
                </a:cubicBezTo>
                <a:cubicBezTo>
                  <a:pt x="15747" y="4838"/>
                  <a:pt x="15741" y="4838"/>
                  <a:pt x="15741" y="4844"/>
                </a:cubicBezTo>
                <a:cubicBezTo>
                  <a:pt x="15741" y="4844"/>
                  <a:pt x="15741" y="4850"/>
                  <a:pt x="15735" y="4856"/>
                </a:cubicBezTo>
                <a:lnTo>
                  <a:pt x="15723" y="4856"/>
                </a:lnTo>
                <a:cubicBezTo>
                  <a:pt x="15723" y="4862"/>
                  <a:pt x="15723" y="4862"/>
                  <a:pt x="15723" y="4868"/>
                </a:cubicBezTo>
                <a:cubicBezTo>
                  <a:pt x="15717" y="4874"/>
                  <a:pt x="15717" y="4880"/>
                  <a:pt x="15717" y="4892"/>
                </a:cubicBezTo>
                <a:cubicBezTo>
                  <a:pt x="15717" y="4986"/>
                  <a:pt x="15717" y="4986"/>
                  <a:pt x="15717" y="4986"/>
                </a:cubicBezTo>
                <a:cubicBezTo>
                  <a:pt x="15747" y="4986"/>
                  <a:pt x="15747" y="4986"/>
                  <a:pt x="15747" y="4986"/>
                </a:cubicBezTo>
                <a:cubicBezTo>
                  <a:pt x="15747" y="4980"/>
                  <a:pt x="15747" y="4975"/>
                  <a:pt x="15747" y="4963"/>
                </a:cubicBezTo>
                <a:cubicBezTo>
                  <a:pt x="15747" y="4957"/>
                  <a:pt x="15753" y="4957"/>
                  <a:pt x="15753" y="4951"/>
                </a:cubicBezTo>
                <a:cubicBezTo>
                  <a:pt x="15753" y="4945"/>
                  <a:pt x="15753" y="4945"/>
                  <a:pt x="15753" y="4939"/>
                </a:cubicBezTo>
                <a:cubicBezTo>
                  <a:pt x="15759" y="4933"/>
                  <a:pt x="15764" y="4933"/>
                  <a:pt x="15764" y="4933"/>
                </a:cubicBezTo>
                <a:cubicBezTo>
                  <a:pt x="15770" y="4921"/>
                  <a:pt x="15770" y="4921"/>
                  <a:pt x="15770" y="4921"/>
                </a:cubicBezTo>
                <a:cubicBezTo>
                  <a:pt x="15776" y="4915"/>
                  <a:pt x="15770" y="4909"/>
                  <a:pt x="15770" y="4909"/>
                </a:cubicBezTo>
                <a:cubicBezTo>
                  <a:pt x="15776" y="4903"/>
                  <a:pt x="15782" y="4903"/>
                  <a:pt x="15782" y="4897"/>
                </a:cubicBezTo>
                <a:cubicBezTo>
                  <a:pt x="15788" y="4892"/>
                  <a:pt x="15788" y="4892"/>
                  <a:pt x="15788" y="4886"/>
                </a:cubicBezTo>
                <a:cubicBezTo>
                  <a:pt x="15794" y="4874"/>
                  <a:pt x="15806" y="4874"/>
                  <a:pt x="15812" y="4862"/>
                </a:cubicBezTo>
                <a:cubicBezTo>
                  <a:pt x="15812" y="4856"/>
                  <a:pt x="15818" y="4856"/>
                  <a:pt x="15818" y="4850"/>
                </a:cubicBezTo>
                <a:cubicBezTo>
                  <a:pt x="15818" y="4838"/>
                  <a:pt x="15818" y="4838"/>
                  <a:pt x="15818" y="4838"/>
                </a:cubicBezTo>
                <a:cubicBezTo>
                  <a:pt x="15818" y="4826"/>
                  <a:pt x="15818" y="4826"/>
                  <a:pt x="15818" y="4826"/>
                </a:cubicBezTo>
                <a:cubicBezTo>
                  <a:pt x="15818" y="4826"/>
                  <a:pt x="15812" y="4826"/>
                  <a:pt x="15812" y="4820"/>
                </a:cubicBezTo>
                <a:close/>
                <a:moveTo>
                  <a:pt x="17270" y="3540"/>
                </a:moveTo>
                <a:lnTo>
                  <a:pt x="17270" y="3540"/>
                </a:lnTo>
                <a:cubicBezTo>
                  <a:pt x="17265" y="3540"/>
                  <a:pt x="17259" y="3540"/>
                  <a:pt x="17259" y="3540"/>
                </a:cubicBezTo>
                <a:cubicBezTo>
                  <a:pt x="17247" y="3546"/>
                  <a:pt x="17241" y="3546"/>
                  <a:pt x="17235" y="3557"/>
                </a:cubicBezTo>
                <a:cubicBezTo>
                  <a:pt x="17229" y="3557"/>
                  <a:pt x="17235" y="3563"/>
                  <a:pt x="17229" y="3569"/>
                </a:cubicBezTo>
                <a:cubicBezTo>
                  <a:pt x="17229" y="3569"/>
                  <a:pt x="17229" y="3575"/>
                  <a:pt x="17223" y="3575"/>
                </a:cubicBezTo>
                <a:cubicBezTo>
                  <a:pt x="17223" y="3581"/>
                  <a:pt x="17217" y="3581"/>
                  <a:pt x="17211" y="3581"/>
                </a:cubicBezTo>
                <a:cubicBezTo>
                  <a:pt x="17205" y="3587"/>
                  <a:pt x="17199" y="3593"/>
                  <a:pt x="17193" y="3599"/>
                </a:cubicBezTo>
                <a:cubicBezTo>
                  <a:pt x="17187" y="3599"/>
                  <a:pt x="17181" y="3599"/>
                  <a:pt x="17181" y="3599"/>
                </a:cubicBezTo>
                <a:cubicBezTo>
                  <a:pt x="17170" y="3599"/>
                  <a:pt x="17164" y="3599"/>
                  <a:pt x="17158" y="3599"/>
                </a:cubicBezTo>
                <a:cubicBezTo>
                  <a:pt x="17146" y="3599"/>
                  <a:pt x="17146" y="3599"/>
                  <a:pt x="17146" y="3599"/>
                </a:cubicBezTo>
                <a:cubicBezTo>
                  <a:pt x="17140" y="3599"/>
                  <a:pt x="17140" y="3605"/>
                  <a:pt x="17134" y="3605"/>
                </a:cubicBezTo>
                <a:cubicBezTo>
                  <a:pt x="17122" y="3605"/>
                  <a:pt x="17122" y="3605"/>
                  <a:pt x="17122" y="3605"/>
                </a:cubicBezTo>
                <a:cubicBezTo>
                  <a:pt x="17116" y="3605"/>
                  <a:pt x="17104" y="3599"/>
                  <a:pt x="17099" y="3605"/>
                </a:cubicBezTo>
                <a:cubicBezTo>
                  <a:pt x="17093" y="3605"/>
                  <a:pt x="17093" y="3611"/>
                  <a:pt x="17093" y="3617"/>
                </a:cubicBezTo>
                <a:cubicBezTo>
                  <a:pt x="17087" y="3617"/>
                  <a:pt x="17087" y="3617"/>
                  <a:pt x="17081" y="3623"/>
                </a:cubicBezTo>
                <a:cubicBezTo>
                  <a:pt x="17075" y="3623"/>
                  <a:pt x="17075" y="3623"/>
                  <a:pt x="17069" y="3629"/>
                </a:cubicBezTo>
                <a:cubicBezTo>
                  <a:pt x="17063" y="3629"/>
                  <a:pt x="17057" y="3635"/>
                  <a:pt x="17051" y="3635"/>
                </a:cubicBezTo>
                <a:cubicBezTo>
                  <a:pt x="17045" y="3635"/>
                  <a:pt x="17039" y="3629"/>
                  <a:pt x="17033" y="3629"/>
                </a:cubicBezTo>
                <a:cubicBezTo>
                  <a:pt x="17021" y="3623"/>
                  <a:pt x="17010" y="3617"/>
                  <a:pt x="16998" y="3611"/>
                </a:cubicBezTo>
                <a:cubicBezTo>
                  <a:pt x="16992" y="3605"/>
                  <a:pt x="16992" y="3605"/>
                  <a:pt x="16986" y="3599"/>
                </a:cubicBezTo>
                <a:cubicBezTo>
                  <a:pt x="16974" y="3593"/>
                  <a:pt x="16974" y="3587"/>
                  <a:pt x="16968" y="3575"/>
                </a:cubicBezTo>
                <a:cubicBezTo>
                  <a:pt x="16962" y="3575"/>
                  <a:pt x="16962" y="3575"/>
                  <a:pt x="16956" y="3569"/>
                </a:cubicBezTo>
                <a:cubicBezTo>
                  <a:pt x="16950" y="3569"/>
                  <a:pt x="16950" y="3563"/>
                  <a:pt x="16944" y="3563"/>
                </a:cubicBezTo>
                <a:cubicBezTo>
                  <a:pt x="16933" y="3557"/>
                  <a:pt x="16921" y="3557"/>
                  <a:pt x="16909" y="3557"/>
                </a:cubicBezTo>
                <a:cubicBezTo>
                  <a:pt x="16903" y="3552"/>
                  <a:pt x="16897" y="3552"/>
                  <a:pt x="16891" y="3546"/>
                </a:cubicBezTo>
                <a:cubicBezTo>
                  <a:pt x="16891" y="3552"/>
                  <a:pt x="16891" y="3552"/>
                  <a:pt x="16891" y="3557"/>
                </a:cubicBezTo>
                <a:cubicBezTo>
                  <a:pt x="16885" y="3569"/>
                  <a:pt x="16885" y="3575"/>
                  <a:pt x="16891" y="3581"/>
                </a:cubicBezTo>
                <a:cubicBezTo>
                  <a:pt x="16891" y="3587"/>
                  <a:pt x="16891" y="3593"/>
                  <a:pt x="16891" y="3593"/>
                </a:cubicBezTo>
                <a:cubicBezTo>
                  <a:pt x="16891" y="3605"/>
                  <a:pt x="16891" y="3611"/>
                  <a:pt x="16891" y="3617"/>
                </a:cubicBezTo>
                <a:cubicBezTo>
                  <a:pt x="16891" y="3623"/>
                  <a:pt x="16891" y="3629"/>
                  <a:pt x="16891" y="3629"/>
                </a:cubicBezTo>
                <a:cubicBezTo>
                  <a:pt x="16891" y="3635"/>
                  <a:pt x="16891" y="3635"/>
                  <a:pt x="16891" y="3641"/>
                </a:cubicBezTo>
                <a:cubicBezTo>
                  <a:pt x="16891" y="3646"/>
                  <a:pt x="16885" y="3646"/>
                  <a:pt x="16879" y="3652"/>
                </a:cubicBezTo>
                <a:cubicBezTo>
                  <a:pt x="16879" y="3652"/>
                  <a:pt x="16879" y="3658"/>
                  <a:pt x="16873" y="3658"/>
                </a:cubicBezTo>
                <a:cubicBezTo>
                  <a:pt x="16873" y="3664"/>
                  <a:pt x="16867" y="3664"/>
                  <a:pt x="16861" y="3664"/>
                </a:cubicBezTo>
                <a:cubicBezTo>
                  <a:pt x="16861" y="3670"/>
                  <a:pt x="16855" y="3670"/>
                  <a:pt x="16855" y="3676"/>
                </a:cubicBezTo>
                <a:cubicBezTo>
                  <a:pt x="16849" y="3688"/>
                  <a:pt x="16849" y="3700"/>
                  <a:pt x="16849" y="3712"/>
                </a:cubicBezTo>
                <a:cubicBezTo>
                  <a:pt x="16844" y="3712"/>
                  <a:pt x="16844" y="3718"/>
                  <a:pt x="16838" y="3718"/>
                </a:cubicBezTo>
                <a:cubicBezTo>
                  <a:pt x="16832" y="3718"/>
                  <a:pt x="16832" y="3712"/>
                  <a:pt x="16826" y="3706"/>
                </a:cubicBezTo>
                <a:cubicBezTo>
                  <a:pt x="16826" y="3706"/>
                  <a:pt x="16826" y="3700"/>
                  <a:pt x="16820" y="3694"/>
                </a:cubicBezTo>
                <a:cubicBezTo>
                  <a:pt x="16820" y="3700"/>
                  <a:pt x="16814" y="3706"/>
                  <a:pt x="16814" y="3712"/>
                </a:cubicBezTo>
                <a:cubicBezTo>
                  <a:pt x="16814" y="3712"/>
                  <a:pt x="16814" y="3718"/>
                  <a:pt x="16814" y="3723"/>
                </a:cubicBezTo>
                <a:cubicBezTo>
                  <a:pt x="16808" y="3723"/>
                  <a:pt x="16802" y="3718"/>
                  <a:pt x="16802" y="3723"/>
                </a:cubicBezTo>
                <a:cubicBezTo>
                  <a:pt x="16796" y="3723"/>
                  <a:pt x="16796" y="3730"/>
                  <a:pt x="16790" y="3730"/>
                </a:cubicBezTo>
                <a:cubicBezTo>
                  <a:pt x="16784" y="3741"/>
                  <a:pt x="16778" y="3747"/>
                  <a:pt x="16778" y="3759"/>
                </a:cubicBezTo>
                <a:cubicBezTo>
                  <a:pt x="16778" y="3765"/>
                  <a:pt x="16778" y="3771"/>
                  <a:pt x="16784" y="3777"/>
                </a:cubicBezTo>
                <a:cubicBezTo>
                  <a:pt x="16784" y="3783"/>
                  <a:pt x="16790" y="3783"/>
                  <a:pt x="16796" y="3783"/>
                </a:cubicBezTo>
                <a:cubicBezTo>
                  <a:pt x="16796" y="3789"/>
                  <a:pt x="16802" y="3789"/>
                  <a:pt x="16808" y="3795"/>
                </a:cubicBezTo>
                <a:cubicBezTo>
                  <a:pt x="16808" y="3801"/>
                  <a:pt x="16802" y="3807"/>
                  <a:pt x="16808" y="3807"/>
                </a:cubicBezTo>
                <a:cubicBezTo>
                  <a:pt x="16808" y="3812"/>
                  <a:pt x="16814" y="3812"/>
                  <a:pt x="16814" y="3812"/>
                </a:cubicBezTo>
                <a:cubicBezTo>
                  <a:pt x="16820" y="3812"/>
                  <a:pt x="16820" y="3812"/>
                  <a:pt x="16820" y="3812"/>
                </a:cubicBezTo>
                <a:cubicBezTo>
                  <a:pt x="16832" y="3812"/>
                  <a:pt x="16832" y="3807"/>
                  <a:pt x="16838" y="3807"/>
                </a:cubicBezTo>
                <a:cubicBezTo>
                  <a:pt x="16838" y="3836"/>
                  <a:pt x="16838" y="3836"/>
                  <a:pt x="16838" y="3836"/>
                </a:cubicBezTo>
                <a:cubicBezTo>
                  <a:pt x="16796" y="3836"/>
                  <a:pt x="16796" y="3836"/>
                  <a:pt x="16796" y="3836"/>
                </a:cubicBezTo>
                <a:cubicBezTo>
                  <a:pt x="16796" y="3842"/>
                  <a:pt x="16796" y="3848"/>
                  <a:pt x="16796" y="3860"/>
                </a:cubicBezTo>
                <a:cubicBezTo>
                  <a:pt x="16796" y="3872"/>
                  <a:pt x="16796" y="3872"/>
                  <a:pt x="16796" y="3872"/>
                </a:cubicBezTo>
                <a:cubicBezTo>
                  <a:pt x="16796" y="3878"/>
                  <a:pt x="16796" y="3884"/>
                  <a:pt x="16796" y="3884"/>
                </a:cubicBezTo>
                <a:cubicBezTo>
                  <a:pt x="16796" y="3889"/>
                  <a:pt x="16790" y="3895"/>
                  <a:pt x="16790" y="3895"/>
                </a:cubicBezTo>
                <a:cubicBezTo>
                  <a:pt x="16790" y="3901"/>
                  <a:pt x="16784" y="3901"/>
                  <a:pt x="16784" y="3907"/>
                </a:cubicBezTo>
                <a:cubicBezTo>
                  <a:pt x="16784" y="3913"/>
                  <a:pt x="16790" y="3913"/>
                  <a:pt x="16790" y="3919"/>
                </a:cubicBezTo>
                <a:cubicBezTo>
                  <a:pt x="16790" y="3961"/>
                  <a:pt x="16790" y="3961"/>
                  <a:pt x="16790" y="3961"/>
                </a:cubicBezTo>
                <a:cubicBezTo>
                  <a:pt x="16790" y="3967"/>
                  <a:pt x="16790" y="3973"/>
                  <a:pt x="16790" y="3984"/>
                </a:cubicBezTo>
                <a:cubicBezTo>
                  <a:pt x="16790" y="3984"/>
                  <a:pt x="16790" y="3990"/>
                  <a:pt x="16784" y="3996"/>
                </a:cubicBezTo>
                <a:cubicBezTo>
                  <a:pt x="16784" y="3996"/>
                  <a:pt x="16778" y="3996"/>
                  <a:pt x="16772" y="4002"/>
                </a:cubicBezTo>
                <a:cubicBezTo>
                  <a:pt x="16772" y="4002"/>
                  <a:pt x="16767" y="4002"/>
                  <a:pt x="16760" y="4002"/>
                </a:cubicBezTo>
                <a:cubicBezTo>
                  <a:pt x="16755" y="4002"/>
                  <a:pt x="16755" y="4008"/>
                  <a:pt x="16749" y="4014"/>
                </a:cubicBezTo>
                <a:cubicBezTo>
                  <a:pt x="16749" y="4020"/>
                  <a:pt x="16743" y="4026"/>
                  <a:pt x="16737" y="4038"/>
                </a:cubicBezTo>
                <a:cubicBezTo>
                  <a:pt x="16737" y="4044"/>
                  <a:pt x="16731" y="4044"/>
                  <a:pt x="16725" y="4050"/>
                </a:cubicBezTo>
                <a:cubicBezTo>
                  <a:pt x="16719" y="4055"/>
                  <a:pt x="16713" y="4062"/>
                  <a:pt x="16707" y="4067"/>
                </a:cubicBezTo>
                <a:cubicBezTo>
                  <a:pt x="16707" y="4067"/>
                  <a:pt x="16707" y="4062"/>
                  <a:pt x="16707" y="4055"/>
                </a:cubicBezTo>
                <a:cubicBezTo>
                  <a:pt x="16707" y="4055"/>
                  <a:pt x="16713" y="4050"/>
                  <a:pt x="16713" y="4044"/>
                </a:cubicBezTo>
                <a:cubicBezTo>
                  <a:pt x="16713" y="4038"/>
                  <a:pt x="16707" y="4032"/>
                  <a:pt x="16707" y="4026"/>
                </a:cubicBezTo>
                <a:lnTo>
                  <a:pt x="16701" y="4026"/>
                </a:lnTo>
                <a:cubicBezTo>
                  <a:pt x="16701" y="4032"/>
                  <a:pt x="16701" y="4038"/>
                  <a:pt x="16695" y="4038"/>
                </a:cubicBezTo>
                <a:cubicBezTo>
                  <a:pt x="16695" y="4050"/>
                  <a:pt x="16695" y="4055"/>
                  <a:pt x="16695" y="4062"/>
                </a:cubicBezTo>
                <a:cubicBezTo>
                  <a:pt x="16654" y="4062"/>
                  <a:pt x="16654" y="4062"/>
                  <a:pt x="16654" y="4062"/>
                </a:cubicBezTo>
                <a:cubicBezTo>
                  <a:pt x="16654" y="4109"/>
                  <a:pt x="16654" y="4109"/>
                  <a:pt x="16654" y="4109"/>
                </a:cubicBezTo>
                <a:cubicBezTo>
                  <a:pt x="16642" y="4109"/>
                  <a:pt x="16642" y="4109"/>
                  <a:pt x="16642" y="4109"/>
                </a:cubicBezTo>
                <a:cubicBezTo>
                  <a:pt x="16636" y="4109"/>
                  <a:pt x="16630" y="4109"/>
                  <a:pt x="16630" y="4109"/>
                </a:cubicBezTo>
                <a:cubicBezTo>
                  <a:pt x="16624" y="4103"/>
                  <a:pt x="16624" y="4097"/>
                  <a:pt x="16624" y="4097"/>
                </a:cubicBezTo>
                <a:cubicBezTo>
                  <a:pt x="16618" y="4085"/>
                  <a:pt x="16624" y="4079"/>
                  <a:pt x="16624" y="4073"/>
                </a:cubicBezTo>
                <a:cubicBezTo>
                  <a:pt x="16612" y="4067"/>
                  <a:pt x="16612" y="4067"/>
                  <a:pt x="16612" y="4067"/>
                </a:cubicBezTo>
                <a:cubicBezTo>
                  <a:pt x="16612" y="4073"/>
                  <a:pt x="16606" y="4073"/>
                  <a:pt x="16606" y="4079"/>
                </a:cubicBezTo>
                <a:cubicBezTo>
                  <a:pt x="16606" y="4085"/>
                  <a:pt x="16606" y="4091"/>
                  <a:pt x="16606" y="4097"/>
                </a:cubicBezTo>
                <a:cubicBezTo>
                  <a:pt x="16606" y="4103"/>
                  <a:pt x="16606" y="4109"/>
                  <a:pt x="16601" y="4115"/>
                </a:cubicBezTo>
                <a:cubicBezTo>
                  <a:pt x="16601" y="4121"/>
                  <a:pt x="16594" y="4121"/>
                  <a:pt x="16589" y="4121"/>
                </a:cubicBezTo>
                <a:cubicBezTo>
                  <a:pt x="16583" y="4121"/>
                  <a:pt x="16577" y="4121"/>
                  <a:pt x="16571" y="4121"/>
                </a:cubicBezTo>
                <a:cubicBezTo>
                  <a:pt x="16571" y="4192"/>
                  <a:pt x="16571" y="4192"/>
                  <a:pt x="16571" y="4192"/>
                </a:cubicBezTo>
                <a:cubicBezTo>
                  <a:pt x="16547" y="4192"/>
                  <a:pt x="16547" y="4192"/>
                  <a:pt x="16547" y="4192"/>
                </a:cubicBezTo>
                <a:cubicBezTo>
                  <a:pt x="16541" y="4186"/>
                  <a:pt x="16535" y="4186"/>
                  <a:pt x="16535" y="4186"/>
                </a:cubicBezTo>
                <a:cubicBezTo>
                  <a:pt x="16529" y="4180"/>
                  <a:pt x="16535" y="4174"/>
                  <a:pt x="16529" y="4174"/>
                </a:cubicBezTo>
                <a:cubicBezTo>
                  <a:pt x="16529" y="4168"/>
                  <a:pt x="16523" y="4168"/>
                  <a:pt x="16517" y="4162"/>
                </a:cubicBezTo>
                <a:lnTo>
                  <a:pt x="16512" y="4162"/>
                </a:lnTo>
                <a:cubicBezTo>
                  <a:pt x="16506" y="4168"/>
                  <a:pt x="16500" y="4180"/>
                  <a:pt x="16494" y="4186"/>
                </a:cubicBezTo>
                <a:cubicBezTo>
                  <a:pt x="16494" y="4186"/>
                  <a:pt x="16488" y="4186"/>
                  <a:pt x="16482" y="4186"/>
                </a:cubicBezTo>
                <a:cubicBezTo>
                  <a:pt x="16476" y="4186"/>
                  <a:pt x="16470" y="4186"/>
                  <a:pt x="16458" y="4186"/>
                </a:cubicBezTo>
                <a:cubicBezTo>
                  <a:pt x="16446" y="4180"/>
                  <a:pt x="16435" y="4180"/>
                  <a:pt x="16423" y="4186"/>
                </a:cubicBezTo>
                <a:cubicBezTo>
                  <a:pt x="16417" y="4186"/>
                  <a:pt x="16417" y="4180"/>
                  <a:pt x="16411" y="4186"/>
                </a:cubicBezTo>
                <a:cubicBezTo>
                  <a:pt x="16405" y="4186"/>
                  <a:pt x="16405" y="4186"/>
                  <a:pt x="16399" y="4192"/>
                </a:cubicBezTo>
                <a:cubicBezTo>
                  <a:pt x="16399" y="4192"/>
                  <a:pt x="16393" y="4192"/>
                  <a:pt x="16387" y="4192"/>
                </a:cubicBezTo>
                <a:cubicBezTo>
                  <a:pt x="16381" y="4192"/>
                  <a:pt x="16375" y="4192"/>
                  <a:pt x="16363" y="4192"/>
                </a:cubicBezTo>
                <a:cubicBezTo>
                  <a:pt x="16357" y="4198"/>
                  <a:pt x="16351" y="4204"/>
                  <a:pt x="16346" y="4210"/>
                </a:cubicBezTo>
                <a:cubicBezTo>
                  <a:pt x="16346" y="4216"/>
                  <a:pt x="16340" y="4221"/>
                  <a:pt x="16340" y="4221"/>
                </a:cubicBezTo>
                <a:cubicBezTo>
                  <a:pt x="16340" y="4228"/>
                  <a:pt x="16340" y="4228"/>
                  <a:pt x="16340" y="4233"/>
                </a:cubicBezTo>
                <a:cubicBezTo>
                  <a:pt x="16340" y="4245"/>
                  <a:pt x="16340" y="4251"/>
                  <a:pt x="16340" y="4257"/>
                </a:cubicBezTo>
                <a:cubicBezTo>
                  <a:pt x="16286" y="4257"/>
                  <a:pt x="16286" y="4257"/>
                  <a:pt x="16286" y="4257"/>
                </a:cubicBezTo>
                <a:cubicBezTo>
                  <a:pt x="16286" y="4263"/>
                  <a:pt x="16286" y="4269"/>
                  <a:pt x="16286" y="4269"/>
                </a:cubicBezTo>
                <a:cubicBezTo>
                  <a:pt x="16286" y="4281"/>
                  <a:pt x="16286" y="4287"/>
                  <a:pt x="16286" y="4293"/>
                </a:cubicBezTo>
                <a:cubicBezTo>
                  <a:pt x="16280" y="4293"/>
                  <a:pt x="16274" y="4293"/>
                  <a:pt x="16262" y="4299"/>
                </a:cubicBezTo>
                <a:cubicBezTo>
                  <a:pt x="16257" y="4299"/>
                  <a:pt x="16257" y="4299"/>
                  <a:pt x="16251" y="4299"/>
                </a:cubicBezTo>
                <a:cubicBezTo>
                  <a:pt x="16245" y="4305"/>
                  <a:pt x="16245" y="4305"/>
                  <a:pt x="16245" y="4310"/>
                </a:cubicBezTo>
                <a:cubicBezTo>
                  <a:pt x="16239" y="4316"/>
                  <a:pt x="16239" y="4316"/>
                  <a:pt x="16233" y="4322"/>
                </a:cubicBezTo>
                <a:cubicBezTo>
                  <a:pt x="16233" y="4328"/>
                  <a:pt x="16233" y="4328"/>
                  <a:pt x="16233" y="4334"/>
                </a:cubicBezTo>
                <a:cubicBezTo>
                  <a:pt x="16233" y="4340"/>
                  <a:pt x="16227" y="4340"/>
                  <a:pt x="16227" y="4346"/>
                </a:cubicBezTo>
                <a:cubicBezTo>
                  <a:pt x="16227" y="4352"/>
                  <a:pt x="16221" y="4352"/>
                  <a:pt x="16221" y="4358"/>
                </a:cubicBezTo>
                <a:cubicBezTo>
                  <a:pt x="16227" y="4358"/>
                  <a:pt x="16233" y="4364"/>
                  <a:pt x="16239" y="4364"/>
                </a:cubicBezTo>
                <a:cubicBezTo>
                  <a:pt x="16245" y="4364"/>
                  <a:pt x="16251" y="4364"/>
                  <a:pt x="16262" y="4364"/>
                </a:cubicBezTo>
                <a:cubicBezTo>
                  <a:pt x="16274" y="4364"/>
                  <a:pt x="16280" y="4364"/>
                  <a:pt x="16286" y="4364"/>
                </a:cubicBezTo>
                <a:cubicBezTo>
                  <a:pt x="16292" y="4364"/>
                  <a:pt x="16286" y="4358"/>
                  <a:pt x="16286" y="4358"/>
                </a:cubicBezTo>
                <a:cubicBezTo>
                  <a:pt x="16286" y="4364"/>
                  <a:pt x="16292" y="4370"/>
                  <a:pt x="16286" y="4370"/>
                </a:cubicBezTo>
                <a:cubicBezTo>
                  <a:pt x="16286" y="4376"/>
                  <a:pt x="16286" y="4382"/>
                  <a:pt x="16286" y="4382"/>
                </a:cubicBezTo>
                <a:cubicBezTo>
                  <a:pt x="16286" y="4387"/>
                  <a:pt x="16280" y="4387"/>
                  <a:pt x="16274" y="4394"/>
                </a:cubicBezTo>
                <a:cubicBezTo>
                  <a:pt x="16274" y="4405"/>
                  <a:pt x="16274" y="4405"/>
                  <a:pt x="16274" y="4405"/>
                </a:cubicBezTo>
                <a:cubicBezTo>
                  <a:pt x="16269" y="4411"/>
                  <a:pt x="16262" y="4411"/>
                  <a:pt x="16262" y="4417"/>
                </a:cubicBezTo>
                <a:cubicBezTo>
                  <a:pt x="16262" y="4423"/>
                  <a:pt x="16262" y="4429"/>
                  <a:pt x="16262" y="4435"/>
                </a:cubicBezTo>
                <a:cubicBezTo>
                  <a:pt x="16262" y="4453"/>
                  <a:pt x="16274" y="4465"/>
                  <a:pt x="16292" y="4465"/>
                </a:cubicBezTo>
                <a:cubicBezTo>
                  <a:pt x="16310" y="4465"/>
                  <a:pt x="16310" y="4465"/>
                  <a:pt x="16310" y="4465"/>
                </a:cubicBezTo>
                <a:cubicBezTo>
                  <a:pt x="16310" y="4447"/>
                  <a:pt x="16310" y="4441"/>
                  <a:pt x="16310" y="4429"/>
                </a:cubicBezTo>
                <a:cubicBezTo>
                  <a:pt x="16310" y="4423"/>
                  <a:pt x="16310" y="4411"/>
                  <a:pt x="16316" y="4405"/>
                </a:cubicBezTo>
                <a:cubicBezTo>
                  <a:pt x="16322" y="4399"/>
                  <a:pt x="16334" y="4399"/>
                  <a:pt x="16340" y="4399"/>
                </a:cubicBezTo>
                <a:cubicBezTo>
                  <a:pt x="16351" y="4394"/>
                  <a:pt x="16363" y="4387"/>
                  <a:pt x="16363" y="4376"/>
                </a:cubicBezTo>
                <a:cubicBezTo>
                  <a:pt x="16363" y="4364"/>
                  <a:pt x="16351" y="4358"/>
                  <a:pt x="16351" y="4346"/>
                </a:cubicBezTo>
                <a:cubicBezTo>
                  <a:pt x="16346" y="4340"/>
                  <a:pt x="16351" y="4340"/>
                  <a:pt x="16351" y="4334"/>
                </a:cubicBezTo>
                <a:cubicBezTo>
                  <a:pt x="16346" y="4328"/>
                  <a:pt x="16351" y="4322"/>
                  <a:pt x="16351" y="4310"/>
                </a:cubicBezTo>
                <a:cubicBezTo>
                  <a:pt x="16346" y="4310"/>
                  <a:pt x="16340" y="4316"/>
                  <a:pt x="16340" y="4316"/>
                </a:cubicBezTo>
                <a:cubicBezTo>
                  <a:pt x="16328" y="4316"/>
                  <a:pt x="16322" y="4316"/>
                  <a:pt x="16310" y="4310"/>
                </a:cubicBezTo>
                <a:cubicBezTo>
                  <a:pt x="16316" y="4310"/>
                  <a:pt x="16310" y="4305"/>
                  <a:pt x="16310" y="4299"/>
                </a:cubicBezTo>
                <a:cubicBezTo>
                  <a:pt x="16316" y="4299"/>
                  <a:pt x="16322" y="4299"/>
                  <a:pt x="16322" y="4293"/>
                </a:cubicBezTo>
                <a:cubicBezTo>
                  <a:pt x="16328" y="4293"/>
                  <a:pt x="16328" y="4287"/>
                  <a:pt x="16334" y="4287"/>
                </a:cubicBezTo>
                <a:cubicBezTo>
                  <a:pt x="16346" y="4287"/>
                  <a:pt x="16351" y="4287"/>
                  <a:pt x="16357" y="4287"/>
                </a:cubicBezTo>
                <a:cubicBezTo>
                  <a:pt x="16369" y="4287"/>
                  <a:pt x="16375" y="4281"/>
                  <a:pt x="16387" y="4275"/>
                </a:cubicBezTo>
                <a:cubicBezTo>
                  <a:pt x="16399" y="4269"/>
                  <a:pt x="16405" y="4257"/>
                  <a:pt x="16423" y="4257"/>
                </a:cubicBezTo>
                <a:cubicBezTo>
                  <a:pt x="16423" y="4251"/>
                  <a:pt x="16428" y="4257"/>
                  <a:pt x="16435" y="4257"/>
                </a:cubicBezTo>
                <a:lnTo>
                  <a:pt x="16440" y="4251"/>
                </a:lnTo>
                <a:cubicBezTo>
                  <a:pt x="16452" y="4251"/>
                  <a:pt x="16458" y="4251"/>
                  <a:pt x="16464" y="4251"/>
                </a:cubicBezTo>
                <a:cubicBezTo>
                  <a:pt x="16470" y="4251"/>
                  <a:pt x="16476" y="4251"/>
                  <a:pt x="16476" y="4251"/>
                </a:cubicBezTo>
                <a:cubicBezTo>
                  <a:pt x="16482" y="4251"/>
                  <a:pt x="16482" y="4245"/>
                  <a:pt x="16488" y="4245"/>
                </a:cubicBezTo>
                <a:cubicBezTo>
                  <a:pt x="16500" y="4245"/>
                  <a:pt x="16512" y="4245"/>
                  <a:pt x="16523" y="4245"/>
                </a:cubicBezTo>
                <a:cubicBezTo>
                  <a:pt x="16529" y="4245"/>
                  <a:pt x="16529" y="4245"/>
                  <a:pt x="16535" y="4245"/>
                </a:cubicBezTo>
                <a:cubicBezTo>
                  <a:pt x="16529" y="4245"/>
                  <a:pt x="16529" y="4251"/>
                  <a:pt x="16523" y="4257"/>
                </a:cubicBezTo>
                <a:cubicBezTo>
                  <a:pt x="16523" y="4257"/>
                  <a:pt x="16517" y="4257"/>
                  <a:pt x="16512" y="4257"/>
                </a:cubicBezTo>
                <a:cubicBezTo>
                  <a:pt x="16506" y="4257"/>
                  <a:pt x="16500" y="4251"/>
                  <a:pt x="16494" y="4257"/>
                </a:cubicBezTo>
                <a:cubicBezTo>
                  <a:pt x="16470" y="4257"/>
                  <a:pt x="16464" y="4275"/>
                  <a:pt x="16446" y="4275"/>
                </a:cubicBezTo>
                <a:cubicBezTo>
                  <a:pt x="16387" y="4275"/>
                  <a:pt x="16387" y="4275"/>
                  <a:pt x="16387" y="4275"/>
                </a:cubicBezTo>
                <a:cubicBezTo>
                  <a:pt x="16387" y="4352"/>
                  <a:pt x="16387" y="4352"/>
                  <a:pt x="16387" y="4352"/>
                </a:cubicBezTo>
                <a:cubicBezTo>
                  <a:pt x="16411" y="4352"/>
                  <a:pt x="16411" y="4352"/>
                  <a:pt x="16411" y="4352"/>
                </a:cubicBezTo>
                <a:cubicBezTo>
                  <a:pt x="16417" y="4352"/>
                  <a:pt x="16423" y="4352"/>
                  <a:pt x="16428" y="4346"/>
                </a:cubicBezTo>
                <a:cubicBezTo>
                  <a:pt x="16435" y="4346"/>
                  <a:pt x="16440" y="4340"/>
                  <a:pt x="16446" y="4340"/>
                </a:cubicBezTo>
                <a:cubicBezTo>
                  <a:pt x="16452" y="4334"/>
                  <a:pt x="16452" y="4328"/>
                  <a:pt x="16452" y="4328"/>
                </a:cubicBezTo>
                <a:cubicBezTo>
                  <a:pt x="16458" y="4322"/>
                  <a:pt x="16458" y="4316"/>
                  <a:pt x="16464" y="4316"/>
                </a:cubicBezTo>
                <a:cubicBezTo>
                  <a:pt x="16470" y="4310"/>
                  <a:pt x="16470" y="4305"/>
                  <a:pt x="16476" y="4305"/>
                </a:cubicBezTo>
                <a:cubicBezTo>
                  <a:pt x="16482" y="4305"/>
                  <a:pt x="16488" y="4305"/>
                  <a:pt x="16488" y="4305"/>
                </a:cubicBezTo>
                <a:cubicBezTo>
                  <a:pt x="16494" y="4305"/>
                  <a:pt x="16506" y="4305"/>
                  <a:pt x="16512" y="4305"/>
                </a:cubicBezTo>
                <a:cubicBezTo>
                  <a:pt x="16517" y="4299"/>
                  <a:pt x="16517" y="4293"/>
                  <a:pt x="16517" y="4293"/>
                </a:cubicBezTo>
                <a:cubicBezTo>
                  <a:pt x="16517" y="4287"/>
                  <a:pt x="16517" y="4287"/>
                  <a:pt x="16517" y="4281"/>
                </a:cubicBezTo>
                <a:cubicBezTo>
                  <a:pt x="16517" y="4275"/>
                  <a:pt x="16523" y="4275"/>
                  <a:pt x="16529" y="4275"/>
                </a:cubicBezTo>
                <a:cubicBezTo>
                  <a:pt x="16529" y="4281"/>
                  <a:pt x="16535" y="4281"/>
                  <a:pt x="16535" y="4287"/>
                </a:cubicBezTo>
                <a:cubicBezTo>
                  <a:pt x="16541" y="4287"/>
                  <a:pt x="16535" y="4293"/>
                  <a:pt x="16535" y="4299"/>
                </a:cubicBezTo>
                <a:cubicBezTo>
                  <a:pt x="16541" y="4305"/>
                  <a:pt x="16547" y="4305"/>
                  <a:pt x="16547" y="4305"/>
                </a:cubicBezTo>
                <a:cubicBezTo>
                  <a:pt x="16553" y="4310"/>
                  <a:pt x="16559" y="4310"/>
                  <a:pt x="16565" y="4310"/>
                </a:cubicBezTo>
                <a:cubicBezTo>
                  <a:pt x="16577" y="4310"/>
                  <a:pt x="16577" y="4305"/>
                  <a:pt x="16583" y="4299"/>
                </a:cubicBezTo>
                <a:cubicBezTo>
                  <a:pt x="16583" y="4293"/>
                  <a:pt x="16583" y="4287"/>
                  <a:pt x="16589" y="4287"/>
                </a:cubicBezTo>
                <a:cubicBezTo>
                  <a:pt x="16594" y="4275"/>
                  <a:pt x="16606" y="4281"/>
                  <a:pt x="16618" y="4281"/>
                </a:cubicBezTo>
                <a:cubicBezTo>
                  <a:pt x="16618" y="4275"/>
                  <a:pt x="16618" y="4275"/>
                  <a:pt x="16618" y="4269"/>
                </a:cubicBezTo>
                <a:cubicBezTo>
                  <a:pt x="16618" y="4263"/>
                  <a:pt x="16624" y="4263"/>
                  <a:pt x="16624" y="4257"/>
                </a:cubicBezTo>
                <a:cubicBezTo>
                  <a:pt x="16624" y="4251"/>
                  <a:pt x="16618" y="4251"/>
                  <a:pt x="16618" y="4245"/>
                </a:cubicBezTo>
                <a:cubicBezTo>
                  <a:pt x="16618" y="4245"/>
                  <a:pt x="16618" y="4239"/>
                  <a:pt x="16618" y="4233"/>
                </a:cubicBezTo>
                <a:cubicBezTo>
                  <a:pt x="16630" y="4228"/>
                  <a:pt x="16630" y="4228"/>
                  <a:pt x="16630" y="4228"/>
                </a:cubicBezTo>
                <a:cubicBezTo>
                  <a:pt x="16755" y="4233"/>
                  <a:pt x="16755" y="4233"/>
                  <a:pt x="16755" y="4233"/>
                </a:cubicBezTo>
                <a:cubicBezTo>
                  <a:pt x="16767" y="4228"/>
                  <a:pt x="16767" y="4216"/>
                  <a:pt x="16778" y="4216"/>
                </a:cubicBezTo>
                <a:cubicBezTo>
                  <a:pt x="16784" y="4210"/>
                  <a:pt x="16790" y="4216"/>
                  <a:pt x="16802" y="4216"/>
                </a:cubicBezTo>
                <a:cubicBezTo>
                  <a:pt x="16814" y="4216"/>
                  <a:pt x="16820" y="4210"/>
                  <a:pt x="16820" y="4204"/>
                </a:cubicBezTo>
                <a:cubicBezTo>
                  <a:pt x="16826" y="4198"/>
                  <a:pt x="16832" y="4192"/>
                  <a:pt x="16832" y="4180"/>
                </a:cubicBezTo>
                <a:cubicBezTo>
                  <a:pt x="16832" y="4127"/>
                  <a:pt x="16832" y="4127"/>
                  <a:pt x="16832" y="4127"/>
                </a:cubicBezTo>
                <a:cubicBezTo>
                  <a:pt x="16832" y="4121"/>
                  <a:pt x="16838" y="4121"/>
                  <a:pt x="16838" y="4115"/>
                </a:cubicBezTo>
                <a:cubicBezTo>
                  <a:pt x="16838" y="4109"/>
                  <a:pt x="16838" y="4109"/>
                  <a:pt x="16838" y="4103"/>
                </a:cubicBezTo>
                <a:cubicBezTo>
                  <a:pt x="16844" y="4091"/>
                  <a:pt x="16855" y="4091"/>
                  <a:pt x="16855" y="4079"/>
                </a:cubicBezTo>
                <a:cubicBezTo>
                  <a:pt x="16855" y="4067"/>
                  <a:pt x="16855" y="4067"/>
                  <a:pt x="16855" y="4067"/>
                </a:cubicBezTo>
                <a:cubicBezTo>
                  <a:pt x="16855" y="4062"/>
                  <a:pt x="16855" y="4055"/>
                  <a:pt x="16855" y="4044"/>
                </a:cubicBezTo>
                <a:cubicBezTo>
                  <a:pt x="16855" y="4026"/>
                  <a:pt x="16855" y="4026"/>
                  <a:pt x="16855" y="4026"/>
                </a:cubicBezTo>
                <a:cubicBezTo>
                  <a:pt x="16855" y="4020"/>
                  <a:pt x="16849" y="4014"/>
                  <a:pt x="16855" y="4008"/>
                </a:cubicBezTo>
                <a:cubicBezTo>
                  <a:pt x="16855" y="4002"/>
                  <a:pt x="16861" y="4002"/>
                  <a:pt x="16867" y="4002"/>
                </a:cubicBezTo>
                <a:cubicBezTo>
                  <a:pt x="16873" y="3996"/>
                  <a:pt x="16879" y="3996"/>
                  <a:pt x="16879" y="3996"/>
                </a:cubicBezTo>
                <a:cubicBezTo>
                  <a:pt x="16885" y="3984"/>
                  <a:pt x="16879" y="3973"/>
                  <a:pt x="16885" y="3961"/>
                </a:cubicBezTo>
                <a:cubicBezTo>
                  <a:pt x="16885" y="3955"/>
                  <a:pt x="16885" y="3955"/>
                  <a:pt x="16885" y="3949"/>
                </a:cubicBezTo>
                <a:cubicBezTo>
                  <a:pt x="16885" y="3943"/>
                  <a:pt x="16891" y="3937"/>
                  <a:pt x="16891" y="3925"/>
                </a:cubicBezTo>
                <a:cubicBezTo>
                  <a:pt x="16897" y="3919"/>
                  <a:pt x="16903" y="3919"/>
                  <a:pt x="16903" y="3913"/>
                </a:cubicBezTo>
                <a:cubicBezTo>
                  <a:pt x="16909" y="3907"/>
                  <a:pt x="16903" y="3901"/>
                  <a:pt x="16903" y="3889"/>
                </a:cubicBezTo>
                <a:cubicBezTo>
                  <a:pt x="16903" y="3884"/>
                  <a:pt x="16909" y="3872"/>
                  <a:pt x="16903" y="3866"/>
                </a:cubicBezTo>
                <a:cubicBezTo>
                  <a:pt x="16903" y="3860"/>
                  <a:pt x="16891" y="3860"/>
                  <a:pt x="16891" y="3860"/>
                </a:cubicBezTo>
                <a:cubicBezTo>
                  <a:pt x="16891" y="3854"/>
                  <a:pt x="16885" y="3848"/>
                  <a:pt x="16885" y="3848"/>
                </a:cubicBezTo>
                <a:cubicBezTo>
                  <a:pt x="16879" y="3836"/>
                  <a:pt x="16873" y="3830"/>
                  <a:pt x="16873" y="3824"/>
                </a:cubicBezTo>
                <a:cubicBezTo>
                  <a:pt x="16873" y="3818"/>
                  <a:pt x="16873" y="3818"/>
                  <a:pt x="16873" y="3812"/>
                </a:cubicBezTo>
                <a:cubicBezTo>
                  <a:pt x="16867" y="3801"/>
                  <a:pt x="16861" y="3801"/>
                  <a:pt x="16861" y="3789"/>
                </a:cubicBezTo>
                <a:cubicBezTo>
                  <a:pt x="16861" y="3783"/>
                  <a:pt x="16861" y="3783"/>
                  <a:pt x="16861" y="3777"/>
                </a:cubicBezTo>
                <a:cubicBezTo>
                  <a:pt x="16855" y="3771"/>
                  <a:pt x="16855" y="3771"/>
                  <a:pt x="16855" y="3765"/>
                </a:cubicBezTo>
                <a:cubicBezTo>
                  <a:pt x="16849" y="3765"/>
                  <a:pt x="16844" y="3765"/>
                  <a:pt x="16844" y="3765"/>
                </a:cubicBezTo>
                <a:cubicBezTo>
                  <a:pt x="16838" y="3759"/>
                  <a:pt x="16826" y="3759"/>
                  <a:pt x="16820" y="3759"/>
                </a:cubicBezTo>
                <a:cubicBezTo>
                  <a:pt x="16820" y="3741"/>
                  <a:pt x="16820" y="3741"/>
                  <a:pt x="16820" y="3741"/>
                </a:cubicBezTo>
                <a:cubicBezTo>
                  <a:pt x="16873" y="3741"/>
                  <a:pt x="16873" y="3741"/>
                  <a:pt x="16873" y="3741"/>
                </a:cubicBezTo>
                <a:cubicBezTo>
                  <a:pt x="16885" y="3741"/>
                  <a:pt x="16885" y="3730"/>
                  <a:pt x="16891" y="3730"/>
                </a:cubicBezTo>
                <a:cubicBezTo>
                  <a:pt x="16897" y="3730"/>
                  <a:pt x="16897" y="3730"/>
                  <a:pt x="16897" y="3730"/>
                </a:cubicBezTo>
                <a:cubicBezTo>
                  <a:pt x="16903" y="3730"/>
                  <a:pt x="16909" y="3741"/>
                  <a:pt x="16915" y="3741"/>
                </a:cubicBezTo>
                <a:cubicBezTo>
                  <a:pt x="16921" y="3741"/>
                  <a:pt x="16921" y="3747"/>
                  <a:pt x="16926" y="3747"/>
                </a:cubicBezTo>
                <a:cubicBezTo>
                  <a:pt x="16926" y="3747"/>
                  <a:pt x="16933" y="3747"/>
                  <a:pt x="16938" y="3747"/>
                </a:cubicBezTo>
                <a:cubicBezTo>
                  <a:pt x="16938" y="3747"/>
                  <a:pt x="16938" y="3759"/>
                  <a:pt x="16944" y="3759"/>
                </a:cubicBezTo>
                <a:cubicBezTo>
                  <a:pt x="16950" y="3759"/>
                  <a:pt x="16956" y="3759"/>
                  <a:pt x="16968" y="3759"/>
                </a:cubicBezTo>
                <a:cubicBezTo>
                  <a:pt x="16980" y="3759"/>
                  <a:pt x="16986" y="3765"/>
                  <a:pt x="16992" y="3765"/>
                </a:cubicBezTo>
                <a:cubicBezTo>
                  <a:pt x="16992" y="3759"/>
                  <a:pt x="16998" y="3759"/>
                  <a:pt x="16998" y="3753"/>
                </a:cubicBezTo>
                <a:cubicBezTo>
                  <a:pt x="16998" y="3741"/>
                  <a:pt x="16998" y="3730"/>
                  <a:pt x="16992" y="3718"/>
                </a:cubicBezTo>
                <a:cubicBezTo>
                  <a:pt x="17057" y="3718"/>
                  <a:pt x="17057" y="3718"/>
                  <a:pt x="17057" y="3718"/>
                </a:cubicBezTo>
                <a:cubicBezTo>
                  <a:pt x="17063" y="3718"/>
                  <a:pt x="17063" y="3712"/>
                  <a:pt x="17069" y="3712"/>
                </a:cubicBezTo>
                <a:cubicBezTo>
                  <a:pt x="17069" y="3706"/>
                  <a:pt x="17075" y="3706"/>
                  <a:pt x="17081" y="3706"/>
                </a:cubicBezTo>
                <a:cubicBezTo>
                  <a:pt x="17081" y="3706"/>
                  <a:pt x="17087" y="3706"/>
                  <a:pt x="17093" y="3706"/>
                </a:cubicBezTo>
                <a:cubicBezTo>
                  <a:pt x="17093" y="3700"/>
                  <a:pt x="17093" y="3694"/>
                  <a:pt x="17093" y="3694"/>
                </a:cubicBezTo>
                <a:cubicBezTo>
                  <a:pt x="17099" y="3682"/>
                  <a:pt x="17093" y="3676"/>
                  <a:pt x="17093" y="3670"/>
                </a:cubicBezTo>
                <a:cubicBezTo>
                  <a:pt x="17093" y="3664"/>
                  <a:pt x="17093" y="3664"/>
                  <a:pt x="17099" y="3658"/>
                </a:cubicBezTo>
                <a:cubicBezTo>
                  <a:pt x="17099" y="3652"/>
                  <a:pt x="17099" y="3652"/>
                  <a:pt x="17104" y="3646"/>
                </a:cubicBezTo>
                <a:cubicBezTo>
                  <a:pt x="17104" y="3646"/>
                  <a:pt x="17110" y="3646"/>
                  <a:pt x="17116" y="3646"/>
                </a:cubicBezTo>
                <a:cubicBezTo>
                  <a:pt x="17116" y="3641"/>
                  <a:pt x="17122" y="3641"/>
                  <a:pt x="17122" y="3641"/>
                </a:cubicBezTo>
                <a:cubicBezTo>
                  <a:pt x="17134" y="3635"/>
                  <a:pt x="17140" y="3641"/>
                  <a:pt x="17146" y="3641"/>
                </a:cubicBezTo>
                <a:cubicBezTo>
                  <a:pt x="17152" y="3635"/>
                  <a:pt x="17152" y="3629"/>
                  <a:pt x="17158" y="3629"/>
                </a:cubicBezTo>
                <a:cubicBezTo>
                  <a:pt x="17170" y="3623"/>
                  <a:pt x="17181" y="3623"/>
                  <a:pt x="17193" y="3623"/>
                </a:cubicBezTo>
                <a:cubicBezTo>
                  <a:pt x="17205" y="3623"/>
                  <a:pt x="17205" y="3623"/>
                  <a:pt x="17205" y="3623"/>
                </a:cubicBezTo>
                <a:cubicBezTo>
                  <a:pt x="17211" y="3623"/>
                  <a:pt x="17211" y="3617"/>
                  <a:pt x="17217" y="3617"/>
                </a:cubicBezTo>
                <a:cubicBezTo>
                  <a:pt x="17217" y="3617"/>
                  <a:pt x="17223" y="3617"/>
                  <a:pt x="17229" y="3617"/>
                </a:cubicBezTo>
                <a:cubicBezTo>
                  <a:pt x="17229" y="3611"/>
                  <a:pt x="17229" y="3605"/>
                  <a:pt x="17229" y="3605"/>
                </a:cubicBezTo>
                <a:cubicBezTo>
                  <a:pt x="17235" y="3599"/>
                  <a:pt x="17235" y="3593"/>
                  <a:pt x="17235" y="3593"/>
                </a:cubicBezTo>
                <a:cubicBezTo>
                  <a:pt x="17235" y="3587"/>
                  <a:pt x="17241" y="3587"/>
                  <a:pt x="17247" y="3587"/>
                </a:cubicBezTo>
                <a:cubicBezTo>
                  <a:pt x="17247" y="3581"/>
                  <a:pt x="17253" y="3581"/>
                  <a:pt x="17253" y="3575"/>
                </a:cubicBezTo>
                <a:cubicBezTo>
                  <a:pt x="17259" y="3569"/>
                  <a:pt x="17265" y="3569"/>
                  <a:pt x="17265" y="3569"/>
                </a:cubicBezTo>
                <a:cubicBezTo>
                  <a:pt x="17265" y="3563"/>
                  <a:pt x="17265" y="3557"/>
                  <a:pt x="17270" y="3557"/>
                </a:cubicBezTo>
                <a:cubicBezTo>
                  <a:pt x="17270" y="3552"/>
                  <a:pt x="17270" y="3546"/>
                  <a:pt x="17270" y="3540"/>
                </a:cubicBezTo>
                <a:close/>
                <a:moveTo>
                  <a:pt x="17371" y="3486"/>
                </a:moveTo>
                <a:lnTo>
                  <a:pt x="17371" y="3486"/>
                </a:lnTo>
                <a:cubicBezTo>
                  <a:pt x="17371" y="3486"/>
                  <a:pt x="17365" y="3486"/>
                  <a:pt x="17359" y="3486"/>
                </a:cubicBezTo>
                <a:lnTo>
                  <a:pt x="17353" y="3492"/>
                </a:lnTo>
                <a:cubicBezTo>
                  <a:pt x="17348" y="3498"/>
                  <a:pt x="17342" y="3498"/>
                  <a:pt x="17342" y="3498"/>
                </a:cubicBezTo>
                <a:cubicBezTo>
                  <a:pt x="17336" y="3504"/>
                  <a:pt x="17336" y="3510"/>
                  <a:pt x="17330" y="3510"/>
                </a:cubicBezTo>
                <a:cubicBezTo>
                  <a:pt x="17324" y="3516"/>
                  <a:pt x="17318" y="3516"/>
                  <a:pt x="17318" y="3516"/>
                </a:cubicBezTo>
                <a:cubicBezTo>
                  <a:pt x="17324" y="3522"/>
                  <a:pt x="17330" y="3528"/>
                  <a:pt x="17336" y="3528"/>
                </a:cubicBezTo>
                <a:cubicBezTo>
                  <a:pt x="17348" y="3528"/>
                  <a:pt x="17353" y="3528"/>
                  <a:pt x="17353" y="3522"/>
                </a:cubicBezTo>
                <a:cubicBezTo>
                  <a:pt x="17359" y="3522"/>
                  <a:pt x="17359" y="3516"/>
                  <a:pt x="17359" y="3510"/>
                </a:cubicBezTo>
                <a:cubicBezTo>
                  <a:pt x="17365" y="3504"/>
                  <a:pt x="17371" y="3498"/>
                  <a:pt x="17371" y="3486"/>
                </a:cubicBezTo>
                <a:close/>
                <a:moveTo>
                  <a:pt x="17656" y="3184"/>
                </a:moveTo>
                <a:lnTo>
                  <a:pt x="17656" y="3184"/>
                </a:lnTo>
                <a:cubicBezTo>
                  <a:pt x="17650" y="3184"/>
                  <a:pt x="17650" y="3190"/>
                  <a:pt x="17650" y="3196"/>
                </a:cubicBezTo>
                <a:cubicBezTo>
                  <a:pt x="17644" y="3202"/>
                  <a:pt x="17638" y="3202"/>
                  <a:pt x="17638" y="3208"/>
                </a:cubicBezTo>
                <a:cubicBezTo>
                  <a:pt x="17638" y="3208"/>
                  <a:pt x="17638" y="3214"/>
                  <a:pt x="17638" y="3220"/>
                </a:cubicBezTo>
                <a:cubicBezTo>
                  <a:pt x="17638" y="3225"/>
                  <a:pt x="17632" y="3231"/>
                  <a:pt x="17626" y="3237"/>
                </a:cubicBezTo>
                <a:cubicBezTo>
                  <a:pt x="17620" y="3249"/>
                  <a:pt x="17620" y="3249"/>
                  <a:pt x="17620" y="3249"/>
                </a:cubicBezTo>
                <a:cubicBezTo>
                  <a:pt x="17620" y="3243"/>
                  <a:pt x="17626" y="3249"/>
                  <a:pt x="17632" y="3249"/>
                </a:cubicBezTo>
                <a:cubicBezTo>
                  <a:pt x="17638" y="3243"/>
                  <a:pt x="17638" y="3237"/>
                  <a:pt x="17638" y="3231"/>
                </a:cubicBezTo>
                <a:cubicBezTo>
                  <a:pt x="17644" y="3225"/>
                  <a:pt x="17644" y="3225"/>
                  <a:pt x="17650" y="3220"/>
                </a:cubicBezTo>
                <a:cubicBezTo>
                  <a:pt x="17650" y="3220"/>
                  <a:pt x="17656" y="3220"/>
                  <a:pt x="17662" y="3214"/>
                </a:cubicBezTo>
                <a:cubicBezTo>
                  <a:pt x="17662" y="3214"/>
                  <a:pt x="17662" y="3208"/>
                  <a:pt x="17662" y="3202"/>
                </a:cubicBezTo>
                <a:cubicBezTo>
                  <a:pt x="17662" y="3202"/>
                  <a:pt x="17668" y="3196"/>
                  <a:pt x="17668" y="3190"/>
                </a:cubicBezTo>
                <a:lnTo>
                  <a:pt x="17668" y="3184"/>
                </a:lnTo>
                <a:cubicBezTo>
                  <a:pt x="17656" y="3178"/>
                  <a:pt x="17656" y="3178"/>
                  <a:pt x="17656" y="3178"/>
                </a:cubicBezTo>
                <a:lnTo>
                  <a:pt x="17656" y="3184"/>
                </a:lnTo>
                <a:close/>
                <a:moveTo>
                  <a:pt x="18338" y="2882"/>
                </a:moveTo>
                <a:lnTo>
                  <a:pt x="18338" y="2882"/>
                </a:lnTo>
                <a:cubicBezTo>
                  <a:pt x="18332" y="2870"/>
                  <a:pt x="18332" y="2870"/>
                  <a:pt x="18332" y="2870"/>
                </a:cubicBezTo>
                <a:cubicBezTo>
                  <a:pt x="18326" y="2864"/>
                  <a:pt x="18320" y="2864"/>
                  <a:pt x="18314" y="2864"/>
                </a:cubicBezTo>
                <a:cubicBezTo>
                  <a:pt x="18314" y="2864"/>
                  <a:pt x="18308" y="2864"/>
                  <a:pt x="18302" y="2864"/>
                </a:cubicBezTo>
                <a:cubicBezTo>
                  <a:pt x="18302" y="2870"/>
                  <a:pt x="18302" y="2876"/>
                  <a:pt x="18302" y="2882"/>
                </a:cubicBezTo>
                <a:cubicBezTo>
                  <a:pt x="18302" y="2887"/>
                  <a:pt x="18302" y="2887"/>
                  <a:pt x="18302" y="2899"/>
                </a:cubicBezTo>
                <a:cubicBezTo>
                  <a:pt x="18338" y="2899"/>
                  <a:pt x="18338" y="2899"/>
                  <a:pt x="18338" y="2899"/>
                </a:cubicBezTo>
                <a:cubicBezTo>
                  <a:pt x="18338" y="2893"/>
                  <a:pt x="18338" y="2887"/>
                  <a:pt x="18338" y="2882"/>
                </a:cubicBezTo>
                <a:close/>
                <a:moveTo>
                  <a:pt x="18260" y="2887"/>
                </a:moveTo>
                <a:lnTo>
                  <a:pt x="18260" y="2887"/>
                </a:lnTo>
                <a:cubicBezTo>
                  <a:pt x="18255" y="2887"/>
                  <a:pt x="18255" y="2882"/>
                  <a:pt x="18255" y="2882"/>
                </a:cubicBezTo>
                <a:cubicBezTo>
                  <a:pt x="18249" y="2870"/>
                  <a:pt x="18255" y="2864"/>
                  <a:pt x="18255" y="2852"/>
                </a:cubicBezTo>
                <a:cubicBezTo>
                  <a:pt x="18255" y="2846"/>
                  <a:pt x="18249" y="2846"/>
                  <a:pt x="18243" y="2840"/>
                </a:cubicBezTo>
                <a:cubicBezTo>
                  <a:pt x="18243" y="2834"/>
                  <a:pt x="18237" y="2834"/>
                  <a:pt x="18237" y="2828"/>
                </a:cubicBezTo>
                <a:cubicBezTo>
                  <a:pt x="18231" y="2822"/>
                  <a:pt x="18225" y="2822"/>
                  <a:pt x="18219" y="2816"/>
                </a:cubicBezTo>
                <a:cubicBezTo>
                  <a:pt x="18219" y="2828"/>
                  <a:pt x="18219" y="2834"/>
                  <a:pt x="18219" y="2846"/>
                </a:cubicBezTo>
                <a:cubicBezTo>
                  <a:pt x="18219" y="2846"/>
                  <a:pt x="18225" y="2852"/>
                  <a:pt x="18225" y="2858"/>
                </a:cubicBezTo>
                <a:cubicBezTo>
                  <a:pt x="18225" y="2864"/>
                  <a:pt x="18225" y="2870"/>
                  <a:pt x="18225" y="2882"/>
                </a:cubicBezTo>
                <a:cubicBezTo>
                  <a:pt x="18225" y="2887"/>
                  <a:pt x="18231" y="2893"/>
                  <a:pt x="18231" y="2905"/>
                </a:cubicBezTo>
                <a:cubicBezTo>
                  <a:pt x="18267" y="2905"/>
                  <a:pt x="18267" y="2905"/>
                  <a:pt x="18267" y="2905"/>
                </a:cubicBezTo>
                <a:cubicBezTo>
                  <a:pt x="18260" y="2899"/>
                  <a:pt x="18260" y="2893"/>
                  <a:pt x="18260" y="2887"/>
                </a:cubicBezTo>
                <a:close/>
                <a:moveTo>
                  <a:pt x="18106" y="2579"/>
                </a:moveTo>
                <a:lnTo>
                  <a:pt x="18106" y="2579"/>
                </a:lnTo>
                <a:cubicBezTo>
                  <a:pt x="18112" y="2579"/>
                  <a:pt x="18118" y="2573"/>
                  <a:pt x="18124" y="2573"/>
                </a:cubicBezTo>
                <a:lnTo>
                  <a:pt x="18130" y="2567"/>
                </a:lnTo>
                <a:cubicBezTo>
                  <a:pt x="18136" y="2561"/>
                  <a:pt x="18142" y="2567"/>
                  <a:pt x="18142" y="2561"/>
                </a:cubicBezTo>
                <a:cubicBezTo>
                  <a:pt x="18148" y="2555"/>
                  <a:pt x="18148" y="2550"/>
                  <a:pt x="18148" y="2538"/>
                </a:cubicBezTo>
                <a:cubicBezTo>
                  <a:pt x="18142" y="2538"/>
                  <a:pt x="18142" y="2532"/>
                  <a:pt x="18136" y="2532"/>
                </a:cubicBezTo>
                <a:cubicBezTo>
                  <a:pt x="18130" y="2532"/>
                  <a:pt x="18130" y="2532"/>
                  <a:pt x="18130" y="2532"/>
                </a:cubicBezTo>
                <a:cubicBezTo>
                  <a:pt x="18124" y="2532"/>
                  <a:pt x="18118" y="2538"/>
                  <a:pt x="18112" y="2538"/>
                </a:cubicBezTo>
                <a:cubicBezTo>
                  <a:pt x="18106" y="2538"/>
                  <a:pt x="18095" y="2538"/>
                  <a:pt x="18089" y="2538"/>
                </a:cubicBezTo>
                <a:cubicBezTo>
                  <a:pt x="18083" y="2544"/>
                  <a:pt x="18071" y="2550"/>
                  <a:pt x="18071" y="2555"/>
                </a:cubicBezTo>
                <a:cubicBezTo>
                  <a:pt x="18071" y="2579"/>
                  <a:pt x="18071" y="2579"/>
                  <a:pt x="18071" y="2579"/>
                </a:cubicBezTo>
                <a:cubicBezTo>
                  <a:pt x="18077" y="2579"/>
                  <a:pt x="18083" y="2579"/>
                  <a:pt x="18083" y="2579"/>
                </a:cubicBezTo>
                <a:cubicBezTo>
                  <a:pt x="18095" y="2579"/>
                  <a:pt x="18101" y="2579"/>
                  <a:pt x="18106" y="2579"/>
                </a:cubicBezTo>
                <a:close/>
                <a:moveTo>
                  <a:pt x="19429" y="2182"/>
                </a:moveTo>
                <a:lnTo>
                  <a:pt x="19429" y="2182"/>
                </a:lnTo>
                <a:cubicBezTo>
                  <a:pt x="19435" y="2182"/>
                  <a:pt x="19446" y="2182"/>
                  <a:pt x="19452" y="2182"/>
                </a:cubicBezTo>
                <a:cubicBezTo>
                  <a:pt x="19452" y="2182"/>
                  <a:pt x="19458" y="2182"/>
                  <a:pt x="19464" y="2182"/>
                </a:cubicBezTo>
                <a:cubicBezTo>
                  <a:pt x="19470" y="2182"/>
                  <a:pt x="19464" y="2194"/>
                  <a:pt x="19470" y="2194"/>
                </a:cubicBezTo>
                <a:cubicBezTo>
                  <a:pt x="19482" y="2200"/>
                  <a:pt x="19488" y="2194"/>
                  <a:pt x="19500" y="2194"/>
                </a:cubicBezTo>
                <a:cubicBezTo>
                  <a:pt x="19512" y="2194"/>
                  <a:pt x="19512" y="2194"/>
                  <a:pt x="19512" y="2194"/>
                </a:cubicBezTo>
                <a:cubicBezTo>
                  <a:pt x="19518" y="2194"/>
                  <a:pt x="19524" y="2188"/>
                  <a:pt x="19529" y="2188"/>
                </a:cubicBezTo>
                <a:cubicBezTo>
                  <a:pt x="19541" y="2188"/>
                  <a:pt x="19547" y="2194"/>
                  <a:pt x="19559" y="2200"/>
                </a:cubicBezTo>
                <a:cubicBezTo>
                  <a:pt x="19565" y="2200"/>
                  <a:pt x="19565" y="2206"/>
                  <a:pt x="19577" y="2206"/>
                </a:cubicBezTo>
                <a:cubicBezTo>
                  <a:pt x="19583" y="2206"/>
                  <a:pt x="19583" y="2206"/>
                  <a:pt x="19589" y="2206"/>
                </a:cubicBezTo>
                <a:cubicBezTo>
                  <a:pt x="19589" y="2182"/>
                  <a:pt x="19589" y="2182"/>
                  <a:pt x="19589" y="2182"/>
                </a:cubicBezTo>
                <a:lnTo>
                  <a:pt x="19583" y="2182"/>
                </a:lnTo>
                <a:cubicBezTo>
                  <a:pt x="19577" y="2176"/>
                  <a:pt x="19571" y="2176"/>
                  <a:pt x="19571" y="2176"/>
                </a:cubicBezTo>
                <a:cubicBezTo>
                  <a:pt x="19565" y="2170"/>
                  <a:pt x="19559" y="2170"/>
                  <a:pt x="19559" y="2170"/>
                </a:cubicBezTo>
                <a:cubicBezTo>
                  <a:pt x="19547" y="2170"/>
                  <a:pt x="19541" y="2164"/>
                  <a:pt x="19529" y="2164"/>
                </a:cubicBezTo>
                <a:cubicBezTo>
                  <a:pt x="19524" y="2164"/>
                  <a:pt x="19518" y="2164"/>
                  <a:pt x="19512" y="2164"/>
                </a:cubicBezTo>
                <a:cubicBezTo>
                  <a:pt x="19506" y="2164"/>
                  <a:pt x="19500" y="2158"/>
                  <a:pt x="19500" y="2158"/>
                </a:cubicBezTo>
                <a:cubicBezTo>
                  <a:pt x="19494" y="2158"/>
                  <a:pt x="19488" y="2158"/>
                  <a:pt x="19488" y="2158"/>
                </a:cubicBezTo>
                <a:cubicBezTo>
                  <a:pt x="19482" y="2158"/>
                  <a:pt x="19476" y="2152"/>
                  <a:pt x="19470" y="2152"/>
                </a:cubicBezTo>
                <a:cubicBezTo>
                  <a:pt x="19452" y="2152"/>
                  <a:pt x="19440" y="2158"/>
                  <a:pt x="19429" y="2164"/>
                </a:cubicBezTo>
                <a:cubicBezTo>
                  <a:pt x="19429" y="2164"/>
                  <a:pt x="19423" y="2182"/>
                  <a:pt x="19429" y="2182"/>
                </a:cubicBezTo>
                <a:close/>
                <a:moveTo>
                  <a:pt x="18925" y="1482"/>
                </a:moveTo>
                <a:lnTo>
                  <a:pt x="18925" y="1482"/>
                </a:lnTo>
                <a:cubicBezTo>
                  <a:pt x="18925" y="1482"/>
                  <a:pt x="18931" y="1482"/>
                  <a:pt x="18937" y="1482"/>
                </a:cubicBezTo>
                <a:cubicBezTo>
                  <a:pt x="18948" y="1482"/>
                  <a:pt x="18954" y="1482"/>
                  <a:pt x="18966" y="1482"/>
                </a:cubicBezTo>
                <a:cubicBezTo>
                  <a:pt x="18984" y="1482"/>
                  <a:pt x="18990" y="1482"/>
                  <a:pt x="19008" y="1482"/>
                </a:cubicBezTo>
                <a:cubicBezTo>
                  <a:pt x="19014" y="1482"/>
                  <a:pt x="19020" y="1476"/>
                  <a:pt x="19031" y="1476"/>
                </a:cubicBezTo>
                <a:cubicBezTo>
                  <a:pt x="19031" y="1470"/>
                  <a:pt x="19037" y="1470"/>
                  <a:pt x="19043" y="1470"/>
                </a:cubicBezTo>
                <a:cubicBezTo>
                  <a:pt x="19049" y="1465"/>
                  <a:pt x="19055" y="1470"/>
                  <a:pt x="19067" y="1470"/>
                </a:cubicBezTo>
                <a:cubicBezTo>
                  <a:pt x="19091" y="1470"/>
                  <a:pt x="19091" y="1470"/>
                  <a:pt x="19091" y="1470"/>
                </a:cubicBezTo>
                <a:cubicBezTo>
                  <a:pt x="19091" y="1470"/>
                  <a:pt x="19097" y="1470"/>
                  <a:pt x="19103" y="1470"/>
                </a:cubicBezTo>
                <a:cubicBezTo>
                  <a:pt x="19114" y="1470"/>
                  <a:pt x="19114" y="1470"/>
                  <a:pt x="19114" y="1470"/>
                </a:cubicBezTo>
                <a:cubicBezTo>
                  <a:pt x="19120" y="1470"/>
                  <a:pt x="19120" y="1470"/>
                  <a:pt x="19126" y="1470"/>
                </a:cubicBezTo>
                <a:cubicBezTo>
                  <a:pt x="19126" y="1453"/>
                  <a:pt x="19126" y="1453"/>
                  <a:pt x="19126" y="1453"/>
                </a:cubicBezTo>
                <a:cubicBezTo>
                  <a:pt x="19126" y="1447"/>
                  <a:pt x="19126" y="1441"/>
                  <a:pt x="19120" y="1441"/>
                </a:cubicBezTo>
                <a:cubicBezTo>
                  <a:pt x="19114" y="1435"/>
                  <a:pt x="19114" y="1435"/>
                  <a:pt x="19108" y="1429"/>
                </a:cubicBezTo>
                <a:cubicBezTo>
                  <a:pt x="19097" y="1423"/>
                  <a:pt x="19091" y="1429"/>
                  <a:pt x="19073" y="1429"/>
                </a:cubicBezTo>
                <a:cubicBezTo>
                  <a:pt x="19073" y="1429"/>
                  <a:pt x="19067" y="1423"/>
                  <a:pt x="19061" y="1423"/>
                </a:cubicBezTo>
                <a:cubicBezTo>
                  <a:pt x="19061" y="1423"/>
                  <a:pt x="19055" y="1429"/>
                  <a:pt x="19049" y="1423"/>
                </a:cubicBezTo>
                <a:cubicBezTo>
                  <a:pt x="19043" y="1423"/>
                  <a:pt x="19043" y="1423"/>
                  <a:pt x="19037" y="1417"/>
                </a:cubicBezTo>
                <a:cubicBezTo>
                  <a:pt x="19031" y="1417"/>
                  <a:pt x="19031" y="1411"/>
                  <a:pt x="19025" y="1411"/>
                </a:cubicBezTo>
                <a:cubicBezTo>
                  <a:pt x="19020" y="1405"/>
                  <a:pt x="19020" y="1411"/>
                  <a:pt x="19014" y="1411"/>
                </a:cubicBezTo>
                <a:cubicBezTo>
                  <a:pt x="19008" y="1411"/>
                  <a:pt x="19008" y="1405"/>
                  <a:pt x="19002" y="1411"/>
                </a:cubicBezTo>
                <a:cubicBezTo>
                  <a:pt x="18996" y="1411"/>
                  <a:pt x="18996" y="1417"/>
                  <a:pt x="18990" y="1417"/>
                </a:cubicBezTo>
                <a:cubicBezTo>
                  <a:pt x="18984" y="1417"/>
                  <a:pt x="18990" y="1429"/>
                  <a:pt x="18984" y="1429"/>
                </a:cubicBezTo>
                <a:cubicBezTo>
                  <a:pt x="18984" y="1429"/>
                  <a:pt x="18978" y="1429"/>
                  <a:pt x="18972" y="1429"/>
                </a:cubicBezTo>
                <a:cubicBezTo>
                  <a:pt x="18972" y="1429"/>
                  <a:pt x="18966" y="1429"/>
                  <a:pt x="18960" y="1429"/>
                </a:cubicBezTo>
                <a:cubicBezTo>
                  <a:pt x="18954" y="1429"/>
                  <a:pt x="18948" y="1429"/>
                  <a:pt x="18937" y="1429"/>
                </a:cubicBezTo>
                <a:cubicBezTo>
                  <a:pt x="18931" y="1429"/>
                  <a:pt x="18931" y="1435"/>
                  <a:pt x="18925" y="1435"/>
                </a:cubicBezTo>
                <a:cubicBezTo>
                  <a:pt x="18913" y="1441"/>
                  <a:pt x="18913" y="1453"/>
                  <a:pt x="18913" y="1470"/>
                </a:cubicBezTo>
                <a:cubicBezTo>
                  <a:pt x="18919" y="1476"/>
                  <a:pt x="18919" y="1482"/>
                  <a:pt x="18925" y="1482"/>
                </a:cubicBezTo>
                <a:close/>
                <a:moveTo>
                  <a:pt x="17140" y="1044"/>
                </a:moveTo>
                <a:lnTo>
                  <a:pt x="17140" y="1044"/>
                </a:lnTo>
                <a:cubicBezTo>
                  <a:pt x="17146" y="1050"/>
                  <a:pt x="17146" y="1050"/>
                  <a:pt x="17152" y="1050"/>
                </a:cubicBezTo>
                <a:cubicBezTo>
                  <a:pt x="17158" y="1050"/>
                  <a:pt x="17158" y="1050"/>
                  <a:pt x="17164" y="1055"/>
                </a:cubicBezTo>
                <a:cubicBezTo>
                  <a:pt x="17164" y="1055"/>
                  <a:pt x="17164" y="1061"/>
                  <a:pt x="17170" y="1067"/>
                </a:cubicBezTo>
                <a:cubicBezTo>
                  <a:pt x="17176" y="1073"/>
                  <a:pt x="17181" y="1073"/>
                  <a:pt x="17187" y="1073"/>
                </a:cubicBezTo>
                <a:cubicBezTo>
                  <a:pt x="17193" y="1073"/>
                  <a:pt x="17199" y="1073"/>
                  <a:pt x="17205" y="1067"/>
                </a:cubicBezTo>
                <a:cubicBezTo>
                  <a:pt x="17217" y="1067"/>
                  <a:pt x="17223" y="1061"/>
                  <a:pt x="17229" y="1061"/>
                </a:cubicBezTo>
                <a:cubicBezTo>
                  <a:pt x="17241" y="1061"/>
                  <a:pt x="17247" y="1067"/>
                  <a:pt x="17253" y="1073"/>
                </a:cubicBezTo>
                <a:cubicBezTo>
                  <a:pt x="17259" y="1073"/>
                  <a:pt x="17259" y="1079"/>
                  <a:pt x="17265" y="1085"/>
                </a:cubicBezTo>
                <a:cubicBezTo>
                  <a:pt x="17270" y="1085"/>
                  <a:pt x="17270" y="1085"/>
                  <a:pt x="17276" y="1085"/>
                </a:cubicBezTo>
                <a:cubicBezTo>
                  <a:pt x="17282" y="1085"/>
                  <a:pt x="17282" y="1091"/>
                  <a:pt x="17288" y="1091"/>
                </a:cubicBezTo>
                <a:cubicBezTo>
                  <a:pt x="17294" y="1091"/>
                  <a:pt x="17300" y="1091"/>
                  <a:pt x="17312" y="1091"/>
                </a:cubicBezTo>
                <a:cubicBezTo>
                  <a:pt x="17324" y="1091"/>
                  <a:pt x="17324" y="1091"/>
                  <a:pt x="17324" y="1091"/>
                </a:cubicBezTo>
                <a:cubicBezTo>
                  <a:pt x="17324" y="1091"/>
                  <a:pt x="17330" y="1091"/>
                  <a:pt x="17336" y="1091"/>
                </a:cubicBezTo>
                <a:cubicBezTo>
                  <a:pt x="17342" y="1091"/>
                  <a:pt x="17342" y="1085"/>
                  <a:pt x="17348" y="1079"/>
                </a:cubicBezTo>
                <a:cubicBezTo>
                  <a:pt x="17348" y="1079"/>
                  <a:pt x="17348" y="1067"/>
                  <a:pt x="17353" y="1067"/>
                </a:cubicBezTo>
                <a:cubicBezTo>
                  <a:pt x="17359" y="1067"/>
                  <a:pt x="17359" y="1067"/>
                  <a:pt x="17365" y="1067"/>
                </a:cubicBezTo>
                <a:cubicBezTo>
                  <a:pt x="17371" y="1067"/>
                  <a:pt x="17377" y="1067"/>
                  <a:pt x="17383" y="1067"/>
                </a:cubicBezTo>
                <a:cubicBezTo>
                  <a:pt x="17383" y="1044"/>
                  <a:pt x="17383" y="1044"/>
                  <a:pt x="17383" y="1044"/>
                </a:cubicBezTo>
                <a:cubicBezTo>
                  <a:pt x="17383" y="1044"/>
                  <a:pt x="17377" y="1038"/>
                  <a:pt x="17377" y="1032"/>
                </a:cubicBezTo>
                <a:lnTo>
                  <a:pt x="17383" y="1032"/>
                </a:lnTo>
                <a:cubicBezTo>
                  <a:pt x="17365" y="1032"/>
                  <a:pt x="17359" y="1032"/>
                  <a:pt x="17342" y="1032"/>
                </a:cubicBezTo>
                <a:cubicBezTo>
                  <a:pt x="17336" y="1032"/>
                  <a:pt x="17336" y="1032"/>
                  <a:pt x="17330" y="1032"/>
                </a:cubicBezTo>
                <a:cubicBezTo>
                  <a:pt x="17324" y="1032"/>
                  <a:pt x="17318" y="1032"/>
                  <a:pt x="17306" y="1032"/>
                </a:cubicBezTo>
                <a:cubicBezTo>
                  <a:pt x="17294" y="1032"/>
                  <a:pt x="17294" y="1032"/>
                  <a:pt x="17294" y="1032"/>
                </a:cubicBezTo>
                <a:cubicBezTo>
                  <a:pt x="17294" y="1032"/>
                  <a:pt x="17288" y="1032"/>
                  <a:pt x="17282" y="1032"/>
                </a:cubicBezTo>
                <a:cubicBezTo>
                  <a:pt x="17270" y="1032"/>
                  <a:pt x="17270" y="1032"/>
                  <a:pt x="17270" y="1032"/>
                </a:cubicBezTo>
                <a:cubicBezTo>
                  <a:pt x="17265" y="1032"/>
                  <a:pt x="17265" y="1032"/>
                  <a:pt x="17259" y="1032"/>
                </a:cubicBezTo>
                <a:cubicBezTo>
                  <a:pt x="17259" y="1002"/>
                  <a:pt x="17259" y="1002"/>
                  <a:pt x="17259" y="1002"/>
                </a:cubicBezTo>
                <a:cubicBezTo>
                  <a:pt x="17247" y="1002"/>
                  <a:pt x="17235" y="1002"/>
                  <a:pt x="17223" y="1002"/>
                </a:cubicBezTo>
                <a:cubicBezTo>
                  <a:pt x="17217" y="1002"/>
                  <a:pt x="17217" y="1002"/>
                  <a:pt x="17211" y="1002"/>
                </a:cubicBezTo>
                <a:cubicBezTo>
                  <a:pt x="17205" y="1002"/>
                  <a:pt x="17211" y="1014"/>
                  <a:pt x="17205" y="1014"/>
                </a:cubicBezTo>
                <a:cubicBezTo>
                  <a:pt x="17205" y="1020"/>
                  <a:pt x="17199" y="1014"/>
                  <a:pt x="17193" y="1014"/>
                </a:cubicBezTo>
                <a:cubicBezTo>
                  <a:pt x="17181" y="1014"/>
                  <a:pt x="17181" y="1014"/>
                  <a:pt x="17176" y="1014"/>
                </a:cubicBezTo>
                <a:cubicBezTo>
                  <a:pt x="17158" y="1008"/>
                  <a:pt x="17158" y="996"/>
                  <a:pt x="17146" y="984"/>
                </a:cubicBezTo>
                <a:cubicBezTo>
                  <a:pt x="17134" y="990"/>
                  <a:pt x="17134" y="990"/>
                  <a:pt x="17134" y="990"/>
                </a:cubicBezTo>
                <a:cubicBezTo>
                  <a:pt x="17134" y="1038"/>
                  <a:pt x="17134" y="1038"/>
                  <a:pt x="17134" y="1038"/>
                </a:cubicBezTo>
                <a:cubicBezTo>
                  <a:pt x="17140" y="1038"/>
                  <a:pt x="17134" y="1044"/>
                  <a:pt x="17140" y="1044"/>
                </a:cubicBezTo>
                <a:close/>
                <a:moveTo>
                  <a:pt x="16796" y="1227"/>
                </a:moveTo>
                <a:lnTo>
                  <a:pt x="16796" y="1227"/>
                </a:lnTo>
                <a:cubicBezTo>
                  <a:pt x="16808" y="1227"/>
                  <a:pt x="16814" y="1233"/>
                  <a:pt x="16820" y="1233"/>
                </a:cubicBezTo>
                <a:cubicBezTo>
                  <a:pt x="16826" y="1233"/>
                  <a:pt x="16832" y="1233"/>
                  <a:pt x="16844" y="1233"/>
                </a:cubicBezTo>
                <a:cubicBezTo>
                  <a:pt x="16855" y="1233"/>
                  <a:pt x="16855" y="1233"/>
                  <a:pt x="16855" y="1233"/>
                </a:cubicBezTo>
                <a:cubicBezTo>
                  <a:pt x="16861" y="1233"/>
                  <a:pt x="16861" y="1233"/>
                  <a:pt x="16867" y="1233"/>
                </a:cubicBezTo>
                <a:cubicBezTo>
                  <a:pt x="16879" y="1233"/>
                  <a:pt x="16891" y="1233"/>
                  <a:pt x="16903" y="1233"/>
                </a:cubicBezTo>
                <a:cubicBezTo>
                  <a:pt x="16909" y="1233"/>
                  <a:pt x="16915" y="1227"/>
                  <a:pt x="16921" y="1227"/>
                </a:cubicBezTo>
                <a:cubicBezTo>
                  <a:pt x="16926" y="1227"/>
                  <a:pt x="16926" y="1227"/>
                  <a:pt x="16926" y="1227"/>
                </a:cubicBezTo>
                <a:cubicBezTo>
                  <a:pt x="16933" y="1227"/>
                  <a:pt x="16933" y="1233"/>
                  <a:pt x="16938" y="1239"/>
                </a:cubicBezTo>
                <a:cubicBezTo>
                  <a:pt x="16944" y="1239"/>
                  <a:pt x="16950" y="1245"/>
                  <a:pt x="16962" y="1245"/>
                </a:cubicBezTo>
                <a:cubicBezTo>
                  <a:pt x="16962" y="1245"/>
                  <a:pt x="16968" y="1251"/>
                  <a:pt x="16974" y="1251"/>
                </a:cubicBezTo>
                <a:cubicBezTo>
                  <a:pt x="16992" y="1251"/>
                  <a:pt x="16992" y="1251"/>
                  <a:pt x="16992" y="1251"/>
                </a:cubicBezTo>
                <a:cubicBezTo>
                  <a:pt x="16998" y="1227"/>
                  <a:pt x="16998" y="1227"/>
                  <a:pt x="16998" y="1227"/>
                </a:cubicBezTo>
                <a:cubicBezTo>
                  <a:pt x="16992" y="1221"/>
                  <a:pt x="16992" y="1215"/>
                  <a:pt x="16992" y="1215"/>
                </a:cubicBezTo>
                <a:cubicBezTo>
                  <a:pt x="16986" y="1210"/>
                  <a:pt x="16986" y="1210"/>
                  <a:pt x="16980" y="1210"/>
                </a:cubicBezTo>
                <a:cubicBezTo>
                  <a:pt x="16974" y="1204"/>
                  <a:pt x="16974" y="1204"/>
                  <a:pt x="16968" y="1198"/>
                </a:cubicBezTo>
                <a:cubicBezTo>
                  <a:pt x="16962" y="1198"/>
                  <a:pt x="16962" y="1204"/>
                  <a:pt x="16956" y="1198"/>
                </a:cubicBezTo>
                <a:cubicBezTo>
                  <a:pt x="16950" y="1198"/>
                  <a:pt x="16950" y="1198"/>
                  <a:pt x="16944" y="1198"/>
                </a:cubicBezTo>
                <a:cubicBezTo>
                  <a:pt x="16938" y="1192"/>
                  <a:pt x="16938" y="1192"/>
                  <a:pt x="16933" y="1186"/>
                </a:cubicBezTo>
                <a:lnTo>
                  <a:pt x="16933" y="1180"/>
                </a:lnTo>
                <a:cubicBezTo>
                  <a:pt x="16926" y="1174"/>
                  <a:pt x="16921" y="1180"/>
                  <a:pt x="16921" y="1180"/>
                </a:cubicBezTo>
                <a:cubicBezTo>
                  <a:pt x="16909" y="1180"/>
                  <a:pt x="16909" y="1180"/>
                  <a:pt x="16909" y="1180"/>
                </a:cubicBezTo>
                <a:cubicBezTo>
                  <a:pt x="16897" y="1180"/>
                  <a:pt x="16885" y="1174"/>
                  <a:pt x="16873" y="1180"/>
                </a:cubicBezTo>
                <a:cubicBezTo>
                  <a:pt x="16867" y="1180"/>
                  <a:pt x="16867" y="1186"/>
                  <a:pt x="16861" y="1186"/>
                </a:cubicBezTo>
                <a:cubicBezTo>
                  <a:pt x="16861" y="1192"/>
                  <a:pt x="16861" y="1198"/>
                  <a:pt x="16855" y="1198"/>
                </a:cubicBezTo>
                <a:cubicBezTo>
                  <a:pt x="16855" y="1204"/>
                  <a:pt x="16849" y="1198"/>
                  <a:pt x="16844" y="1198"/>
                </a:cubicBezTo>
                <a:cubicBezTo>
                  <a:pt x="16826" y="1204"/>
                  <a:pt x="16820" y="1215"/>
                  <a:pt x="16808" y="1227"/>
                </a:cubicBezTo>
                <a:lnTo>
                  <a:pt x="16796" y="1227"/>
                </a:lnTo>
                <a:close/>
                <a:moveTo>
                  <a:pt x="16855" y="1156"/>
                </a:moveTo>
                <a:lnTo>
                  <a:pt x="16855" y="1156"/>
                </a:lnTo>
                <a:cubicBezTo>
                  <a:pt x="16861" y="1156"/>
                  <a:pt x="16861" y="1156"/>
                  <a:pt x="16867" y="1150"/>
                </a:cubicBezTo>
                <a:cubicBezTo>
                  <a:pt x="16867" y="1150"/>
                  <a:pt x="16867" y="1144"/>
                  <a:pt x="16867" y="1138"/>
                </a:cubicBezTo>
                <a:cubicBezTo>
                  <a:pt x="16861" y="1138"/>
                  <a:pt x="16861" y="1132"/>
                  <a:pt x="16855" y="1132"/>
                </a:cubicBezTo>
                <a:cubicBezTo>
                  <a:pt x="16855" y="1132"/>
                  <a:pt x="16849" y="1132"/>
                  <a:pt x="16844" y="1132"/>
                </a:cubicBezTo>
                <a:cubicBezTo>
                  <a:pt x="16838" y="1132"/>
                  <a:pt x="16832" y="1127"/>
                  <a:pt x="16820" y="1127"/>
                </a:cubicBezTo>
                <a:cubicBezTo>
                  <a:pt x="16802" y="1127"/>
                  <a:pt x="16802" y="1127"/>
                  <a:pt x="16802" y="1127"/>
                </a:cubicBezTo>
                <a:cubicBezTo>
                  <a:pt x="16802" y="1132"/>
                  <a:pt x="16796" y="1132"/>
                  <a:pt x="16796" y="1138"/>
                </a:cubicBezTo>
                <a:cubicBezTo>
                  <a:pt x="16796" y="1144"/>
                  <a:pt x="16802" y="1150"/>
                  <a:pt x="16808" y="1150"/>
                </a:cubicBezTo>
                <a:cubicBezTo>
                  <a:pt x="16808" y="1156"/>
                  <a:pt x="16814" y="1156"/>
                  <a:pt x="16814" y="1156"/>
                </a:cubicBezTo>
                <a:cubicBezTo>
                  <a:pt x="16826" y="1156"/>
                  <a:pt x="16832" y="1162"/>
                  <a:pt x="16838" y="1162"/>
                </a:cubicBezTo>
                <a:cubicBezTo>
                  <a:pt x="16844" y="1162"/>
                  <a:pt x="16849" y="1156"/>
                  <a:pt x="16855" y="1156"/>
                </a:cubicBezTo>
                <a:close/>
                <a:moveTo>
                  <a:pt x="16642" y="1032"/>
                </a:moveTo>
                <a:lnTo>
                  <a:pt x="16642" y="1032"/>
                </a:lnTo>
                <a:cubicBezTo>
                  <a:pt x="16642" y="1032"/>
                  <a:pt x="16642" y="1038"/>
                  <a:pt x="16648" y="1038"/>
                </a:cubicBezTo>
                <a:cubicBezTo>
                  <a:pt x="16654" y="1044"/>
                  <a:pt x="16648" y="1050"/>
                  <a:pt x="16654" y="1050"/>
                </a:cubicBezTo>
                <a:cubicBezTo>
                  <a:pt x="16660" y="1055"/>
                  <a:pt x="16660" y="1055"/>
                  <a:pt x="16666" y="1055"/>
                </a:cubicBezTo>
                <a:cubicBezTo>
                  <a:pt x="16672" y="1055"/>
                  <a:pt x="16672" y="1061"/>
                  <a:pt x="16678" y="1061"/>
                </a:cubicBezTo>
                <a:cubicBezTo>
                  <a:pt x="16683" y="1067"/>
                  <a:pt x="16683" y="1067"/>
                  <a:pt x="16689" y="1067"/>
                </a:cubicBezTo>
                <a:cubicBezTo>
                  <a:pt x="16695" y="1067"/>
                  <a:pt x="16701" y="1073"/>
                  <a:pt x="16701" y="1079"/>
                </a:cubicBezTo>
                <a:cubicBezTo>
                  <a:pt x="16707" y="1079"/>
                  <a:pt x="16707" y="1085"/>
                  <a:pt x="16707" y="1091"/>
                </a:cubicBezTo>
                <a:cubicBezTo>
                  <a:pt x="16713" y="1091"/>
                  <a:pt x="16713" y="1097"/>
                  <a:pt x="16713" y="1103"/>
                </a:cubicBezTo>
                <a:cubicBezTo>
                  <a:pt x="16719" y="1103"/>
                  <a:pt x="16725" y="1103"/>
                  <a:pt x="16731" y="1103"/>
                </a:cubicBezTo>
                <a:cubicBezTo>
                  <a:pt x="16743" y="1103"/>
                  <a:pt x="16749" y="1103"/>
                  <a:pt x="16760" y="1103"/>
                </a:cubicBezTo>
                <a:cubicBezTo>
                  <a:pt x="16760" y="1091"/>
                  <a:pt x="16767" y="1091"/>
                  <a:pt x="16767" y="1085"/>
                </a:cubicBezTo>
                <a:cubicBezTo>
                  <a:pt x="16767" y="1079"/>
                  <a:pt x="16767" y="1073"/>
                  <a:pt x="16767" y="1073"/>
                </a:cubicBezTo>
                <a:cubicBezTo>
                  <a:pt x="16767" y="1067"/>
                  <a:pt x="16772" y="1067"/>
                  <a:pt x="16772" y="1061"/>
                </a:cubicBezTo>
                <a:cubicBezTo>
                  <a:pt x="16784" y="1067"/>
                  <a:pt x="16796" y="1073"/>
                  <a:pt x="16808" y="1073"/>
                </a:cubicBezTo>
                <a:cubicBezTo>
                  <a:pt x="16820" y="1073"/>
                  <a:pt x="16832" y="1073"/>
                  <a:pt x="16844" y="1073"/>
                </a:cubicBezTo>
                <a:cubicBezTo>
                  <a:pt x="16855" y="1073"/>
                  <a:pt x="16861" y="1073"/>
                  <a:pt x="16867" y="1067"/>
                </a:cubicBezTo>
                <a:cubicBezTo>
                  <a:pt x="16873" y="1067"/>
                  <a:pt x="16867" y="1061"/>
                  <a:pt x="16873" y="1055"/>
                </a:cubicBezTo>
                <a:cubicBezTo>
                  <a:pt x="16873" y="1055"/>
                  <a:pt x="16879" y="1055"/>
                  <a:pt x="16885" y="1055"/>
                </a:cubicBezTo>
                <a:lnTo>
                  <a:pt x="16891" y="1055"/>
                </a:lnTo>
                <a:cubicBezTo>
                  <a:pt x="16897" y="1061"/>
                  <a:pt x="16897" y="1067"/>
                  <a:pt x="16903" y="1067"/>
                </a:cubicBezTo>
                <a:cubicBezTo>
                  <a:pt x="16909" y="1067"/>
                  <a:pt x="16909" y="1073"/>
                  <a:pt x="16915" y="1073"/>
                </a:cubicBezTo>
                <a:cubicBezTo>
                  <a:pt x="16926" y="1073"/>
                  <a:pt x="16926" y="1061"/>
                  <a:pt x="16938" y="1055"/>
                </a:cubicBezTo>
                <a:cubicBezTo>
                  <a:pt x="16938" y="1055"/>
                  <a:pt x="16938" y="1050"/>
                  <a:pt x="16944" y="1044"/>
                </a:cubicBezTo>
                <a:cubicBezTo>
                  <a:pt x="16950" y="1044"/>
                  <a:pt x="16956" y="1044"/>
                  <a:pt x="16962" y="1044"/>
                </a:cubicBezTo>
                <a:cubicBezTo>
                  <a:pt x="16968" y="1044"/>
                  <a:pt x="16968" y="1044"/>
                  <a:pt x="16968" y="1044"/>
                </a:cubicBezTo>
                <a:cubicBezTo>
                  <a:pt x="16974" y="1044"/>
                  <a:pt x="16974" y="1050"/>
                  <a:pt x="16980" y="1050"/>
                </a:cubicBezTo>
                <a:cubicBezTo>
                  <a:pt x="16986" y="1055"/>
                  <a:pt x="16986" y="1055"/>
                  <a:pt x="16992" y="1055"/>
                </a:cubicBezTo>
                <a:cubicBezTo>
                  <a:pt x="16998" y="1055"/>
                  <a:pt x="16998" y="1055"/>
                  <a:pt x="17004" y="1055"/>
                </a:cubicBezTo>
                <a:cubicBezTo>
                  <a:pt x="17045" y="1055"/>
                  <a:pt x="17045" y="1055"/>
                  <a:pt x="17045" y="1055"/>
                </a:cubicBezTo>
                <a:cubicBezTo>
                  <a:pt x="17045" y="1044"/>
                  <a:pt x="17045" y="1038"/>
                  <a:pt x="17045" y="1026"/>
                </a:cubicBezTo>
                <a:cubicBezTo>
                  <a:pt x="17051" y="1020"/>
                  <a:pt x="17051" y="1020"/>
                  <a:pt x="17051" y="1014"/>
                </a:cubicBezTo>
                <a:cubicBezTo>
                  <a:pt x="17057" y="1008"/>
                  <a:pt x="17063" y="1008"/>
                  <a:pt x="17063" y="1002"/>
                </a:cubicBezTo>
                <a:cubicBezTo>
                  <a:pt x="17069" y="996"/>
                  <a:pt x="17075" y="996"/>
                  <a:pt x="17075" y="990"/>
                </a:cubicBezTo>
                <a:cubicBezTo>
                  <a:pt x="17075" y="990"/>
                  <a:pt x="17075" y="984"/>
                  <a:pt x="17075" y="978"/>
                </a:cubicBezTo>
                <a:cubicBezTo>
                  <a:pt x="17069" y="978"/>
                  <a:pt x="17063" y="978"/>
                  <a:pt x="17063" y="978"/>
                </a:cubicBezTo>
                <a:cubicBezTo>
                  <a:pt x="17057" y="978"/>
                  <a:pt x="17057" y="978"/>
                  <a:pt x="17051" y="978"/>
                </a:cubicBezTo>
                <a:cubicBezTo>
                  <a:pt x="17045" y="978"/>
                  <a:pt x="17051" y="966"/>
                  <a:pt x="17045" y="966"/>
                </a:cubicBezTo>
                <a:cubicBezTo>
                  <a:pt x="17039" y="966"/>
                  <a:pt x="17039" y="966"/>
                  <a:pt x="17033" y="966"/>
                </a:cubicBezTo>
                <a:cubicBezTo>
                  <a:pt x="17021" y="966"/>
                  <a:pt x="17015" y="966"/>
                  <a:pt x="16998" y="966"/>
                </a:cubicBezTo>
                <a:cubicBezTo>
                  <a:pt x="16992" y="966"/>
                  <a:pt x="16992" y="961"/>
                  <a:pt x="16980" y="961"/>
                </a:cubicBezTo>
                <a:cubicBezTo>
                  <a:pt x="16974" y="961"/>
                  <a:pt x="16974" y="961"/>
                  <a:pt x="16974" y="961"/>
                </a:cubicBezTo>
                <a:cubicBezTo>
                  <a:pt x="16974" y="966"/>
                  <a:pt x="16968" y="966"/>
                  <a:pt x="16968" y="966"/>
                </a:cubicBezTo>
                <a:cubicBezTo>
                  <a:pt x="16962" y="972"/>
                  <a:pt x="16962" y="978"/>
                  <a:pt x="16962" y="978"/>
                </a:cubicBezTo>
                <a:cubicBezTo>
                  <a:pt x="16956" y="984"/>
                  <a:pt x="16950" y="984"/>
                  <a:pt x="16950" y="990"/>
                </a:cubicBezTo>
                <a:cubicBezTo>
                  <a:pt x="16950" y="996"/>
                  <a:pt x="16950" y="1002"/>
                  <a:pt x="16950" y="1002"/>
                </a:cubicBezTo>
                <a:cubicBezTo>
                  <a:pt x="16944" y="1014"/>
                  <a:pt x="16950" y="1020"/>
                  <a:pt x="16950" y="1026"/>
                </a:cubicBezTo>
                <a:cubicBezTo>
                  <a:pt x="16938" y="1026"/>
                  <a:pt x="16933" y="1026"/>
                  <a:pt x="16926" y="1026"/>
                </a:cubicBezTo>
                <a:cubicBezTo>
                  <a:pt x="16921" y="1026"/>
                  <a:pt x="16921" y="1026"/>
                  <a:pt x="16915" y="1026"/>
                </a:cubicBezTo>
                <a:cubicBezTo>
                  <a:pt x="16915" y="996"/>
                  <a:pt x="16915" y="996"/>
                  <a:pt x="16915" y="996"/>
                </a:cubicBezTo>
                <a:cubicBezTo>
                  <a:pt x="16915" y="990"/>
                  <a:pt x="16921" y="984"/>
                  <a:pt x="16921" y="984"/>
                </a:cubicBezTo>
                <a:cubicBezTo>
                  <a:pt x="16926" y="972"/>
                  <a:pt x="16933" y="972"/>
                  <a:pt x="16933" y="961"/>
                </a:cubicBezTo>
                <a:cubicBezTo>
                  <a:pt x="16933" y="955"/>
                  <a:pt x="16926" y="955"/>
                  <a:pt x="16926" y="949"/>
                </a:cubicBezTo>
                <a:cubicBezTo>
                  <a:pt x="16921" y="949"/>
                  <a:pt x="16915" y="949"/>
                  <a:pt x="16903" y="949"/>
                </a:cubicBezTo>
                <a:cubicBezTo>
                  <a:pt x="16903" y="949"/>
                  <a:pt x="16897" y="949"/>
                  <a:pt x="16891" y="949"/>
                </a:cubicBezTo>
                <a:cubicBezTo>
                  <a:pt x="16885" y="943"/>
                  <a:pt x="16879" y="949"/>
                  <a:pt x="16873" y="949"/>
                </a:cubicBezTo>
                <a:cubicBezTo>
                  <a:pt x="16867" y="949"/>
                  <a:pt x="16861" y="949"/>
                  <a:pt x="16861" y="949"/>
                </a:cubicBezTo>
                <a:cubicBezTo>
                  <a:pt x="16861" y="978"/>
                  <a:pt x="16861" y="978"/>
                  <a:pt x="16861" y="978"/>
                </a:cubicBezTo>
                <a:cubicBezTo>
                  <a:pt x="16849" y="978"/>
                  <a:pt x="16844" y="978"/>
                  <a:pt x="16838" y="978"/>
                </a:cubicBezTo>
                <a:cubicBezTo>
                  <a:pt x="16826" y="978"/>
                  <a:pt x="16820" y="978"/>
                  <a:pt x="16814" y="978"/>
                </a:cubicBezTo>
                <a:cubicBezTo>
                  <a:pt x="16808" y="978"/>
                  <a:pt x="16808" y="978"/>
                  <a:pt x="16802" y="978"/>
                </a:cubicBezTo>
                <a:cubicBezTo>
                  <a:pt x="16796" y="978"/>
                  <a:pt x="16796" y="966"/>
                  <a:pt x="16796" y="966"/>
                </a:cubicBezTo>
                <a:cubicBezTo>
                  <a:pt x="16790" y="961"/>
                  <a:pt x="16790" y="961"/>
                  <a:pt x="16784" y="955"/>
                </a:cubicBezTo>
                <a:cubicBezTo>
                  <a:pt x="16784" y="949"/>
                  <a:pt x="16778" y="955"/>
                  <a:pt x="16772" y="949"/>
                </a:cubicBezTo>
                <a:cubicBezTo>
                  <a:pt x="16772" y="949"/>
                  <a:pt x="16778" y="937"/>
                  <a:pt x="16772" y="937"/>
                </a:cubicBezTo>
                <a:cubicBezTo>
                  <a:pt x="16767" y="931"/>
                  <a:pt x="16760" y="937"/>
                  <a:pt x="16755" y="937"/>
                </a:cubicBezTo>
                <a:cubicBezTo>
                  <a:pt x="16737" y="937"/>
                  <a:pt x="16737" y="937"/>
                  <a:pt x="16737" y="937"/>
                </a:cubicBezTo>
                <a:lnTo>
                  <a:pt x="16731" y="943"/>
                </a:lnTo>
                <a:cubicBezTo>
                  <a:pt x="16707" y="943"/>
                  <a:pt x="16695" y="943"/>
                  <a:pt x="16672" y="943"/>
                </a:cubicBezTo>
                <a:cubicBezTo>
                  <a:pt x="16672" y="949"/>
                  <a:pt x="16678" y="955"/>
                  <a:pt x="16672" y="966"/>
                </a:cubicBezTo>
                <a:cubicBezTo>
                  <a:pt x="16672" y="972"/>
                  <a:pt x="16666" y="978"/>
                  <a:pt x="16660" y="990"/>
                </a:cubicBezTo>
                <a:cubicBezTo>
                  <a:pt x="16660" y="990"/>
                  <a:pt x="16660" y="996"/>
                  <a:pt x="16660" y="1002"/>
                </a:cubicBezTo>
                <a:cubicBezTo>
                  <a:pt x="16660" y="1008"/>
                  <a:pt x="16654" y="1008"/>
                  <a:pt x="16654" y="1014"/>
                </a:cubicBezTo>
                <a:cubicBezTo>
                  <a:pt x="16648" y="1020"/>
                  <a:pt x="16654" y="1020"/>
                  <a:pt x="16654" y="1026"/>
                </a:cubicBezTo>
                <a:cubicBezTo>
                  <a:pt x="16648" y="1032"/>
                  <a:pt x="16648" y="1032"/>
                  <a:pt x="16648" y="1038"/>
                </a:cubicBezTo>
                <a:lnTo>
                  <a:pt x="16642" y="1032"/>
                </a:lnTo>
                <a:close/>
                <a:moveTo>
                  <a:pt x="16583" y="1008"/>
                </a:moveTo>
                <a:lnTo>
                  <a:pt x="16583" y="1008"/>
                </a:lnTo>
                <a:cubicBezTo>
                  <a:pt x="16577" y="1002"/>
                  <a:pt x="16577" y="996"/>
                  <a:pt x="16577" y="996"/>
                </a:cubicBezTo>
                <a:cubicBezTo>
                  <a:pt x="16577" y="984"/>
                  <a:pt x="16577" y="978"/>
                  <a:pt x="16583" y="972"/>
                </a:cubicBezTo>
                <a:cubicBezTo>
                  <a:pt x="16577" y="972"/>
                  <a:pt x="16571" y="972"/>
                  <a:pt x="16565" y="972"/>
                </a:cubicBezTo>
                <a:cubicBezTo>
                  <a:pt x="16559" y="972"/>
                  <a:pt x="16559" y="966"/>
                  <a:pt x="16553" y="966"/>
                </a:cubicBezTo>
                <a:cubicBezTo>
                  <a:pt x="16547" y="966"/>
                  <a:pt x="16547" y="972"/>
                  <a:pt x="16541" y="978"/>
                </a:cubicBezTo>
                <a:cubicBezTo>
                  <a:pt x="16541" y="978"/>
                  <a:pt x="16541" y="984"/>
                  <a:pt x="16541" y="990"/>
                </a:cubicBezTo>
                <a:cubicBezTo>
                  <a:pt x="16541" y="996"/>
                  <a:pt x="16541" y="996"/>
                  <a:pt x="16541" y="1002"/>
                </a:cubicBezTo>
                <a:cubicBezTo>
                  <a:pt x="16541" y="1008"/>
                  <a:pt x="16547" y="1008"/>
                  <a:pt x="16553" y="1008"/>
                </a:cubicBezTo>
                <a:cubicBezTo>
                  <a:pt x="16559" y="1014"/>
                  <a:pt x="16559" y="1020"/>
                  <a:pt x="16565" y="1020"/>
                </a:cubicBezTo>
                <a:cubicBezTo>
                  <a:pt x="16571" y="1020"/>
                  <a:pt x="16577" y="1008"/>
                  <a:pt x="16583" y="1008"/>
                </a:cubicBezTo>
                <a:close/>
                <a:moveTo>
                  <a:pt x="16547" y="1127"/>
                </a:moveTo>
                <a:lnTo>
                  <a:pt x="16547" y="1127"/>
                </a:lnTo>
                <a:cubicBezTo>
                  <a:pt x="16547" y="1132"/>
                  <a:pt x="16547" y="1138"/>
                  <a:pt x="16553" y="1138"/>
                </a:cubicBezTo>
                <a:cubicBezTo>
                  <a:pt x="16553" y="1150"/>
                  <a:pt x="16565" y="1156"/>
                  <a:pt x="16565" y="1162"/>
                </a:cubicBezTo>
                <a:cubicBezTo>
                  <a:pt x="16565" y="1168"/>
                  <a:pt x="16571" y="1168"/>
                  <a:pt x="16571" y="1174"/>
                </a:cubicBezTo>
                <a:cubicBezTo>
                  <a:pt x="16571" y="1180"/>
                  <a:pt x="16571" y="1186"/>
                  <a:pt x="16571" y="1198"/>
                </a:cubicBezTo>
                <a:cubicBezTo>
                  <a:pt x="16624" y="1198"/>
                  <a:pt x="16624" y="1198"/>
                  <a:pt x="16624" y="1198"/>
                </a:cubicBezTo>
                <a:cubicBezTo>
                  <a:pt x="16618" y="1192"/>
                  <a:pt x="16624" y="1186"/>
                  <a:pt x="16618" y="1186"/>
                </a:cubicBezTo>
                <a:cubicBezTo>
                  <a:pt x="16612" y="1180"/>
                  <a:pt x="16606" y="1180"/>
                  <a:pt x="16601" y="1180"/>
                </a:cubicBezTo>
                <a:cubicBezTo>
                  <a:pt x="16601" y="1180"/>
                  <a:pt x="16594" y="1180"/>
                  <a:pt x="16589" y="1174"/>
                </a:cubicBezTo>
                <a:cubicBezTo>
                  <a:pt x="16583" y="1168"/>
                  <a:pt x="16583" y="1162"/>
                  <a:pt x="16577" y="1150"/>
                </a:cubicBezTo>
                <a:cubicBezTo>
                  <a:pt x="16571" y="1138"/>
                  <a:pt x="16571" y="1138"/>
                  <a:pt x="16571" y="1138"/>
                </a:cubicBezTo>
                <a:cubicBezTo>
                  <a:pt x="16571" y="1132"/>
                  <a:pt x="16565" y="1132"/>
                  <a:pt x="16565" y="1127"/>
                </a:cubicBezTo>
                <a:lnTo>
                  <a:pt x="16547" y="1127"/>
                </a:lnTo>
                <a:close/>
                <a:moveTo>
                  <a:pt x="15029" y="711"/>
                </a:moveTo>
                <a:lnTo>
                  <a:pt x="15029" y="711"/>
                </a:lnTo>
                <a:cubicBezTo>
                  <a:pt x="15029" y="706"/>
                  <a:pt x="15023" y="706"/>
                  <a:pt x="15017" y="700"/>
                </a:cubicBezTo>
                <a:cubicBezTo>
                  <a:pt x="15017" y="700"/>
                  <a:pt x="15023" y="694"/>
                  <a:pt x="15017" y="688"/>
                </a:cubicBezTo>
                <a:cubicBezTo>
                  <a:pt x="15017" y="688"/>
                  <a:pt x="15012" y="688"/>
                  <a:pt x="15005" y="688"/>
                </a:cubicBezTo>
                <a:cubicBezTo>
                  <a:pt x="15000" y="688"/>
                  <a:pt x="15000" y="682"/>
                  <a:pt x="14994" y="682"/>
                </a:cubicBezTo>
                <a:cubicBezTo>
                  <a:pt x="14982" y="682"/>
                  <a:pt x="14982" y="682"/>
                  <a:pt x="14982" y="682"/>
                </a:cubicBezTo>
                <a:cubicBezTo>
                  <a:pt x="14976" y="682"/>
                  <a:pt x="14976" y="676"/>
                  <a:pt x="14970" y="676"/>
                </a:cubicBezTo>
                <a:cubicBezTo>
                  <a:pt x="14964" y="676"/>
                  <a:pt x="14964" y="676"/>
                  <a:pt x="14958" y="676"/>
                </a:cubicBezTo>
                <a:cubicBezTo>
                  <a:pt x="14946" y="676"/>
                  <a:pt x="14946" y="676"/>
                  <a:pt x="14946" y="676"/>
                </a:cubicBezTo>
                <a:cubicBezTo>
                  <a:pt x="14940" y="676"/>
                  <a:pt x="14940" y="682"/>
                  <a:pt x="14934" y="688"/>
                </a:cubicBezTo>
                <a:cubicBezTo>
                  <a:pt x="14934" y="700"/>
                  <a:pt x="14934" y="700"/>
                  <a:pt x="14934" y="700"/>
                </a:cubicBezTo>
                <a:cubicBezTo>
                  <a:pt x="14940" y="700"/>
                  <a:pt x="14946" y="700"/>
                  <a:pt x="14946" y="700"/>
                </a:cubicBezTo>
                <a:cubicBezTo>
                  <a:pt x="14952" y="700"/>
                  <a:pt x="14952" y="700"/>
                  <a:pt x="14958" y="700"/>
                </a:cubicBezTo>
                <a:cubicBezTo>
                  <a:pt x="14964" y="706"/>
                  <a:pt x="14964" y="706"/>
                  <a:pt x="14970" y="711"/>
                </a:cubicBezTo>
                <a:cubicBezTo>
                  <a:pt x="14976" y="711"/>
                  <a:pt x="14976" y="718"/>
                  <a:pt x="14976" y="723"/>
                </a:cubicBezTo>
                <a:cubicBezTo>
                  <a:pt x="14988" y="723"/>
                  <a:pt x="14994" y="723"/>
                  <a:pt x="15005" y="723"/>
                </a:cubicBezTo>
                <a:cubicBezTo>
                  <a:pt x="15017" y="723"/>
                  <a:pt x="15017" y="723"/>
                  <a:pt x="15017" y="723"/>
                </a:cubicBezTo>
                <a:cubicBezTo>
                  <a:pt x="15023" y="723"/>
                  <a:pt x="15023" y="723"/>
                  <a:pt x="15029" y="723"/>
                </a:cubicBezTo>
                <a:cubicBezTo>
                  <a:pt x="15029" y="718"/>
                  <a:pt x="15029" y="711"/>
                  <a:pt x="15029" y="711"/>
                </a:cubicBezTo>
                <a:close/>
                <a:moveTo>
                  <a:pt x="14365" y="842"/>
                </a:moveTo>
                <a:lnTo>
                  <a:pt x="14365" y="842"/>
                </a:lnTo>
                <a:cubicBezTo>
                  <a:pt x="14371" y="842"/>
                  <a:pt x="14371" y="836"/>
                  <a:pt x="14377" y="836"/>
                </a:cubicBezTo>
                <a:cubicBezTo>
                  <a:pt x="14383" y="836"/>
                  <a:pt x="14389" y="842"/>
                  <a:pt x="14401" y="842"/>
                </a:cubicBezTo>
                <a:cubicBezTo>
                  <a:pt x="14401" y="842"/>
                  <a:pt x="14407" y="848"/>
                  <a:pt x="14413" y="848"/>
                </a:cubicBezTo>
                <a:cubicBezTo>
                  <a:pt x="14424" y="848"/>
                  <a:pt x="14424" y="848"/>
                  <a:pt x="14424" y="848"/>
                </a:cubicBezTo>
                <a:lnTo>
                  <a:pt x="14424" y="842"/>
                </a:lnTo>
                <a:cubicBezTo>
                  <a:pt x="14424" y="836"/>
                  <a:pt x="14424" y="830"/>
                  <a:pt x="14424" y="824"/>
                </a:cubicBezTo>
                <a:cubicBezTo>
                  <a:pt x="14419" y="818"/>
                  <a:pt x="14424" y="812"/>
                  <a:pt x="14424" y="812"/>
                </a:cubicBezTo>
                <a:cubicBezTo>
                  <a:pt x="14419" y="806"/>
                  <a:pt x="14413" y="806"/>
                  <a:pt x="14407" y="806"/>
                </a:cubicBezTo>
                <a:cubicBezTo>
                  <a:pt x="14401" y="806"/>
                  <a:pt x="14401" y="806"/>
                  <a:pt x="14401" y="806"/>
                </a:cubicBezTo>
                <a:cubicBezTo>
                  <a:pt x="14395" y="806"/>
                  <a:pt x="14395" y="812"/>
                  <a:pt x="14389" y="818"/>
                </a:cubicBezTo>
                <a:cubicBezTo>
                  <a:pt x="14383" y="824"/>
                  <a:pt x="14377" y="824"/>
                  <a:pt x="14365" y="830"/>
                </a:cubicBezTo>
                <a:lnTo>
                  <a:pt x="14365" y="842"/>
                </a:lnTo>
                <a:close/>
                <a:moveTo>
                  <a:pt x="14614" y="741"/>
                </a:moveTo>
                <a:lnTo>
                  <a:pt x="14614" y="741"/>
                </a:lnTo>
                <a:cubicBezTo>
                  <a:pt x="14626" y="741"/>
                  <a:pt x="14632" y="729"/>
                  <a:pt x="14644" y="723"/>
                </a:cubicBezTo>
                <a:cubicBezTo>
                  <a:pt x="14644" y="718"/>
                  <a:pt x="14650" y="718"/>
                  <a:pt x="14656" y="711"/>
                </a:cubicBezTo>
                <a:cubicBezTo>
                  <a:pt x="14656" y="706"/>
                  <a:pt x="14656" y="706"/>
                  <a:pt x="14662" y="700"/>
                </a:cubicBezTo>
                <a:cubicBezTo>
                  <a:pt x="14668" y="700"/>
                  <a:pt x="14673" y="700"/>
                  <a:pt x="14673" y="700"/>
                </a:cubicBezTo>
                <a:cubicBezTo>
                  <a:pt x="14679" y="700"/>
                  <a:pt x="14685" y="694"/>
                  <a:pt x="14691" y="694"/>
                </a:cubicBezTo>
                <a:cubicBezTo>
                  <a:pt x="14697" y="694"/>
                  <a:pt x="14697" y="700"/>
                  <a:pt x="14703" y="700"/>
                </a:cubicBezTo>
                <a:cubicBezTo>
                  <a:pt x="14762" y="700"/>
                  <a:pt x="14762" y="700"/>
                  <a:pt x="14762" y="700"/>
                </a:cubicBezTo>
                <a:cubicBezTo>
                  <a:pt x="14768" y="700"/>
                  <a:pt x="14768" y="694"/>
                  <a:pt x="14774" y="694"/>
                </a:cubicBezTo>
                <a:cubicBezTo>
                  <a:pt x="14780" y="688"/>
                  <a:pt x="14780" y="688"/>
                  <a:pt x="14786" y="688"/>
                </a:cubicBezTo>
                <a:cubicBezTo>
                  <a:pt x="14792" y="688"/>
                  <a:pt x="14792" y="688"/>
                  <a:pt x="14798" y="688"/>
                </a:cubicBezTo>
                <a:cubicBezTo>
                  <a:pt x="14810" y="688"/>
                  <a:pt x="14816" y="688"/>
                  <a:pt x="14822" y="688"/>
                </a:cubicBezTo>
                <a:cubicBezTo>
                  <a:pt x="14828" y="688"/>
                  <a:pt x="14828" y="688"/>
                  <a:pt x="14834" y="688"/>
                </a:cubicBezTo>
                <a:cubicBezTo>
                  <a:pt x="14839" y="688"/>
                  <a:pt x="14846" y="676"/>
                  <a:pt x="14851" y="676"/>
                </a:cubicBezTo>
                <a:cubicBezTo>
                  <a:pt x="14863" y="676"/>
                  <a:pt x="14869" y="682"/>
                  <a:pt x="14881" y="682"/>
                </a:cubicBezTo>
                <a:cubicBezTo>
                  <a:pt x="14887" y="682"/>
                  <a:pt x="14893" y="682"/>
                  <a:pt x="14899" y="676"/>
                </a:cubicBezTo>
                <a:cubicBezTo>
                  <a:pt x="14905" y="670"/>
                  <a:pt x="14905" y="670"/>
                  <a:pt x="14905" y="664"/>
                </a:cubicBezTo>
                <a:cubicBezTo>
                  <a:pt x="14911" y="658"/>
                  <a:pt x="14911" y="658"/>
                  <a:pt x="14911" y="652"/>
                </a:cubicBezTo>
                <a:cubicBezTo>
                  <a:pt x="14911" y="646"/>
                  <a:pt x="14905" y="646"/>
                  <a:pt x="14905" y="640"/>
                </a:cubicBezTo>
                <a:cubicBezTo>
                  <a:pt x="14905" y="629"/>
                  <a:pt x="14905" y="629"/>
                  <a:pt x="14905" y="629"/>
                </a:cubicBezTo>
                <a:cubicBezTo>
                  <a:pt x="14857" y="629"/>
                  <a:pt x="14857" y="629"/>
                  <a:pt x="14857" y="629"/>
                </a:cubicBezTo>
                <a:cubicBezTo>
                  <a:pt x="14857" y="617"/>
                  <a:pt x="14857" y="611"/>
                  <a:pt x="14857" y="599"/>
                </a:cubicBezTo>
                <a:cubicBezTo>
                  <a:pt x="14857" y="599"/>
                  <a:pt x="14857" y="593"/>
                  <a:pt x="14857" y="587"/>
                </a:cubicBezTo>
                <a:cubicBezTo>
                  <a:pt x="14857" y="587"/>
                  <a:pt x="14851" y="587"/>
                  <a:pt x="14846" y="581"/>
                </a:cubicBezTo>
                <a:cubicBezTo>
                  <a:pt x="14846" y="581"/>
                  <a:pt x="14839" y="581"/>
                  <a:pt x="14834" y="581"/>
                </a:cubicBezTo>
                <a:cubicBezTo>
                  <a:pt x="14822" y="575"/>
                  <a:pt x="14816" y="575"/>
                  <a:pt x="14798" y="575"/>
                </a:cubicBezTo>
                <a:cubicBezTo>
                  <a:pt x="14792" y="575"/>
                  <a:pt x="14792" y="575"/>
                  <a:pt x="14786" y="575"/>
                </a:cubicBezTo>
                <a:cubicBezTo>
                  <a:pt x="14780" y="575"/>
                  <a:pt x="14786" y="581"/>
                  <a:pt x="14780" y="587"/>
                </a:cubicBezTo>
                <a:cubicBezTo>
                  <a:pt x="14774" y="593"/>
                  <a:pt x="14774" y="599"/>
                  <a:pt x="14768" y="599"/>
                </a:cubicBezTo>
                <a:cubicBezTo>
                  <a:pt x="14762" y="599"/>
                  <a:pt x="14762" y="599"/>
                  <a:pt x="14762" y="599"/>
                </a:cubicBezTo>
                <a:cubicBezTo>
                  <a:pt x="14757" y="599"/>
                  <a:pt x="14757" y="593"/>
                  <a:pt x="14751" y="587"/>
                </a:cubicBezTo>
                <a:cubicBezTo>
                  <a:pt x="14757" y="587"/>
                  <a:pt x="14762" y="581"/>
                  <a:pt x="14762" y="575"/>
                </a:cubicBezTo>
                <a:cubicBezTo>
                  <a:pt x="14768" y="575"/>
                  <a:pt x="14774" y="575"/>
                  <a:pt x="14774" y="569"/>
                </a:cubicBezTo>
                <a:cubicBezTo>
                  <a:pt x="14774" y="563"/>
                  <a:pt x="14774" y="563"/>
                  <a:pt x="14774" y="557"/>
                </a:cubicBezTo>
                <a:cubicBezTo>
                  <a:pt x="14774" y="557"/>
                  <a:pt x="14768" y="557"/>
                  <a:pt x="14762" y="557"/>
                </a:cubicBezTo>
                <a:cubicBezTo>
                  <a:pt x="14762" y="552"/>
                  <a:pt x="14757" y="552"/>
                  <a:pt x="14751" y="552"/>
                </a:cubicBezTo>
                <a:cubicBezTo>
                  <a:pt x="14745" y="552"/>
                  <a:pt x="14751" y="540"/>
                  <a:pt x="14739" y="540"/>
                </a:cubicBezTo>
                <a:cubicBezTo>
                  <a:pt x="14733" y="540"/>
                  <a:pt x="14733" y="540"/>
                  <a:pt x="14733" y="540"/>
                </a:cubicBezTo>
                <a:cubicBezTo>
                  <a:pt x="14733" y="540"/>
                  <a:pt x="14727" y="545"/>
                  <a:pt x="14727" y="552"/>
                </a:cubicBezTo>
                <a:cubicBezTo>
                  <a:pt x="14721" y="552"/>
                  <a:pt x="14715" y="552"/>
                  <a:pt x="14709" y="552"/>
                </a:cubicBezTo>
                <a:cubicBezTo>
                  <a:pt x="14709" y="552"/>
                  <a:pt x="14703" y="552"/>
                  <a:pt x="14697" y="557"/>
                </a:cubicBezTo>
                <a:cubicBezTo>
                  <a:pt x="14697" y="557"/>
                  <a:pt x="14691" y="563"/>
                  <a:pt x="14691" y="569"/>
                </a:cubicBezTo>
                <a:cubicBezTo>
                  <a:pt x="14685" y="569"/>
                  <a:pt x="14679" y="569"/>
                  <a:pt x="14679" y="575"/>
                </a:cubicBezTo>
                <a:cubicBezTo>
                  <a:pt x="14679" y="581"/>
                  <a:pt x="14673" y="581"/>
                  <a:pt x="14673" y="587"/>
                </a:cubicBezTo>
                <a:cubicBezTo>
                  <a:pt x="14673" y="593"/>
                  <a:pt x="14673" y="593"/>
                  <a:pt x="14668" y="599"/>
                </a:cubicBezTo>
                <a:cubicBezTo>
                  <a:pt x="14668" y="605"/>
                  <a:pt x="14668" y="605"/>
                  <a:pt x="14662" y="611"/>
                </a:cubicBezTo>
                <a:cubicBezTo>
                  <a:pt x="14662" y="611"/>
                  <a:pt x="14656" y="605"/>
                  <a:pt x="14656" y="611"/>
                </a:cubicBezTo>
                <a:cubicBezTo>
                  <a:pt x="14650" y="611"/>
                  <a:pt x="14644" y="611"/>
                  <a:pt x="14644" y="617"/>
                </a:cubicBezTo>
                <a:cubicBezTo>
                  <a:pt x="14638" y="623"/>
                  <a:pt x="14644" y="623"/>
                  <a:pt x="14644" y="629"/>
                </a:cubicBezTo>
                <a:cubicBezTo>
                  <a:pt x="14638" y="634"/>
                  <a:pt x="14644" y="646"/>
                  <a:pt x="14644" y="652"/>
                </a:cubicBezTo>
                <a:cubicBezTo>
                  <a:pt x="14638" y="658"/>
                  <a:pt x="14638" y="658"/>
                  <a:pt x="14638" y="664"/>
                </a:cubicBezTo>
                <a:cubicBezTo>
                  <a:pt x="14632" y="670"/>
                  <a:pt x="14626" y="664"/>
                  <a:pt x="14626" y="670"/>
                </a:cubicBezTo>
                <a:cubicBezTo>
                  <a:pt x="14620" y="670"/>
                  <a:pt x="14614" y="670"/>
                  <a:pt x="14608" y="676"/>
                </a:cubicBezTo>
                <a:cubicBezTo>
                  <a:pt x="14608" y="676"/>
                  <a:pt x="14602" y="676"/>
                  <a:pt x="14596" y="682"/>
                </a:cubicBezTo>
                <a:cubicBezTo>
                  <a:pt x="14596" y="688"/>
                  <a:pt x="14591" y="688"/>
                  <a:pt x="14591" y="694"/>
                </a:cubicBezTo>
                <a:cubicBezTo>
                  <a:pt x="14591" y="700"/>
                  <a:pt x="14591" y="700"/>
                  <a:pt x="14591" y="706"/>
                </a:cubicBezTo>
                <a:cubicBezTo>
                  <a:pt x="14591" y="711"/>
                  <a:pt x="14591" y="718"/>
                  <a:pt x="14591" y="723"/>
                </a:cubicBezTo>
                <a:cubicBezTo>
                  <a:pt x="14596" y="723"/>
                  <a:pt x="14608" y="741"/>
                  <a:pt x="14614" y="741"/>
                </a:cubicBezTo>
                <a:close/>
                <a:moveTo>
                  <a:pt x="14430" y="457"/>
                </a:moveTo>
                <a:lnTo>
                  <a:pt x="14430" y="457"/>
                </a:lnTo>
                <a:cubicBezTo>
                  <a:pt x="14424" y="457"/>
                  <a:pt x="14424" y="463"/>
                  <a:pt x="14419" y="463"/>
                </a:cubicBezTo>
                <a:cubicBezTo>
                  <a:pt x="14413" y="468"/>
                  <a:pt x="14413" y="468"/>
                  <a:pt x="14407" y="468"/>
                </a:cubicBezTo>
                <a:cubicBezTo>
                  <a:pt x="14401" y="474"/>
                  <a:pt x="14407" y="480"/>
                  <a:pt x="14401" y="480"/>
                </a:cubicBezTo>
                <a:cubicBezTo>
                  <a:pt x="14395" y="480"/>
                  <a:pt x="14389" y="480"/>
                  <a:pt x="14389" y="486"/>
                </a:cubicBezTo>
                <a:cubicBezTo>
                  <a:pt x="14377" y="486"/>
                  <a:pt x="14365" y="480"/>
                  <a:pt x="14353" y="486"/>
                </a:cubicBezTo>
                <a:cubicBezTo>
                  <a:pt x="14347" y="486"/>
                  <a:pt x="14347" y="486"/>
                  <a:pt x="14341" y="486"/>
                </a:cubicBezTo>
                <a:cubicBezTo>
                  <a:pt x="14336" y="486"/>
                  <a:pt x="14336" y="486"/>
                  <a:pt x="14330" y="486"/>
                </a:cubicBezTo>
                <a:cubicBezTo>
                  <a:pt x="14324" y="486"/>
                  <a:pt x="14324" y="492"/>
                  <a:pt x="14318" y="492"/>
                </a:cubicBezTo>
                <a:cubicBezTo>
                  <a:pt x="14312" y="498"/>
                  <a:pt x="14318" y="504"/>
                  <a:pt x="14312" y="504"/>
                </a:cubicBezTo>
                <a:cubicBezTo>
                  <a:pt x="14306" y="510"/>
                  <a:pt x="14300" y="504"/>
                  <a:pt x="14300" y="504"/>
                </a:cubicBezTo>
                <a:cubicBezTo>
                  <a:pt x="14294" y="510"/>
                  <a:pt x="14294" y="510"/>
                  <a:pt x="14288" y="510"/>
                </a:cubicBezTo>
                <a:cubicBezTo>
                  <a:pt x="14282" y="510"/>
                  <a:pt x="14276" y="516"/>
                  <a:pt x="14276" y="522"/>
                </a:cubicBezTo>
                <a:cubicBezTo>
                  <a:pt x="14270" y="528"/>
                  <a:pt x="14270" y="528"/>
                  <a:pt x="14270" y="534"/>
                </a:cubicBezTo>
                <a:cubicBezTo>
                  <a:pt x="14264" y="534"/>
                  <a:pt x="14270" y="540"/>
                  <a:pt x="14270" y="540"/>
                </a:cubicBezTo>
                <a:cubicBezTo>
                  <a:pt x="14276" y="545"/>
                  <a:pt x="14282" y="545"/>
                  <a:pt x="14288" y="552"/>
                </a:cubicBezTo>
                <a:cubicBezTo>
                  <a:pt x="14294" y="552"/>
                  <a:pt x="14300" y="552"/>
                  <a:pt x="14300" y="557"/>
                </a:cubicBezTo>
                <a:cubicBezTo>
                  <a:pt x="14306" y="557"/>
                  <a:pt x="14300" y="563"/>
                  <a:pt x="14300" y="569"/>
                </a:cubicBezTo>
                <a:lnTo>
                  <a:pt x="14300" y="575"/>
                </a:lnTo>
                <a:cubicBezTo>
                  <a:pt x="14300" y="587"/>
                  <a:pt x="14306" y="587"/>
                  <a:pt x="14306" y="593"/>
                </a:cubicBezTo>
                <a:cubicBezTo>
                  <a:pt x="14407" y="593"/>
                  <a:pt x="14407" y="593"/>
                  <a:pt x="14407" y="593"/>
                </a:cubicBezTo>
                <a:cubicBezTo>
                  <a:pt x="14413" y="593"/>
                  <a:pt x="14413" y="599"/>
                  <a:pt x="14419" y="599"/>
                </a:cubicBezTo>
                <a:cubicBezTo>
                  <a:pt x="14424" y="599"/>
                  <a:pt x="14424" y="599"/>
                  <a:pt x="14430" y="599"/>
                </a:cubicBezTo>
                <a:cubicBezTo>
                  <a:pt x="14436" y="599"/>
                  <a:pt x="14436" y="605"/>
                  <a:pt x="14436" y="611"/>
                </a:cubicBezTo>
                <a:cubicBezTo>
                  <a:pt x="14442" y="611"/>
                  <a:pt x="14442" y="617"/>
                  <a:pt x="14448" y="623"/>
                </a:cubicBezTo>
                <a:cubicBezTo>
                  <a:pt x="14478" y="623"/>
                  <a:pt x="14490" y="623"/>
                  <a:pt x="14519" y="623"/>
                </a:cubicBezTo>
                <a:cubicBezTo>
                  <a:pt x="14525" y="623"/>
                  <a:pt x="14531" y="623"/>
                  <a:pt x="14531" y="623"/>
                </a:cubicBezTo>
                <a:cubicBezTo>
                  <a:pt x="14549" y="623"/>
                  <a:pt x="14549" y="623"/>
                  <a:pt x="14549" y="623"/>
                </a:cubicBezTo>
                <a:cubicBezTo>
                  <a:pt x="14561" y="623"/>
                  <a:pt x="14561" y="623"/>
                  <a:pt x="14573" y="623"/>
                </a:cubicBezTo>
                <a:cubicBezTo>
                  <a:pt x="14573" y="623"/>
                  <a:pt x="14579" y="623"/>
                  <a:pt x="14585" y="623"/>
                </a:cubicBezTo>
                <a:cubicBezTo>
                  <a:pt x="14591" y="617"/>
                  <a:pt x="14596" y="617"/>
                  <a:pt x="14602" y="611"/>
                </a:cubicBezTo>
                <a:cubicBezTo>
                  <a:pt x="14608" y="611"/>
                  <a:pt x="14608" y="605"/>
                  <a:pt x="14608" y="599"/>
                </a:cubicBezTo>
                <a:cubicBezTo>
                  <a:pt x="14608" y="575"/>
                  <a:pt x="14608" y="575"/>
                  <a:pt x="14608" y="575"/>
                </a:cubicBezTo>
                <a:cubicBezTo>
                  <a:pt x="14602" y="575"/>
                  <a:pt x="14602" y="581"/>
                  <a:pt x="14591" y="575"/>
                </a:cubicBezTo>
                <a:cubicBezTo>
                  <a:pt x="14591" y="575"/>
                  <a:pt x="14585" y="575"/>
                  <a:pt x="14585" y="569"/>
                </a:cubicBezTo>
                <a:cubicBezTo>
                  <a:pt x="14585" y="563"/>
                  <a:pt x="14585" y="557"/>
                  <a:pt x="14585" y="552"/>
                </a:cubicBezTo>
                <a:cubicBezTo>
                  <a:pt x="14585" y="545"/>
                  <a:pt x="14591" y="540"/>
                  <a:pt x="14591" y="540"/>
                </a:cubicBezTo>
                <a:cubicBezTo>
                  <a:pt x="14591" y="534"/>
                  <a:pt x="14596" y="534"/>
                  <a:pt x="14596" y="528"/>
                </a:cubicBezTo>
                <a:cubicBezTo>
                  <a:pt x="14602" y="522"/>
                  <a:pt x="14608" y="522"/>
                  <a:pt x="14608" y="510"/>
                </a:cubicBezTo>
                <a:cubicBezTo>
                  <a:pt x="14608" y="504"/>
                  <a:pt x="14602" y="498"/>
                  <a:pt x="14602" y="492"/>
                </a:cubicBezTo>
                <a:cubicBezTo>
                  <a:pt x="14602" y="486"/>
                  <a:pt x="14596" y="486"/>
                  <a:pt x="14596" y="480"/>
                </a:cubicBezTo>
                <a:cubicBezTo>
                  <a:pt x="14591" y="474"/>
                  <a:pt x="14591" y="474"/>
                  <a:pt x="14585" y="468"/>
                </a:cubicBezTo>
                <a:cubicBezTo>
                  <a:pt x="14579" y="463"/>
                  <a:pt x="14573" y="468"/>
                  <a:pt x="14561" y="468"/>
                </a:cubicBezTo>
                <a:cubicBezTo>
                  <a:pt x="14555" y="468"/>
                  <a:pt x="14549" y="463"/>
                  <a:pt x="14543" y="468"/>
                </a:cubicBezTo>
                <a:cubicBezTo>
                  <a:pt x="14537" y="468"/>
                  <a:pt x="14531" y="468"/>
                  <a:pt x="14531" y="474"/>
                </a:cubicBezTo>
                <a:cubicBezTo>
                  <a:pt x="14525" y="474"/>
                  <a:pt x="14525" y="480"/>
                  <a:pt x="14525" y="486"/>
                </a:cubicBezTo>
                <a:cubicBezTo>
                  <a:pt x="14519" y="486"/>
                  <a:pt x="14519" y="492"/>
                  <a:pt x="14513" y="492"/>
                </a:cubicBezTo>
                <a:cubicBezTo>
                  <a:pt x="14507" y="492"/>
                  <a:pt x="14507" y="492"/>
                  <a:pt x="14502" y="492"/>
                </a:cubicBezTo>
                <a:cubicBezTo>
                  <a:pt x="14496" y="492"/>
                  <a:pt x="14490" y="492"/>
                  <a:pt x="14478" y="492"/>
                </a:cubicBezTo>
                <a:cubicBezTo>
                  <a:pt x="14484" y="486"/>
                  <a:pt x="14484" y="486"/>
                  <a:pt x="14484" y="480"/>
                </a:cubicBezTo>
                <a:cubicBezTo>
                  <a:pt x="14490" y="474"/>
                  <a:pt x="14490" y="474"/>
                  <a:pt x="14496" y="474"/>
                </a:cubicBezTo>
                <a:cubicBezTo>
                  <a:pt x="14496" y="457"/>
                  <a:pt x="14496" y="457"/>
                  <a:pt x="14496" y="457"/>
                </a:cubicBezTo>
                <a:cubicBezTo>
                  <a:pt x="14478" y="457"/>
                  <a:pt x="14472" y="457"/>
                  <a:pt x="14454" y="457"/>
                </a:cubicBezTo>
                <a:cubicBezTo>
                  <a:pt x="14448" y="457"/>
                  <a:pt x="14442" y="457"/>
                  <a:pt x="14430" y="457"/>
                </a:cubicBezTo>
                <a:close/>
                <a:moveTo>
                  <a:pt x="14258" y="468"/>
                </a:moveTo>
                <a:lnTo>
                  <a:pt x="14258" y="468"/>
                </a:lnTo>
                <a:cubicBezTo>
                  <a:pt x="14264" y="474"/>
                  <a:pt x="14264" y="474"/>
                  <a:pt x="14270" y="474"/>
                </a:cubicBezTo>
                <a:cubicBezTo>
                  <a:pt x="14276" y="474"/>
                  <a:pt x="14282" y="474"/>
                  <a:pt x="14288" y="474"/>
                </a:cubicBezTo>
                <a:cubicBezTo>
                  <a:pt x="14294" y="474"/>
                  <a:pt x="14300" y="474"/>
                  <a:pt x="14306" y="474"/>
                </a:cubicBezTo>
                <a:cubicBezTo>
                  <a:pt x="14312" y="474"/>
                  <a:pt x="14312" y="468"/>
                  <a:pt x="14318" y="468"/>
                </a:cubicBezTo>
                <a:cubicBezTo>
                  <a:pt x="14324" y="463"/>
                  <a:pt x="14324" y="457"/>
                  <a:pt x="14330" y="457"/>
                </a:cubicBezTo>
                <a:cubicBezTo>
                  <a:pt x="14330" y="457"/>
                  <a:pt x="14336" y="457"/>
                  <a:pt x="14341" y="457"/>
                </a:cubicBezTo>
                <a:cubicBezTo>
                  <a:pt x="14347" y="457"/>
                  <a:pt x="14353" y="457"/>
                  <a:pt x="14359" y="457"/>
                </a:cubicBezTo>
                <a:cubicBezTo>
                  <a:pt x="14365" y="457"/>
                  <a:pt x="14371" y="457"/>
                  <a:pt x="14371" y="451"/>
                </a:cubicBezTo>
                <a:cubicBezTo>
                  <a:pt x="14377" y="451"/>
                  <a:pt x="14377" y="445"/>
                  <a:pt x="14383" y="439"/>
                </a:cubicBezTo>
                <a:cubicBezTo>
                  <a:pt x="14389" y="439"/>
                  <a:pt x="14395" y="439"/>
                  <a:pt x="14407" y="439"/>
                </a:cubicBezTo>
                <a:cubicBezTo>
                  <a:pt x="14424" y="439"/>
                  <a:pt x="14430" y="439"/>
                  <a:pt x="14448" y="439"/>
                </a:cubicBezTo>
                <a:cubicBezTo>
                  <a:pt x="14448" y="433"/>
                  <a:pt x="14454" y="427"/>
                  <a:pt x="14454" y="421"/>
                </a:cubicBezTo>
                <a:cubicBezTo>
                  <a:pt x="14454" y="415"/>
                  <a:pt x="14454" y="409"/>
                  <a:pt x="14454" y="403"/>
                </a:cubicBezTo>
                <a:cubicBezTo>
                  <a:pt x="14460" y="397"/>
                  <a:pt x="14460" y="391"/>
                  <a:pt x="14466" y="391"/>
                </a:cubicBezTo>
                <a:cubicBezTo>
                  <a:pt x="14466" y="386"/>
                  <a:pt x="14472" y="391"/>
                  <a:pt x="14478" y="391"/>
                </a:cubicBezTo>
                <a:cubicBezTo>
                  <a:pt x="14478" y="386"/>
                  <a:pt x="14478" y="379"/>
                  <a:pt x="14484" y="379"/>
                </a:cubicBezTo>
                <a:cubicBezTo>
                  <a:pt x="14490" y="374"/>
                  <a:pt x="14490" y="374"/>
                  <a:pt x="14496" y="374"/>
                </a:cubicBezTo>
                <a:cubicBezTo>
                  <a:pt x="14490" y="368"/>
                  <a:pt x="14490" y="368"/>
                  <a:pt x="14484" y="368"/>
                </a:cubicBezTo>
                <a:lnTo>
                  <a:pt x="14484" y="362"/>
                </a:lnTo>
                <a:cubicBezTo>
                  <a:pt x="14413" y="362"/>
                  <a:pt x="14413" y="362"/>
                  <a:pt x="14413" y="362"/>
                </a:cubicBezTo>
                <a:cubicBezTo>
                  <a:pt x="14413" y="350"/>
                  <a:pt x="14413" y="344"/>
                  <a:pt x="14407" y="338"/>
                </a:cubicBezTo>
                <a:cubicBezTo>
                  <a:pt x="14401" y="332"/>
                  <a:pt x="14401" y="326"/>
                  <a:pt x="14401" y="326"/>
                </a:cubicBezTo>
                <a:cubicBezTo>
                  <a:pt x="14395" y="320"/>
                  <a:pt x="14389" y="326"/>
                  <a:pt x="14389" y="326"/>
                </a:cubicBezTo>
                <a:cubicBezTo>
                  <a:pt x="14383" y="320"/>
                  <a:pt x="14383" y="320"/>
                  <a:pt x="14377" y="320"/>
                </a:cubicBezTo>
                <a:cubicBezTo>
                  <a:pt x="14365" y="320"/>
                  <a:pt x="14359" y="320"/>
                  <a:pt x="14353" y="326"/>
                </a:cubicBezTo>
                <a:cubicBezTo>
                  <a:pt x="14347" y="326"/>
                  <a:pt x="14347" y="326"/>
                  <a:pt x="14341" y="332"/>
                </a:cubicBezTo>
                <a:cubicBezTo>
                  <a:pt x="14336" y="332"/>
                  <a:pt x="14336" y="338"/>
                  <a:pt x="14336" y="338"/>
                </a:cubicBezTo>
                <a:cubicBezTo>
                  <a:pt x="14324" y="344"/>
                  <a:pt x="14318" y="344"/>
                  <a:pt x="14306" y="344"/>
                </a:cubicBezTo>
                <a:cubicBezTo>
                  <a:pt x="14306" y="344"/>
                  <a:pt x="14300" y="350"/>
                  <a:pt x="14294" y="350"/>
                </a:cubicBezTo>
                <a:cubicBezTo>
                  <a:pt x="14288" y="350"/>
                  <a:pt x="14282" y="356"/>
                  <a:pt x="14270" y="356"/>
                </a:cubicBezTo>
                <a:cubicBezTo>
                  <a:pt x="14264" y="362"/>
                  <a:pt x="14258" y="356"/>
                  <a:pt x="14247" y="356"/>
                </a:cubicBezTo>
                <a:cubicBezTo>
                  <a:pt x="14241" y="356"/>
                  <a:pt x="14241" y="362"/>
                  <a:pt x="14235" y="362"/>
                </a:cubicBezTo>
                <a:cubicBezTo>
                  <a:pt x="14235" y="368"/>
                  <a:pt x="14235" y="374"/>
                  <a:pt x="14235" y="386"/>
                </a:cubicBezTo>
                <a:cubicBezTo>
                  <a:pt x="14235" y="391"/>
                  <a:pt x="14235" y="391"/>
                  <a:pt x="14229" y="397"/>
                </a:cubicBezTo>
                <a:cubicBezTo>
                  <a:pt x="14229" y="403"/>
                  <a:pt x="14223" y="403"/>
                  <a:pt x="14217" y="409"/>
                </a:cubicBezTo>
                <a:cubicBezTo>
                  <a:pt x="14211" y="409"/>
                  <a:pt x="14205" y="403"/>
                  <a:pt x="14199" y="409"/>
                </a:cubicBezTo>
                <a:cubicBezTo>
                  <a:pt x="14193" y="409"/>
                  <a:pt x="14187" y="409"/>
                  <a:pt x="14187" y="415"/>
                </a:cubicBezTo>
                <a:cubicBezTo>
                  <a:pt x="14181" y="415"/>
                  <a:pt x="14175" y="415"/>
                  <a:pt x="14170" y="415"/>
                </a:cubicBezTo>
                <a:cubicBezTo>
                  <a:pt x="14170" y="415"/>
                  <a:pt x="14170" y="421"/>
                  <a:pt x="14170" y="427"/>
                </a:cubicBezTo>
                <a:cubicBezTo>
                  <a:pt x="14170" y="433"/>
                  <a:pt x="14170" y="433"/>
                  <a:pt x="14175" y="439"/>
                </a:cubicBezTo>
                <a:cubicBezTo>
                  <a:pt x="14181" y="445"/>
                  <a:pt x="14181" y="445"/>
                  <a:pt x="14193" y="445"/>
                </a:cubicBezTo>
                <a:cubicBezTo>
                  <a:pt x="14199" y="445"/>
                  <a:pt x="14205" y="439"/>
                  <a:pt x="14211" y="439"/>
                </a:cubicBezTo>
                <a:cubicBezTo>
                  <a:pt x="14217" y="439"/>
                  <a:pt x="14217" y="439"/>
                  <a:pt x="14217" y="439"/>
                </a:cubicBezTo>
                <a:cubicBezTo>
                  <a:pt x="14223" y="439"/>
                  <a:pt x="14229" y="445"/>
                  <a:pt x="14229" y="451"/>
                </a:cubicBezTo>
                <a:cubicBezTo>
                  <a:pt x="14235" y="451"/>
                  <a:pt x="14235" y="457"/>
                  <a:pt x="14241" y="463"/>
                </a:cubicBezTo>
                <a:cubicBezTo>
                  <a:pt x="14241" y="463"/>
                  <a:pt x="14247" y="463"/>
                  <a:pt x="14253" y="463"/>
                </a:cubicBezTo>
                <a:lnTo>
                  <a:pt x="14258" y="468"/>
                </a:lnTo>
                <a:close/>
                <a:moveTo>
                  <a:pt x="14235" y="492"/>
                </a:moveTo>
                <a:lnTo>
                  <a:pt x="14235" y="492"/>
                </a:lnTo>
                <a:cubicBezTo>
                  <a:pt x="14235" y="492"/>
                  <a:pt x="14229" y="492"/>
                  <a:pt x="14223" y="492"/>
                </a:cubicBezTo>
                <a:cubicBezTo>
                  <a:pt x="14223" y="492"/>
                  <a:pt x="14217" y="486"/>
                  <a:pt x="14211" y="486"/>
                </a:cubicBezTo>
                <a:cubicBezTo>
                  <a:pt x="14211" y="486"/>
                  <a:pt x="14205" y="486"/>
                  <a:pt x="14199" y="486"/>
                </a:cubicBezTo>
                <a:cubicBezTo>
                  <a:pt x="14193" y="480"/>
                  <a:pt x="14187" y="480"/>
                  <a:pt x="14187" y="480"/>
                </a:cubicBezTo>
                <a:cubicBezTo>
                  <a:pt x="14175" y="480"/>
                  <a:pt x="14175" y="480"/>
                  <a:pt x="14175" y="480"/>
                </a:cubicBezTo>
                <a:cubicBezTo>
                  <a:pt x="14170" y="480"/>
                  <a:pt x="14164" y="474"/>
                  <a:pt x="14164" y="474"/>
                </a:cubicBezTo>
                <a:cubicBezTo>
                  <a:pt x="14158" y="474"/>
                  <a:pt x="14158" y="480"/>
                  <a:pt x="14152" y="480"/>
                </a:cubicBezTo>
                <a:cubicBezTo>
                  <a:pt x="14140" y="480"/>
                  <a:pt x="14140" y="480"/>
                  <a:pt x="14140" y="480"/>
                </a:cubicBezTo>
                <a:cubicBezTo>
                  <a:pt x="14134" y="480"/>
                  <a:pt x="14134" y="480"/>
                  <a:pt x="14134" y="480"/>
                </a:cubicBezTo>
                <a:cubicBezTo>
                  <a:pt x="14134" y="492"/>
                  <a:pt x="14134" y="504"/>
                  <a:pt x="14134" y="516"/>
                </a:cubicBezTo>
                <a:cubicBezTo>
                  <a:pt x="14152" y="516"/>
                  <a:pt x="14158" y="516"/>
                  <a:pt x="14181" y="516"/>
                </a:cubicBezTo>
                <a:cubicBezTo>
                  <a:pt x="14193" y="516"/>
                  <a:pt x="14193" y="516"/>
                  <a:pt x="14193" y="516"/>
                </a:cubicBezTo>
                <a:cubicBezTo>
                  <a:pt x="14193" y="516"/>
                  <a:pt x="14199" y="522"/>
                  <a:pt x="14199" y="528"/>
                </a:cubicBezTo>
                <a:cubicBezTo>
                  <a:pt x="14205" y="528"/>
                  <a:pt x="14205" y="540"/>
                  <a:pt x="14205" y="540"/>
                </a:cubicBezTo>
                <a:cubicBezTo>
                  <a:pt x="14211" y="540"/>
                  <a:pt x="14217" y="540"/>
                  <a:pt x="14217" y="540"/>
                </a:cubicBezTo>
                <a:cubicBezTo>
                  <a:pt x="14223" y="540"/>
                  <a:pt x="14229" y="540"/>
                  <a:pt x="14229" y="540"/>
                </a:cubicBezTo>
                <a:cubicBezTo>
                  <a:pt x="14235" y="540"/>
                  <a:pt x="14235" y="534"/>
                  <a:pt x="14241" y="534"/>
                </a:cubicBezTo>
                <a:cubicBezTo>
                  <a:pt x="14247" y="528"/>
                  <a:pt x="14253" y="528"/>
                  <a:pt x="14253" y="528"/>
                </a:cubicBezTo>
                <a:cubicBezTo>
                  <a:pt x="14253" y="522"/>
                  <a:pt x="14253" y="522"/>
                  <a:pt x="14253" y="516"/>
                </a:cubicBezTo>
                <a:cubicBezTo>
                  <a:pt x="14253" y="504"/>
                  <a:pt x="14253" y="504"/>
                  <a:pt x="14253" y="504"/>
                </a:cubicBezTo>
                <a:cubicBezTo>
                  <a:pt x="14253" y="498"/>
                  <a:pt x="14247" y="498"/>
                  <a:pt x="14247" y="492"/>
                </a:cubicBezTo>
                <a:cubicBezTo>
                  <a:pt x="14241" y="492"/>
                  <a:pt x="14241" y="492"/>
                  <a:pt x="14235" y="492"/>
                </a:cubicBezTo>
                <a:close/>
                <a:moveTo>
                  <a:pt x="14122" y="308"/>
                </a:moveTo>
                <a:lnTo>
                  <a:pt x="14122" y="308"/>
                </a:lnTo>
                <a:cubicBezTo>
                  <a:pt x="14110" y="308"/>
                  <a:pt x="14110" y="320"/>
                  <a:pt x="14104" y="320"/>
                </a:cubicBezTo>
                <a:cubicBezTo>
                  <a:pt x="14098" y="320"/>
                  <a:pt x="14092" y="314"/>
                  <a:pt x="14087" y="314"/>
                </a:cubicBezTo>
                <a:cubicBezTo>
                  <a:pt x="14087" y="314"/>
                  <a:pt x="14081" y="308"/>
                  <a:pt x="14075" y="308"/>
                </a:cubicBezTo>
                <a:cubicBezTo>
                  <a:pt x="14069" y="320"/>
                  <a:pt x="14069" y="320"/>
                  <a:pt x="14069" y="320"/>
                </a:cubicBezTo>
                <a:cubicBezTo>
                  <a:pt x="14069" y="344"/>
                  <a:pt x="14069" y="344"/>
                  <a:pt x="14069" y="344"/>
                </a:cubicBezTo>
                <a:cubicBezTo>
                  <a:pt x="14075" y="344"/>
                  <a:pt x="14075" y="344"/>
                  <a:pt x="14081" y="344"/>
                </a:cubicBezTo>
                <a:cubicBezTo>
                  <a:pt x="14087" y="350"/>
                  <a:pt x="14087" y="356"/>
                  <a:pt x="14092" y="356"/>
                </a:cubicBezTo>
                <a:cubicBezTo>
                  <a:pt x="14098" y="356"/>
                  <a:pt x="14098" y="362"/>
                  <a:pt x="14104" y="362"/>
                </a:cubicBezTo>
                <a:cubicBezTo>
                  <a:pt x="14110" y="362"/>
                  <a:pt x="14110" y="362"/>
                  <a:pt x="14110" y="362"/>
                </a:cubicBezTo>
                <a:cubicBezTo>
                  <a:pt x="14116" y="362"/>
                  <a:pt x="14122" y="362"/>
                  <a:pt x="14128" y="356"/>
                </a:cubicBezTo>
                <a:cubicBezTo>
                  <a:pt x="14134" y="356"/>
                  <a:pt x="14140" y="356"/>
                  <a:pt x="14140" y="350"/>
                </a:cubicBezTo>
                <a:cubicBezTo>
                  <a:pt x="14140" y="350"/>
                  <a:pt x="14140" y="344"/>
                  <a:pt x="14140" y="338"/>
                </a:cubicBezTo>
                <a:cubicBezTo>
                  <a:pt x="14140" y="338"/>
                  <a:pt x="14140" y="332"/>
                  <a:pt x="14134" y="332"/>
                </a:cubicBezTo>
                <a:cubicBezTo>
                  <a:pt x="14134" y="326"/>
                  <a:pt x="14140" y="320"/>
                  <a:pt x="14134" y="320"/>
                </a:cubicBezTo>
                <a:cubicBezTo>
                  <a:pt x="14134" y="314"/>
                  <a:pt x="14128" y="308"/>
                  <a:pt x="14122" y="308"/>
                </a:cubicBezTo>
                <a:close/>
                <a:moveTo>
                  <a:pt x="11893" y="1648"/>
                </a:moveTo>
                <a:lnTo>
                  <a:pt x="11893" y="1648"/>
                </a:lnTo>
                <a:cubicBezTo>
                  <a:pt x="11887" y="1648"/>
                  <a:pt x="11887" y="1648"/>
                  <a:pt x="11881" y="1648"/>
                </a:cubicBezTo>
                <a:cubicBezTo>
                  <a:pt x="11875" y="1642"/>
                  <a:pt x="11875" y="1642"/>
                  <a:pt x="11869" y="1642"/>
                </a:cubicBezTo>
                <a:cubicBezTo>
                  <a:pt x="11863" y="1642"/>
                  <a:pt x="11863" y="1636"/>
                  <a:pt x="11863" y="1631"/>
                </a:cubicBezTo>
                <a:cubicBezTo>
                  <a:pt x="11863" y="1631"/>
                  <a:pt x="11863" y="1625"/>
                  <a:pt x="11863" y="1619"/>
                </a:cubicBezTo>
                <a:cubicBezTo>
                  <a:pt x="11792" y="1619"/>
                  <a:pt x="11792" y="1619"/>
                  <a:pt x="11792" y="1619"/>
                </a:cubicBezTo>
                <a:cubicBezTo>
                  <a:pt x="11792" y="1625"/>
                  <a:pt x="11792" y="1631"/>
                  <a:pt x="11792" y="1636"/>
                </a:cubicBezTo>
                <a:cubicBezTo>
                  <a:pt x="11792" y="1636"/>
                  <a:pt x="11792" y="1642"/>
                  <a:pt x="11798" y="1648"/>
                </a:cubicBezTo>
                <a:cubicBezTo>
                  <a:pt x="11798" y="1702"/>
                  <a:pt x="11798" y="1702"/>
                  <a:pt x="11798" y="1702"/>
                </a:cubicBezTo>
                <a:cubicBezTo>
                  <a:pt x="11827" y="1702"/>
                  <a:pt x="11827" y="1702"/>
                  <a:pt x="11827" y="1702"/>
                </a:cubicBezTo>
                <a:cubicBezTo>
                  <a:pt x="11834" y="1702"/>
                  <a:pt x="11839" y="1702"/>
                  <a:pt x="11839" y="1696"/>
                </a:cubicBezTo>
                <a:cubicBezTo>
                  <a:pt x="11845" y="1690"/>
                  <a:pt x="11845" y="1684"/>
                  <a:pt x="11851" y="1678"/>
                </a:cubicBezTo>
                <a:cubicBezTo>
                  <a:pt x="11851" y="1678"/>
                  <a:pt x="11851" y="1678"/>
                  <a:pt x="11857" y="1678"/>
                </a:cubicBezTo>
                <a:cubicBezTo>
                  <a:pt x="11863" y="1678"/>
                  <a:pt x="11863" y="1678"/>
                  <a:pt x="11875" y="1672"/>
                </a:cubicBezTo>
                <a:cubicBezTo>
                  <a:pt x="11875" y="1672"/>
                  <a:pt x="11881" y="1672"/>
                  <a:pt x="11887" y="1672"/>
                </a:cubicBezTo>
                <a:cubicBezTo>
                  <a:pt x="11887" y="1666"/>
                  <a:pt x="11887" y="1666"/>
                  <a:pt x="11893" y="1660"/>
                </a:cubicBezTo>
                <a:cubicBezTo>
                  <a:pt x="11893" y="1654"/>
                  <a:pt x="11893" y="1654"/>
                  <a:pt x="11893" y="1648"/>
                </a:cubicBezTo>
                <a:close/>
                <a:moveTo>
                  <a:pt x="12112" y="1233"/>
                </a:moveTo>
                <a:lnTo>
                  <a:pt x="12112" y="1233"/>
                </a:lnTo>
                <a:cubicBezTo>
                  <a:pt x="12106" y="1233"/>
                  <a:pt x="12100" y="1233"/>
                  <a:pt x="12088" y="1233"/>
                </a:cubicBezTo>
                <a:cubicBezTo>
                  <a:pt x="12082" y="1233"/>
                  <a:pt x="12082" y="1233"/>
                  <a:pt x="12077" y="1233"/>
                </a:cubicBezTo>
                <a:cubicBezTo>
                  <a:pt x="12077" y="1269"/>
                  <a:pt x="12077" y="1269"/>
                  <a:pt x="12077" y="1269"/>
                </a:cubicBezTo>
                <a:cubicBezTo>
                  <a:pt x="12065" y="1269"/>
                  <a:pt x="12059" y="1269"/>
                  <a:pt x="12047" y="1269"/>
                </a:cubicBezTo>
                <a:cubicBezTo>
                  <a:pt x="12041" y="1275"/>
                  <a:pt x="12035" y="1275"/>
                  <a:pt x="12023" y="1281"/>
                </a:cubicBezTo>
                <a:cubicBezTo>
                  <a:pt x="12023" y="1287"/>
                  <a:pt x="12023" y="1287"/>
                  <a:pt x="12023" y="1293"/>
                </a:cubicBezTo>
                <a:cubicBezTo>
                  <a:pt x="12023" y="1299"/>
                  <a:pt x="12029" y="1299"/>
                  <a:pt x="12029" y="1304"/>
                </a:cubicBezTo>
                <a:cubicBezTo>
                  <a:pt x="12029" y="1304"/>
                  <a:pt x="12029" y="1310"/>
                  <a:pt x="12029" y="1316"/>
                </a:cubicBezTo>
                <a:cubicBezTo>
                  <a:pt x="12023" y="1322"/>
                  <a:pt x="12017" y="1316"/>
                  <a:pt x="12017" y="1322"/>
                </a:cubicBezTo>
                <a:cubicBezTo>
                  <a:pt x="12011" y="1328"/>
                  <a:pt x="12017" y="1328"/>
                  <a:pt x="12017" y="1334"/>
                </a:cubicBezTo>
                <a:cubicBezTo>
                  <a:pt x="12017" y="1340"/>
                  <a:pt x="12011" y="1340"/>
                  <a:pt x="12011" y="1346"/>
                </a:cubicBezTo>
                <a:cubicBezTo>
                  <a:pt x="12005" y="1346"/>
                  <a:pt x="12000" y="1346"/>
                  <a:pt x="11988" y="1346"/>
                </a:cubicBezTo>
                <a:cubicBezTo>
                  <a:pt x="11988" y="1346"/>
                  <a:pt x="11982" y="1346"/>
                  <a:pt x="11976" y="1346"/>
                </a:cubicBezTo>
                <a:cubicBezTo>
                  <a:pt x="11976" y="1346"/>
                  <a:pt x="11970" y="1352"/>
                  <a:pt x="11970" y="1358"/>
                </a:cubicBezTo>
                <a:cubicBezTo>
                  <a:pt x="11970" y="1358"/>
                  <a:pt x="11970" y="1364"/>
                  <a:pt x="11970" y="1370"/>
                </a:cubicBezTo>
                <a:cubicBezTo>
                  <a:pt x="11970" y="1376"/>
                  <a:pt x="11958" y="1370"/>
                  <a:pt x="11958" y="1376"/>
                </a:cubicBezTo>
                <a:cubicBezTo>
                  <a:pt x="11952" y="1382"/>
                  <a:pt x="11958" y="1387"/>
                  <a:pt x="11958" y="1399"/>
                </a:cubicBezTo>
                <a:cubicBezTo>
                  <a:pt x="11958" y="1399"/>
                  <a:pt x="11958" y="1405"/>
                  <a:pt x="11958" y="1411"/>
                </a:cubicBezTo>
                <a:lnTo>
                  <a:pt x="11958" y="1417"/>
                </a:lnTo>
                <a:cubicBezTo>
                  <a:pt x="11958" y="1423"/>
                  <a:pt x="11958" y="1429"/>
                  <a:pt x="11958" y="1429"/>
                </a:cubicBezTo>
                <a:cubicBezTo>
                  <a:pt x="11988" y="1435"/>
                  <a:pt x="11988" y="1435"/>
                  <a:pt x="11988" y="1435"/>
                </a:cubicBezTo>
                <a:cubicBezTo>
                  <a:pt x="11988" y="1429"/>
                  <a:pt x="11988" y="1423"/>
                  <a:pt x="11988" y="1423"/>
                </a:cubicBezTo>
                <a:cubicBezTo>
                  <a:pt x="11993" y="1417"/>
                  <a:pt x="12000" y="1417"/>
                  <a:pt x="12000" y="1417"/>
                </a:cubicBezTo>
                <a:cubicBezTo>
                  <a:pt x="12005" y="1417"/>
                  <a:pt x="12011" y="1417"/>
                  <a:pt x="12011" y="1417"/>
                </a:cubicBezTo>
                <a:cubicBezTo>
                  <a:pt x="12011" y="1423"/>
                  <a:pt x="12011" y="1429"/>
                  <a:pt x="12017" y="1429"/>
                </a:cubicBezTo>
                <a:cubicBezTo>
                  <a:pt x="12017" y="1435"/>
                  <a:pt x="12023" y="1441"/>
                  <a:pt x="12023" y="1441"/>
                </a:cubicBezTo>
                <a:cubicBezTo>
                  <a:pt x="12029" y="1441"/>
                  <a:pt x="12035" y="1435"/>
                  <a:pt x="12035" y="1429"/>
                </a:cubicBezTo>
                <a:cubicBezTo>
                  <a:pt x="12035" y="1429"/>
                  <a:pt x="12035" y="1423"/>
                  <a:pt x="12035" y="1417"/>
                </a:cubicBezTo>
                <a:cubicBezTo>
                  <a:pt x="12041" y="1423"/>
                  <a:pt x="12041" y="1423"/>
                  <a:pt x="12047" y="1423"/>
                </a:cubicBezTo>
                <a:cubicBezTo>
                  <a:pt x="12053" y="1429"/>
                  <a:pt x="12053" y="1435"/>
                  <a:pt x="12059" y="1435"/>
                </a:cubicBezTo>
                <a:cubicBezTo>
                  <a:pt x="12065" y="1441"/>
                  <a:pt x="12077" y="1441"/>
                  <a:pt x="12082" y="1453"/>
                </a:cubicBezTo>
                <a:cubicBezTo>
                  <a:pt x="12088" y="1453"/>
                  <a:pt x="12088" y="1459"/>
                  <a:pt x="12088" y="1465"/>
                </a:cubicBezTo>
                <a:cubicBezTo>
                  <a:pt x="12071" y="1488"/>
                  <a:pt x="12071" y="1488"/>
                  <a:pt x="12071" y="1488"/>
                </a:cubicBezTo>
                <a:cubicBezTo>
                  <a:pt x="12071" y="1494"/>
                  <a:pt x="12071" y="1494"/>
                  <a:pt x="12071" y="1494"/>
                </a:cubicBezTo>
                <a:cubicBezTo>
                  <a:pt x="12071" y="1500"/>
                  <a:pt x="12077" y="1500"/>
                  <a:pt x="12077" y="1506"/>
                </a:cubicBezTo>
                <a:cubicBezTo>
                  <a:pt x="12136" y="1506"/>
                  <a:pt x="12136" y="1506"/>
                  <a:pt x="12136" y="1506"/>
                </a:cubicBezTo>
                <a:cubicBezTo>
                  <a:pt x="12154" y="1506"/>
                  <a:pt x="12159" y="1512"/>
                  <a:pt x="12177" y="1512"/>
                </a:cubicBezTo>
                <a:cubicBezTo>
                  <a:pt x="12183" y="1512"/>
                  <a:pt x="12189" y="1512"/>
                  <a:pt x="12195" y="1512"/>
                </a:cubicBezTo>
                <a:cubicBezTo>
                  <a:pt x="12201" y="1512"/>
                  <a:pt x="12207" y="1518"/>
                  <a:pt x="12219" y="1518"/>
                </a:cubicBezTo>
                <a:cubicBezTo>
                  <a:pt x="12225" y="1518"/>
                  <a:pt x="12231" y="1518"/>
                  <a:pt x="12237" y="1518"/>
                </a:cubicBezTo>
                <a:cubicBezTo>
                  <a:pt x="12254" y="1518"/>
                  <a:pt x="12254" y="1518"/>
                  <a:pt x="12254" y="1518"/>
                </a:cubicBezTo>
                <a:cubicBezTo>
                  <a:pt x="12260" y="1518"/>
                  <a:pt x="12260" y="1518"/>
                  <a:pt x="12266" y="1518"/>
                </a:cubicBezTo>
                <a:cubicBezTo>
                  <a:pt x="12272" y="1518"/>
                  <a:pt x="12272" y="1518"/>
                  <a:pt x="12272" y="1518"/>
                </a:cubicBezTo>
                <a:cubicBezTo>
                  <a:pt x="12272" y="1494"/>
                  <a:pt x="12272" y="1494"/>
                  <a:pt x="12272" y="1494"/>
                </a:cubicBezTo>
                <a:cubicBezTo>
                  <a:pt x="12272" y="1488"/>
                  <a:pt x="12272" y="1488"/>
                  <a:pt x="12272" y="1482"/>
                </a:cubicBezTo>
                <a:cubicBezTo>
                  <a:pt x="12272" y="1476"/>
                  <a:pt x="12260" y="1482"/>
                  <a:pt x="12260" y="1476"/>
                </a:cubicBezTo>
                <a:cubicBezTo>
                  <a:pt x="12260" y="1470"/>
                  <a:pt x="12260" y="1465"/>
                  <a:pt x="12260" y="1453"/>
                </a:cubicBezTo>
                <a:cubicBezTo>
                  <a:pt x="12254" y="1453"/>
                  <a:pt x="12254" y="1459"/>
                  <a:pt x="12248" y="1453"/>
                </a:cubicBezTo>
                <a:cubicBezTo>
                  <a:pt x="12243" y="1453"/>
                  <a:pt x="12243" y="1447"/>
                  <a:pt x="12237" y="1447"/>
                </a:cubicBezTo>
                <a:cubicBezTo>
                  <a:pt x="12237" y="1441"/>
                  <a:pt x="12237" y="1435"/>
                  <a:pt x="12237" y="1435"/>
                </a:cubicBezTo>
                <a:cubicBezTo>
                  <a:pt x="12237" y="1429"/>
                  <a:pt x="12231" y="1429"/>
                  <a:pt x="12225" y="1423"/>
                </a:cubicBezTo>
                <a:cubicBezTo>
                  <a:pt x="12225" y="1423"/>
                  <a:pt x="12219" y="1417"/>
                  <a:pt x="12213" y="1417"/>
                </a:cubicBezTo>
                <a:cubicBezTo>
                  <a:pt x="12213" y="1411"/>
                  <a:pt x="12207" y="1405"/>
                  <a:pt x="12201" y="1399"/>
                </a:cubicBezTo>
                <a:cubicBezTo>
                  <a:pt x="12201" y="1399"/>
                  <a:pt x="12201" y="1393"/>
                  <a:pt x="12195" y="1387"/>
                </a:cubicBezTo>
                <a:lnTo>
                  <a:pt x="12189" y="1387"/>
                </a:lnTo>
                <a:cubicBezTo>
                  <a:pt x="12183" y="1382"/>
                  <a:pt x="12189" y="1376"/>
                  <a:pt x="12189" y="1376"/>
                </a:cubicBezTo>
                <a:cubicBezTo>
                  <a:pt x="12183" y="1370"/>
                  <a:pt x="12189" y="1370"/>
                  <a:pt x="12189" y="1364"/>
                </a:cubicBezTo>
                <a:cubicBezTo>
                  <a:pt x="12183" y="1358"/>
                  <a:pt x="12183" y="1352"/>
                  <a:pt x="12183" y="1346"/>
                </a:cubicBezTo>
                <a:cubicBezTo>
                  <a:pt x="12183" y="1340"/>
                  <a:pt x="12183" y="1340"/>
                  <a:pt x="12183" y="1340"/>
                </a:cubicBezTo>
                <a:cubicBezTo>
                  <a:pt x="12183" y="1334"/>
                  <a:pt x="12189" y="1334"/>
                  <a:pt x="12195" y="1334"/>
                </a:cubicBezTo>
                <a:cubicBezTo>
                  <a:pt x="12195" y="1328"/>
                  <a:pt x="12195" y="1322"/>
                  <a:pt x="12195" y="1322"/>
                </a:cubicBezTo>
                <a:cubicBezTo>
                  <a:pt x="12195" y="1304"/>
                  <a:pt x="12189" y="1299"/>
                  <a:pt x="12195" y="1287"/>
                </a:cubicBezTo>
                <a:cubicBezTo>
                  <a:pt x="12195" y="1281"/>
                  <a:pt x="12201" y="1281"/>
                  <a:pt x="12207" y="1281"/>
                </a:cubicBezTo>
                <a:cubicBezTo>
                  <a:pt x="12213" y="1275"/>
                  <a:pt x="12219" y="1269"/>
                  <a:pt x="12225" y="1257"/>
                </a:cubicBezTo>
                <a:cubicBezTo>
                  <a:pt x="12231" y="1257"/>
                  <a:pt x="12225" y="1245"/>
                  <a:pt x="12231" y="1245"/>
                </a:cubicBezTo>
                <a:cubicBezTo>
                  <a:pt x="12231" y="1245"/>
                  <a:pt x="12237" y="1245"/>
                  <a:pt x="12243" y="1245"/>
                </a:cubicBezTo>
                <a:cubicBezTo>
                  <a:pt x="12243" y="1239"/>
                  <a:pt x="12248" y="1245"/>
                  <a:pt x="12254" y="1239"/>
                </a:cubicBezTo>
                <a:cubicBezTo>
                  <a:pt x="12254" y="1239"/>
                  <a:pt x="12248" y="1233"/>
                  <a:pt x="12254" y="1227"/>
                </a:cubicBezTo>
                <a:cubicBezTo>
                  <a:pt x="12254" y="1227"/>
                  <a:pt x="12260" y="1227"/>
                  <a:pt x="12266" y="1227"/>
                </a:cubicBezTo>
                <a:cubicBezTo>
                  <a:pt x="12272" y="1221"/>
                  <a:pt x="12278" y="1215"/>
                  <a:pt x="12284" y="1204"/>
                </a:cubicBezTo>
                <a:cubicBezTo>
                  <a:pt x="12284" y="1204"/>
                  <a:pt x="12284" y="1198"/>
                  <a:pt x="12284" y="1192"/>
                </a:cubicBezTo>
                <a:cubicBezTo>
                  <a:pt x="12284" y="1192"/>
                  <a:pt x="12290" y="1192"/>
                  <a:pt x="12296" y="1186"/>
                </a:cubicBezTo>
                <a:cubicBezTo>
                  <a:pt x="12296" y="1186"/>
                  <a:pt x="12296" y="1180"/>
                  <a:pt x="12302" y="1180"/>
                </a:cubicBezTo>
                <a:cubicBezTo>
                  <a:pt x="12302" y="1174"/>
                  <a:pt x="12308" y="1180"/>
                  <a:pt x="12314" y="1180"/>
                </a:cubicBezTo>
                <a:cubicBezTo>
                  <a:pt x="12320" y="1174"/>
                  <a:pt x="12325" y="1168"/>
                  <a:pt x="12332" y="1156"/>
                </a:cubicBezTo>
                <a:cubicBezTo>
                  <a:pt x="12332" y="1156"/>
                  <a:pt x="12332" y="1150"/>
                  <a:pt x="12332" y="1144"/>
                </a:cubicBezTo>
                <a:cubicBezTo>
                  <a:pt x="12332" y="1144"/>
                  <a:pt x="12337" y="1138"/>
                  <a:pt x="12337" y="1132"/>
                </a:cubicBezTo>
                <a:cubicBezTo>
                  <a:pt x="12343" y="1132"/>
                  <a:pt x="12349" y="1132"/>
                  <a:pt x="12349" y="1127"/>
                </a:cubicBezTo>
                <a:cubicBezTo>
                  <a:pt x="12349" y="1121"/>
                  <a:pt x="12355" y="1121"/>
                  <a:pt x="12355" y="1115"/>
                </a:cubicBezTo>
                <a:cubicBezTo>
                  <a:pt x="12361" y="1109"/>
                  <a:pt x="12355" y="1109"/>
                  <a:pt x="12355" y="1103"/>
                </a:cubicBezTo>
                <a:cubicBezTo>
                  <a:pt x="12367" y="1103"/>
                  <a:pt x="12373" y="1103"/>
                  <a:pt x="12385" y="1103"/>
                </a:cubicBezTo>
                <a:cubicBezTo>
                  <a:pt x="12391" y="1103"/>
                  <a:pt x="12391" y="1103"/>
                  <a:pt x="12397" y="1103"/>
                </a:cubicBezTo>
                <a:cubicBezTo>
                  <a:pt x="12403" y="1103"/>
                  <a:pt x="12403" y="1091"/>
                  <a:pt x="12409" y="1091"/>
                </a:cubicBezTo>
                <a:cubicBezTo>
                  <a:pt x="12409" y="1091"/>
                  <a:pt x="12414" y="1091"/>
                  <a:pt x="12420" y="1091"/>
                </a:cubicBezTo>
                <a:cubicBezTo>
                  <a:pt x="12426" y="1091"/>
                  <a:pt x="12432" y="1091"/>
                  <a:pt x="12432" y="1085"/>
                </a:cubicBezTo>
                <a:cubicBezTo>
                  <a:pt x="12438" y="1079"/>
                  <a:pt x="12432" y="1073"/>
                  <a:pt x="12432" y="1073"/>
                </a:cubicBezTo>
                <a:cubicBezTo>
                  <a:pt x="12438" y="1067"/>
                  <a:pt x="12444" y="1067"/>
                  <a:pt x="12444" y="1067"/>
                </a:cubicBezTo>
                <a:cubicBezTo>
                  <a:pt x="12450" y="1067"/>
                  <a:pt x="12456" y="1067"/>
                  <a:pt x="12456" y="1067"/>
                </a:cubicBezTo>
                <a:cubicBezTo>
                  <a:pt x="12462" y="1067"/>
                  <a:pt x="12468" y="1067"/>
                  <a:pt x="12468" y="1067"/>
                </a:cubicBezTo>
                <a:cubicBezTo>
                  <a:pt x="12474" y="1061"/>
                  <a:pt x="12474" y="1061"/>
                  <a:pt x="12480" y="1055"/>
                </a:cubicBezTo>
                <a:cubicBezTo>
                  <a:pt x="12486" y="1055"/>
                  <a:pt x="12486" y="1050"/>
                  <a:pt x="12486" y="1044"/>
                </a:cubicBezTo>
                <a:cubicBezTo>
                  <a:pt x="12492" y="1044"/>
                  <a:pt x="12492" y="1044"/>
                  <a:pt x="12498" y="1038"/>
                </a:cubicBezTo>
                <a:cubicBezTo>
                  <a:pt x="12503" y="1038"/>
                  <a:pt x="12509" y="1038"/>
                  <a:pt x="12509" y="1032"/>
                </a:cubicBezTo>
                <a:cubicBezTo>
                  <a:pt x="12509" y="1020"/>
                  <a:pt x="12509" y="1014"/>
                  <a:pt x="12503" y="1008"/>
                </a:cubicBezTo>
                <a:cubicBezTo>
                  <a:pt x="12515" y="1008"/>
                  <a:pt x="12521" y="1008"/>
                  <a:pt x="12527" y="1008"/>
                </a:cubicBezTo>
                <a:cubicBezTo>
                  <a:pt x="12545" y="1008"/>
                  <a:pt x="12557" y="1008"/>
                  <a:pt x="12575" y="1002"/>
                </a:cubicBezTo>
                <a:cubicBezTo>
                  <a:pt x="12580" y="1002"/>
                  <a:pt x="12580" y="996"/>
                  <a:pt x="12580" y="990"/>
                </a:cubicBezTo>
                <a:cubicBezTo>
                  <a:pt x="12586" y="990"/>
                  <a:pt x="12592" y="984"/>
                  <a:pt x="12598" y="978"/>
                </a:cubicBezTo>
                <a:cubicBezTo>
                  <a:pt x="12598" y="978"/>
                  <a:pt x="12604" y="978"/>
                  <a:pt x="12610" y="978"/>
                </a:cubicBezTo>
                <a:cubicBezTo>
                  <a:pt x="12616" y="978"/>
                  <a:pt x="12622" y="972"/>
                  <a:pt x="12634" y="972"/>
                </a:cubicBezTo>
                <a:cubicBezTo>
                  <a:pt x="12699" y="972"/>
                  <a:pt x="12699" y="972"/>
                  <a:pt x="12699" y="972"/>
                </a:cubicBezTo>
                <a:cubicBezTo>
                  <a:pt x="12705" y="972"/>
                  <a:pt x="12711" y="966"/>
                  <a:pt x="12711" y="966"/>
                </a:cubicBezTo>
                <a:cubicBezTo>
                  <a:pt x="12717" y="961"/>
                  <a:pt x="12717" y="955"/>
                  <a:pt x="12723" y="955"/>
                </a:cubicBezTo>
                <a:cubicBezTo>
                  <a:pt x="12729" y="955"/>
                  <a:pt x="12735" y="955"/>
                  <a:pt x="12747" y="955"/>
                </a:cubicBezTo>
                <a:cubicBezTo>
                  <a:pt x="12752" y="955"/>
                  <a:pt x="12758" y="955"/>
                  <a:pt x="12770" y="955"/>
                </a:cubicBezTo>
                <a:cubicBezTo>
                  <a:pt x="12782" y="949"/>
                  <a:pt x="12782" y="937"/>
                  <a:pt x="12794" y="937"/>
                </a:cubicBezTo>
                <a:cubicBezTo>
                  <a:pt x="12847" y="937"/>
                  <a:pt x="12847" y="937"/>
                  <a:pt x="12847" y="937"/>
                </a:cubicBezTo>
                <a:cubicBezTo>
                  <a:pt x="12853" y="937"/>
                  <a:pt x="12859" y="931"/>
                  <a:pt x="12859" y="931"/>
                </a:cubicBezTo>
                <a:cubicBezTo>
                  <a:pt x="12871" y="925"/>
                  <a:pt x="12871" y="913"/>
                  <a:pt x="12883" y="907"/>
                </a:cubicBezTo>
                <a:cubicBezTo>
                  <a:pt x="12883" y="901"/>
                  <a:pt x="12883" y="895"/>
                  <a:pt x="12889" y="895"/>
                </a:cubicBezTo>
                <a:cubicBezTo>
                  <a:pt x="12889" y="895"/>
                  <a:pt x="12895" y="895"/>
                  <a:pt x="12895" y="889"/>
                </a:cubicBezTo>
                <a:cubicBezTo>
                  <a:pt x="12907" y="889"/>
                  <a:pt x="12913" y="889"/>
                  <a:pt x="12918" y="889"/>
                </a:cubicBezTo>
                <a:cubicBezTo>
                  <a:pt x="12924" y="884"/>
                  <a:pt x="12924" y="884"/>
                  <a:pt x="12924" y="877"/>
                </a:cubicBezTo>
                <a:cubicBezTo>
                  <a:pt x="12924" y="872"/>
                  <a:pt x="12918" y="866"/>
                  <a:pt x="12918" y="866"/>
                </a:cubicBezTo>
                <a:cubicBezTo>
                  <a:pt x="12918" y="860"/>
                  <a:pt x="12913" y="854"/>
                  <a:pt x="12913" y="854"/>
                </a:cubicBezTo>
                <a:cubicBezTo>
                  <a:pt x="12913" y="848"/>
                  <a:pt x="12913" y="842"/>
                  <a:pt x="12907" y="842"/>
                </a:cubicBezTo>
                <a:cubicBezTo>
                  <a:pt x="12901" y="836"/>
                  <a:pt x="12895" y="842"/>
                  <a:pt x="12883" y="842"/>
                </a:cubicBezTo>
                <a:cubicBezTo>
                  <a:pt x="12877" y="842"/>
                  <a:pt x="12877" y="836"/>
                  <a:pt x="12871" y="836"/>
                </a:cubicBezTo>
                <a:cubicBezTo>
                  <a:pt x="12859" y="836"/>
                  <a:pt x="12859" y="836"/>
                  <a:pt x="12859" y="836"/>
                </a:cubicBezTo>
                <a:cubicBezTo>
                  <a:pt x="12847" y="836"/>
                  <a:pt x="12847" y="836"/>
                  <a:pt x="12847" y="836"/>
                </a:cubicBezTo>
                <a:cubicBezTo>
                  <a:pt x="12841" y="836"/>
                  <a:pt x="12841" y="836"/>
                  <a:pt x="12835" y="836"/>
                </a:cubicBezTo>
                <a:cubicBezTo>
                  <a:pt x="12824" y="836"/>
                  <a:pt x="12818" y="836"/>
                  <a:pt x="12812" y="836"/>
                </a:cubicBezTo>
                <a:cubicBezTo>
                  <a:pt x="12800" y="842"/>
                  <a:pt x="12794" y="842"/>
                  <a:pt x="12788" y="848"/>
                </a:cubicBezTo>
                <a:cubicBezTo>
                  <a:pt x="12788" y="854"/>
                  <a:pt x="12788" y="860"/>
                  <a:pt x="12788" y="860"/>
                </a:cubicBezTo>
                <a:cubicBezTo>
                  <a:pt x="12782" y="866"/>
                  <a:pt x="12782" y="866"/>
                  <a:pt x="12782" y="872"/>
                </a:cubicBezTo>
                <a:cubicBezTo>
                  <a:pt x="12776" y="877"/>
                  <a:pt x="12776" y="877"/>
                  <a:pt x="12770" y="877"/>
                </a:cubicBezTo>
                <a:cubicBezTo>
                  <a:pt x="12758" y="884"/>
                  <a:pt x="12752" y="877"/>
                  <a:pt x="12747" y="877"/>
                </a:cubicBezTo>
                <a:cubicBezTo>
                  <a:pt x="12741" y="877"/>
                  <a:pt x="12741" y="877"/>
                  <a:pt x="12735" y="877"/>
                </a:cubicBezTo>
                <a:cubicBezTo>
                  <a:pt x="12729" y="884"/>
                  <a:pt x="12729" y="884"/>
                  <a:pt x="12723" y="884"/>
                </a:cubicBezTo>
                <a:cubicBezTo>
                  <a:pt x="12717" y="889"/>
                  <a:pt x="12717" y="895"/>
                  <a:pt x="12711" y="895"/>
                </a:cubicBezTo>
                <a:cubicBezTo>
                  <a:pt x="12705" y="895"/>
                  <a:pt x="12705" y="901"/>
                  <a:pt x="12699" y="901"/>
                </a:cubicBezTo>
                <a:cubicBezTo>
                  <a:pt x="12699" y="901"/>
                  <a:pt x="12693" y="901"/>
                  <a:pt x="12687" y="901"/>
                </a:cubicBezTo>
                <a:cubicBezTo>
                  <a:pt x="12681" y="901"/>
                  <a:pt x="12675" y="901"/>
                  <a:pt x="12664" y="901"/>
                </a:cubicBezTo>
                <a:cubicBezTo>
                  <a:pt x="12658" y="901"/>
                  <a:pt x="12658" y="901"/>
                  <a:pt x="12652" y="901"/>
                </a:cubicBezTo>
                <a:cubicBezTo>
                  <a:pt x="12646" y="907"/>
                  <a:pt x="12640" y="907"/>
                  <a:pt x="12640" y="907"/>
                </a:cubicBezTo>
                <a:cubicBezTo>
                  <a:pt x="12634" y="913"/>
                  <a:pt x="12628" y="913"/>
                  <a:pt x="12628" y="913"/>
                </a:cubicBezTo>
                <a:cubicBezTo>
                  <a:pt x="12622" y="913"/>
                  <a:pt x="12622" y="919"/>
                  <a:pt x="12616" y="919"/>
                </a:cubicBezTo>
                <a:cubicBezTo>
                  <a:pt x="12610" y="919"/>
                  <a:pt x="12610" y="919"/>
                  <a:pt x="12604" y="919"/>
                </a:cubicBezTo>
                <a:cubicBezTo>
                  <a:pt x="12586" y="925"/>
                  <a:pt x="12580" y="919"/>
                  <a:pt x="12563" y="919"/>
                </a:cubicBezTo>
                <a:cubicBezTo>
                  <a:pt x="12557" y="919"/>
                  <a:pt x="12551" y="919"/>
                  <a:pt x="12539" y="919"/>
                </a:cubicBezTo>
                <a:cubicBezTo>
                  <a:pt x="12527" y="919"/>
                  <a:pt x="12527" y="919"/>
                  <a:pt x="12527" y="919"/>
                </a:cubicBezTo>
                <a:cubicBezTo>
                  <a:pt x="12521" y="919"/>
                  <a:pt x="12521" y="919"/>
                  <a:pt x="12515" y="919"/>
                </a:cubicBezTo>
                <a:cubicBezTo>
                  <a:pt x="12503" y="919"/>
                  <a:pt x="12498" y="919"/>
                  <a:pt x="12492" y="919"/>
                </a:cubicBezTo>
                <a:cubicBezTo>
                  <a:pt x="12486" y="919"/>
                  <a:pt x="12480" y="925"/>
                  <a:pt x="12480" y="925"/>
                </a:cubicBezTo>
                <a:cubicBezTo>
                  <a:pt x="12468" y="931"/>
                  <a:pt x="12462" y="931"/>
                  <a:pt x="12456" y="937"/>
                </a:cubicBezTo>
                <a:cubicBezTo>
                  <a:pt x="12450" y="937"/>
                  <a:pt x="12450" y="943"/>
                  <a:pt x="12450" y="949"/>
                </a:cubicBezTo>
                <a:cubicBezTo>
                  <a:pt x="12444" y="955"/>
                  <a:pt x="12438" y="961"/>
                  <a:pt x="12432" y="966"/>
                </a:cubicBezTo>
                <a:cubicBezTo>
                  <a:pt x="12355" y="966"/>
                  <a:pt x="12355" y="966"/>
                  <a:pt x="12355" y="966"/>
                </a:cubicBezTo>
                <a:cubicBezTo>
                  <a:pt x="12349" y="972"/>
                  <a:pt x="12349" y="972"/>
                  <a:pt x="12343" y="978"/>
                </a:cubicBezTo>
                <a:cubicBezTo>
                  <a:pt x="12337" y="978"/>
                  <a:pt x="12337" y="984"/>
                  <a:pt x="12337" y="990"/>
                </a:cubicBezTo>
                <a:cubicBezTo>
                  <a:pt x="12332" y="990"/>
                  <a:pt x="12332" y="996"/>
                  <a:pt x="12325" y="1002"/>
                </a:cubicBezTo>
                <a:cubicBezTo>
                  <a:pt x="12325" y="1002"/>
                  <a:pt x="12320" y="1002"/>
                  <a:pt x="12314" y="1002"/>
                </a:cubicBezTo>
                <a:cubicBezTo>
                  <a:pt x="12308" y="1008"/>
                  <a:pt x="12302" y="1002"/>
                  <a:pt x="12296" y="1008"/>
                </a:cubicBezTo>
                <a:cubicBezTo>
                  <a:pt x="12296" y="1008"/>
                  <a:pt x="12290" y="1008"/>
                  <a:pt x="12284" y="1008"/>
                </a:cubicBezTo>
                <a:cubicBezTo>
                  <a:pt x="12284" y="1014"/>
                  <a:pt x="12278" y="1014"/>
                  <a:pt x="12272" y="1020"/>
                </a:cubicBezTo>
                <a:cubicBezTo>
                  <a:pt x="12272" y="1020"/>
                  <a:pt x="12272" y="1026"/>
                  <a:pt x="12272" y="1032"/>
                </a:cubicBezTo>
                <a:cubicBezTo>
                  <a:pt x="12272" y="1038"/>
                  <a:pt x="12272" y="1044"/>
                  <a:pt x="12272" y="1055"/>
                </a:cubicBezTo>
                <a:cubicBezTo>
                  <a:pt x="12266" y="1055"/>
                  <a:pt x="12266" y="1050"/>
                  <a:pt x="12260" y="1050"/>
                </a:cubicBezTo>
                <a:cubicBezTo>
                  <a:pt x="12243" y="1050"/>
                  <a:pt x="12237" y="1050"/>
                  <a:pt x="12225" y="1050"/>
                </a:cubicBezTo>
                <a:cubicBezTo>
                  <a:pt x="12219" y="1050"/>
                  <a:pt x="12219" y="1055"/>
                  <a:pt x="12213" y="1055"/>
                </a:cubicBezTo>
                <a:cubicBezTo>
                  <a:pt x="12213" y="1061"/>
                  <a:pt x="12219" y="1061"/>
                  <a:pt x="12219" y="1067"/>
                </a:cubicBezTo>
                <a:cubicBezTo>
                  <a:pt x="12219" y="1079"/>
                  <a:pt x="12213" y="1085"/>
                  <a:pt x="12207" y="1091"/>
                </a:cubicBezTo>
                <a:cubicBezTo>
                  <a:pt x="12201" y="1097"/>
                  <a:pt x="12195" y="1097"/>
                  <a:pt x="12195" y="1103"/>
                </a:cubicBezTo>
                <a:lnTo>
                  <a:pt x="12195" y="1109"/>
                </a:lnTo>
                <a:cubicBezTo>
                  <a:pt x="12195" y="1121"/>
                  <a:pt x="12195" y="1121"/>
                  <a:pt x="12195" y="1121"/>
                </a:cubicBezTo>
                <a:cubicBezTo>
                  <a:pt x="12195" y="1144"/>
                  <a:pt x="12195" y="1144"/>
                  <a:pt x="12195" y="1144"/>
                </a:cubicBezTo>
                <a:cubicBezTo>
                  <a:pt x="12189" y="1144"/>
                  <a:pt x="12183" y="1150"/>
                  <a:pt x="12177" y="1150"/>
                </a:cubicBezTo>
                <a:cubicBezTo>
                  <a:pt x="12166" y="1150"/>
                  <a:pt x="12154" y="1144"/>
                  <a:pt x="12142" y="1150"/>
                </a:cubicBezTo>
                <a:cubicBezTo>
                  <a:pt x="12136" y="1150"/>
                  <a:pt x="12124" y="1150"/>
                  <a:pt x="12118" y="1156"/>
                </a:cubicBezTo>
                <a:cubicBezTo>
                  <a:pt x="12112" y="1162"/>
                  <a:pt x="12106" y="1162"/>
                  <a:pt x="12106" y="1168"/>
                </a:cubicBezTo>
                <a:cubicBezTo>
                  <a:pt x="12094" y="1174"/>
                  <a:pt x="12088" y="1180"/>
                  <a:pt x="12088" y="1186"/>
                </a:cubicBezTo>
                <a:cubicBezTo>
                  <a:pt x="12088" y="1192"/>
                  <a:pt x="12094" y="1198"/>
                  <a:pt x="12094" y="1204"/>
                </a:cubicBezTo>
                <a:cubicBezTo>
                  <a:pt x="12100" y="1204"/>
                  <a:pt x="12100" y="1204"/>
                  <a:pt x="12106" y="1198"/>
                </a:cubicBezTo>
                <a:cubicBezTo>
                  <a:pt x="12112" y="1198"/>
                  <a:pt x="12118" y="1192"/>
                  <a:pt x="12124" y="1192"/>
                </a:cubicBezTo>
                <a:cubicBezTo>
                  <a:pt x="12130" y="1192"/>
                  <a:pt x="12136" y="1192"/>
                  <a:pt x="12142" y="1192"/>
                </a:cubicBezTo>
                <a:cubicBezTo>
                  <a:pt x="12136" y="1204"/>
                  <a:pt x="12136" y="1204"/>
                  <a:pt x="12136" y="1210"/>
                </a:cubicBezTo>
                <a:cubicBezTo>
                  <a:pt x="12136" y="1215"/>
                  <a:pt x="12136" y="1215"/>
                  <a:pt x="12136" y="1215"/>
                </a:cubicBezTo>
                <a:cubicBezTo>
                  <a:pt x="12136" y="1221"/>
                  <a:pt x="12142" y="1227"/>
                  <a:pt x="12142" y="1227"/>
                </a:cubicBezTo>
                <a:cubicBezTo>
                  <a:pt x="12136" y="1227"/>
                  <a:pt x="12118" y="1233"/>
                  <a:pt x="12112" y="1233"/>
                </a:cubicBezTo>
                <a:close/>
                <a:moveTo>
                  <a:pt x="12972" y="1263"/>
                </a:moveTo>
                <a:lnTo>
                  <a:pt x="12972" y="1263"/>
                </a:lnTo>
                <a:cubicBezTo>
                  <a:pt x="12978" y="1263"/>
                  <a:pt x="12984" y="1257"/>
                  <a:pt x="12990" y="1257"/>
                </a:cubicBezTo>
                <a:cubicBezTo>
                  <a:pt x="12990" y="1257"/>
                  <a:pt x="12996" y="1257"/>
                  <a:pt x="13002" y="1257"/>
                </a:cubicBezTo>
                <a:cubicBezTo>
                  <a:pt x="13002" y="1257"/>
                  <a:pt x="13007" y="1251"/>
                  <a:pt x="13013" y="1251"/>
                </a:cubicBezTo>
                <a:cubicBezTo>
                  <a:pt x="13019" y="1251"/>
                  <a:pt x="13025" y="1251"/>
                  <a:pt x="13037" y="1251"/>
                </a:cubicBezTo>
                <a:cubicBezTo>
                  <a:pt x="13043" y="1251"/>
                  <a:pt x="13043" y="1251"/>
                  <a:pt x="13043" y="1251"/>
                </a:cubicBezTo>
                <a:cubicBezTo>
                  <a:pt x="13049" y="1251"/>
                  <a:pt x="13055" y="1245"/>
                  <a:pt x="13055" y="1245"/>
                </a:cubicBezTo>
                <a:cubicBezTo>
                  <a:pt x="13055" y="1239"/>
                  <a:pt x="13061" y="1233"/>
                  <a:pt x="13055" y="1233"/>
                </a:cubicBezTo>
                <a:cubicBezTo>
                  <a:pt x="13055" y="1227"/>
                  <a:pt x="13055" y="1221"/>
                  <a:pt x="13049" y="1221"/>
                </a:cubicBezTo>
                <a:cubicBezTo>
                  <a:pt x="13043" y="1215"/>
                  <a:pt x="13043" y="1215"/>
                  <a:pt x="13037" y="1215"/>
                </a:cubicBezTo>
                <a:cubicBezTo>
                  <a:pt x="13031" y="1215"/>
                  <a:pt x="13031" y="1210"/>
                  <a:pt x="13025" y="1210"/>
                </a:cubicBezTo>
                <a:cubicBezTo>
                  <a:pt x="13019" y="1210"/>
                  <a:pt x="13019" y="1210"/>
                  <a:pt x="13013" y="1210"/>
                </a:cubicBezTo>
                <a:cubicBezTo>
                  <a:pt x="13002" y="1210"/>
                  <a:pt x="13002" y="1215"/>
                  <a:pt x="12990" y="1221"/>
                </a:cubicBezTo>
                <a:cubicBezTo>
                  <a:pt x="12984" y="1221"/>
                  <a:pt x="12984" y="1227"/>
                  <a:pt x="12978" y="1233"/>
                </a:cubicBezTo>
                <a:cubicBezTo>
                  <a:pt x="12972" y="1239"/>
                  <a:pt x="12966" y="1245"/>
                  <a:pt x="12960" y="1251"/>
                </a:cubicBezTo>
                <a:cubicBezTo>
                  <a:pt x="12960" y="1257"/>
                  <a:pt x="12966" y="1263"/>
                  <a:pt x="12972" y="1263"/>
                </a:cubicBezTo>
                <a:close/>
                <a:moveTo>
                  <a:pt x="12563" y="356"/>
                </a:moveTo>
                <a:lnTo>
                  <a:pt x="12563" y="356"/>
                </a:lnTo>
                <a:cubicBezTo>
                  <a:pt x="12569" y="368"/>
                  <a:pt x="12569" y="368"/>
                  <a:pt x="12569" y="368"/>
                </a:cubicBezTo>
                <a:cubicBezTo>
                  <a:pt x="12575" y="374"/>
                  <a:pt x="12580" y="379"/>
                  <a:pt x="12592" y="386"/>
                </a:cubicBezTo>
                <a:cubicBezTo>
                  <a:pt x="12598" y="391"/>
                  <a:pt x="12598" y="391"/>
                  <a:pt x="12604" y="397"/>
                </a:cubicBezTo>
                <a:cubicBezTo>
                  <a:pt x="12610" y="403"/>
                  <a:pt x="12622" y="403"/>
                  <a:pt x="12634" y="403"/>
                </a:cubicBezTo>
                <a:cubicBezTo>
                  <a:pt x="12640" y="403"/>
                  <a:pt x="12646" y="403"/>
                  <a:pt x="12652" y="403"/>
                </a:cubicBezTo>
                <a:cubicBezTo>
                  <a:pt x="12652" y="397"/>
                  <a:pt x="12658" y="397"/>
                  <a:pt x="12658" y="397"/>
                </a:cubicBezTo>
                <a:cubicBezTo>
                  <a:pt x="12664" y="391"/>
                  <a:pt x="12669" y="391"/>
                  <a:pt x="12669" y="391"/>
                </a:cubicBezTo>
                <a:cubicBezTo>
                  <a:pt x="12675" y="386"/>
                  <a:pt x="12675" y="379"/>
                  <a:pt x="12675" y="379"/>
                </a:cubicBezTo>
                <a:cubicBezTo>
                  <a:pt x="12681" y="374"/>
                  <a:pt x="12681" y="368"/>
                  <a:pt x="12687" y="368"/>
                </a:cubicBezTo>
                <a:cubicBezTo>
                  <a:pt x="12687" y="362"/>
                  <a:pt x="12693" y="368"/>
                  <a:pt x="12699" y="362"/>
                </a:cubicBezTo>
                <a:cubicBezTo>
                  <a:pt x="12699" y="362"/>
                  <a:pt x="12705" y="362"/>
                  <a:pt x="12711" y="356"/>
                </a:cubicBezTo>
                <a:cubicBezTo>
                  <a:pt x="12711" y="356"/>
                  <a:pt x="12717" y="356"/>
                  <a:pt x="12723" y="350"/>
                </a:cubicBezTo>
                <a:cubicBezTo>
                  <a:pt x="12729" y="350"/>
                  <a:pt x="12735" y="350"/>
                  <a:pt x="12741" y="344"/>
                </a:cubicBezTo>
                <a:cubicBezTo>
                  <a:pt x="12741" y="338"/>
                  <a:pt x="12741" y="338"/>
                  <a:pt x="12741" y="338"/>
                </a:cubicBezTo>
                <a:cubicBezTo>
                  <a:pt x="12735" y="332"/>
                  <a:pt x="12735" y="332"/>
                  <a:pt x="12729" y="332"/>
                </a:cubicBezTo>
                <a:cubicBezTo>
                  <a:pt x="12717" y="332"/>
                  <a:pt x="12717" y="332"/>
                  <a:pt x="12717" y="332"/>
                </a:cubicBezTo>
                <a:cubicBezTo>
                  <a:pt x="12717" y="332"/>
                  <a:pt x="12711" y="326"/>
                  <a:pt x="12705" y="326"/>
                </a:cubicBezTo>
                <a:cubicBezTo>
                  <a:pt x="12699" y="326"/>
                  <a:pt x="12693" y="326"/>
                  <a:pt x="12687" y="326"/>
                </a:cubicBezTo>
                <a:cubicBezTo>
                  <a:pt x="12681" y="326"/>
                  <a:pt x="12675" y="326"/>
                  <a:pt x="12669" y="326"/>
                </a:cubicBezTo>
                <a:cubicBezTo>
                  <a:pt x="12669" y="326"/>
                  <a:pt x="12664" y="326"/>
                  <a:pt x="12658" y="332"/>
                </a:cubicBezTo>
                <a:cubicBezTo>
                  <a:pt x="12658" y="332"/>
                  <a:pt x="12664" y="338"/>
                  <a:pt x="12658" y="338"/>
                </a:cubicBezTo>
                <a:cubicBezTo>
                  <a:pt x="12652" y="344"/>
                  <a:pt x="12652" y="338"/>
                  <a:pt x="12646" y="338"/>
                </a:cubicBezTo>
                <a:cubicBezTo>
                  <a:pt x="12634" y="344"/>
                  <a:pt x="12622" y="338"/>
                  <a:pt x="12610" y="338"/>
                </a:cubicBezTo>
                <a:cubicBezTo>
                  <a:pt x="12610" y="344"/>
                  <a:pt x="12604" y="344"/>
                  <a:pt x="12598" y="344"/>
                </a:cubicBezTo>
                <a:cubicBezTo>
                  <a:pt x="12598" y="344"/>
                  <a:pt x="12592" y="350"/>
                  <a:pt x="12586" y="350"/>
                </a:cubicBezTo>
                <a:cubicBezTo>
                  <a:pt x="12586" y="356"/>
                  <a:pt x="12580" y="362"/>
                  <a:pt x="12580" y="362"/>
                </a:cubicBezTo>
                <a:cubicBezTo>
                  <a:pt x="12575" y="362"/>
                  <a:pt x="12569" y="356"/>
                  <a:pt x="12563" y="356"/>
                </a:cubicBezTo>
                <a:close/>
                <a:moveTo>
                  <a:pt x="12426" y="356"/>
                </a:moveTo>
                <a:lnTo>
                  <a:pt x="12426" y="356"/>
                </a:lnTo>
                <a:cubicBezTo>
                  <a:pt x="12426" y="362"/>
                  <a:pt x="12426" y="362"/>
                  <a:pt x="12426" y="368"/>
                </a:cubicBezTo>
                <a:cubicBezTo>
                  <a:pt x="12420" y="368"/>
                  <a:pt x="12426" y="374"/>
                  <a:pt x="12426" y="379"/>
                </a:cubicBezTo>
                <a:cubicBezTo>
                  <a:pt x="12420" y="379"/>
                  <a:pt x="12414" y="379"/>
                  <a:pt x="12414" y="379"/>
                </a:cubicBezTo>
                <a:cubicBezTo>
                  <a:pt x="12403" y="386"/>
                  <a:pt x="12397" y="391"/>
                  <a:pt x="12391" y="397"/>
                </a:cubicBezTo>
                <a:cubicBezTo>
                  <a:pt x="12385" y="397"/>
                  <a:pt x="12385" y="403"/>
                  <a:pt x="12385" y="409"/>
                </a:cubicBezTo>
                <a:cubicBezTo>
                  <a:pt x="12397" y="415"/>
                  <a:pt x="12397" y="415"/>
                  <a:pt x="12397" y="415"/>
                </a:cubicBezTo>
                <a:cubicBezTo>
                  <a:pt x="12397" y="415"/>
                  <a:pt x="12403" y="421"/>
                  <a:pt x="12409" y="421"/>
                </a:cubicBezTo>
                <a:cubicBezTo>
                  <a:pt x="12414" y="421"/>
                  <a:pt x="12414" y="421"/>
                  <a:pt x="12426" y="421"/>
                </a:cubicBezTo>
                <a:lnTo>
                  <a:pt x="12426" y="421"/>
                </a:lnTo>
                <a:cubicBezTo>
                  <a:pt x="12432" y="421"/>
                  <a:pt x="12438" y="415"/>
                  <a:pt x="12438" y="415"/>
                </a:cubicBezTo>
                <a:cubicBezTo>
                  <a:pt x="12444" y="415"/>
                  <a:pt x="12450" y="415"/>
                  <a:pt x="12456" y="415"/>
                </a:cubicBezTo>
                <a:cubicBezTo>
                  <a:pt x="12474" y="415"/>
                  <a:pt x="12474" y="415"/>
                  <a:pt x="12474" y="415"/>
                </a:cubicBezTo>
                <a:cubicBezTo>
                  <a:pt x="12480" y="415"/>
                  <a:pt x="12486" y="415"/>
                  <a:pt x="12492" y="415"/>
                </a:cubicBezTo>
                <a:cubicBezTo>
                  <a:pt x="12503" y="421"/>
                  <a:pt x="12515" y="421"/>
                  <a:pt x="12533" y="415"/>
                </a:cubicBezTo>
                <a:cubicBezTo>
                  <a:pt x="12539" y="415"/>
                  <a:pt x="12539" y="415"/>
                  <a:pt x="12545" y="415"/>
                </a:cubicBezTo>
                <a:cubicBezTo>
                  <a:pt x="12539" y="409"/>
                  <a:pt x="12533" y="403"/>
                  <a:pt x="12533" y="403"/>
                </a:cubicBezTo>
                <a:cubicBezTo>
                  <a:pt x="12527" y="397"/>
                  <a:pt x="12527" y="397"/>
                  <a:pt x="12521" y="391"/>
                </a:cubicBezTo>
                <a:cubicBezTo>
                  <a:pt x="12521" y="386"/>
                  <a:pt x="12527" y="379"/>
                  <a:pt x="12521" y="379"/>
                </a:cubicBezTo>
                <a:cubicBezTo>
                  <a:pt x="12521" y="368"/>
                  <a:pt x="12509" y="362"/>
                  <a:pt x="12509" y="356"/>
                </a:cubicBezTo>
                <a:cubicBezTo>
                  <a:pt x="12509" y="350"/>
                  <a:pt x="12509" y="338"/>
                  <a:pt x="12509" y="332"/>
                </a:cubicBezTo>
                <a:cubicBezTo>
                  <a:pt x="12492" y="332"/>
                  <a:pt x="12492" y="332"/>
                  <a:pt x="12492" y="332"/>
                </a:cubicBezTo>
                <a:cubicBezTo>
                  <a:pt x="12486" y="332"/>
                  <a:pt x="12486" y="332"/>
                  <a:pt x="12480" y="332"/>
                </a:cubicBezTo>
                <a:cubicBezTo>
                  <a:pt x="12474" y="338"/>
                  <a:pt x="12474" y="338"/>
                  <a:pt x="12474" y="344"/>
                </a:cubicBezTo>
                <a:cubicBezTo>
                  <a:pt x="12468" y="350"/>
                  <a:pt x="12468" y="350"/>
                  <a:pt x="12462" y="356"/>
                </a:cubicBezTo>
                <a:cubicBezTo>
                  <a:pt x="12456" y="356"/>
                  <a:pt x="12450" y="356"/>
                  <a:pt x="12450" y="356"/>
                </a:cubicBezTo>
                <a:cubicBezTo>
                  <a:pt x="12444" y="362"/>
                  <a:pt x="12444" y="362"/>
                  <a:pt x="12438" y="362"/>
                </a:cubicBezTo>
                <a:lnTo>
                  <a:pt x="12426" y="356"/>
                </a:lnTo>
                <a:close/>
                <a:moveTo>
                  <a:pt x="12403" y="457"/>
                </a:moveTo>
                <a:lnTo>
                  <a:pt x="12403" y="457"/>
                </a:lnTo>
                <a:cubicBezTo>
                  <a:pt x="12397" y="457"/>
                  <a:pt x="12397" y="463"/>
                  <a:pt x="12391" y="463"/>
                </a:cubicBezTo>
                <a:cubicBezTo>
                  <a:pt x="12379" y="463"/>
                  <a:pt x="12379" y="463"/>
                  <a:pt x="12379" y="463"/>
                </a:cubicBezTo>
                <a:cubicBezTo>
                  <a:pt x="12373" y="463"/>
                  <a:pt x="12373" y="468"/>
                  <a:pt x="12367" y="468"/>
                </a:cubicBezTo>
                <a:cubicBezTo>
                  <a:pt x="12355" y="468"/>
                  <a:pt x="12355" y="468"/>
                  <a:pt x="12355" y="468"/>
                </a:cubicBezTo>
                <a:cubicBezTo>
                  <a:pt x="12361" y="468"/>
                  <a:pt x="12355" y="474"/>
                  <a:pt x="12355" y="480"/>
                </a:cubicBezTo>
                <a:cubicBezTo>
                  <a:pt x="12361" y="480"/>
                  <a:pt x="12361" y="486"/>
                  <a:pt x="12361" y="492"/>
                </a:cubicBezTo>
                <a:cubicBezTo>
                  <a:pt x="12367" y="492"/>
                  <a:pt x="12373" y="492"/>
                  <a:pt x="12379" y="492"/>
                </a:cubicBezTo>
                <a:cubicBezTo>
                  <a:pt x="12379" y="492"/>
                  <a:pt x="12385" y="492"/>
                  <a:pt x="12391" y="492"/>
                </a:cubicBezTo>
                <a:cubicBezTo>
                  <a:pt x="12391" y="486"/>
                  <a:pt x="12397" y="486"/>
                  <a:pt x="12403" y="486"/>
                </a:cubicBezTo>
                <a:cubicBezTo>
                  <a:pt x="12409" y="480"/>
                  <a:pt x="12414" y="480"/>
                  <a:pt x="12426" y="480"/>
                </a:cubicBezTo>
                <a:cubicBezTo>
                  <a:pt x="12420" y="474"/>
                  <a:pt x="12426" y="468"/>
                  <a:pt x="12426" y="468"/>
                </a:cubicBezTo>
                <a:cubicBezTo>
                  <a:pt x="12420" y="463"/>
                  <a:pt x="12414" y="463"/>
                  <a:pt x="12414" y="457"/>
                </a:cubicBezTo>
                <a:cubicBezTo>
                  <a:pt x="12409" y="457"/>
                  <a:pt x="12409" y="457"/>
                  <a:pt x="12403" y="457"/>
                </a:cubicBezTo>
                <a:close/>
                <a:moveTo>
                  <a:pt x="12201" y="439"/>
                </a:moveTo>
                <a:lnTo>
                  <a:pt x="12201" y="439"/>
                </a:lnTo>
                <a:cubicBezTo>
                  <a:pt x="12201" y="474"/>
                  <a:pt x="12201" y="474"/>
                  <a:pt x="12201" y="474"/>
                </a:cubicBezTo>
                <a:cubicBezTo>
                  <a:pt x="12254" y="474"/>
                  <a:pt x="12254" y="474"/>
                  <a:pt x="12254" y="474"/>
                </a:cubicBezTo>
                <a:cubicBezTo>
                  <a:pt x="12260" y="468"/>
                  <a:pt x="12266" y="468"/>
                  <a:pt x="12266" y="463"/>
                </a:cubicBezTo>
                <a:cubicBezTo>
                  <a:pt x="12266" y="463"/>
                  <a:pt x="12266" y="457"/>
                  <a:pt x="12266" y="451"/>
                </a:cubicBezTo>
                <a:cubicBezTo>
                  <a:pt x="12266" y="451"/>
                  <a:pt x="12272" y="451"/>
                  <a:pt x="12272" y="445"/>
                </a:cubicBezTo>
                <a:cubicBezTo>
                  <a:pt x="12272" y="457"/>
                  <a:pt x="12272" y="468"/>
                  <a:pt x="12278" y="474"/>
                </a:cubicBezTo>
                <a:cubicBezTo>
                  <a:pt x="12284" y="480"/>
                  <a:pt x="12290" y="480"/>
                  <a:pt x="12296" y="480"/>
                </a:cubicBezTo>
                <a:cubicBezTo>
                  <a:pt x="12302" y="480"/>
                  <a:pt x="12302" y="474"/>
                  <a:pt x="12308" y="474"/>
                </a:cubicBezTo>
                <a:cubicBezTo>
                  <a:pt x="12314" y="474"/>
                  <a:pt x="12314" y="474"/>
                  <a:pt x="12320" y="474"/>
                </a:cubicBezTo>
                <a:cubicBezTo>
                  <a:pt x="12320" y="463"/>
                  <a:pt x="12320" y="457"/>
                  <a:pt x="12320" y="439"/>
                </a:cubicBezTo>
                <a:cubicBezTo>
                  <a:pt x="12367" y="439"/>
                  <a:pt x="12367" y="439"/>
                  <a:pt x="12367" y="439"/>
                </a:cubicBezTo>
                <a:cubicBezTo>
                  <a:pt x="12367" y="427"/>
                  <a:pt x="12367" y="427"/>
                  <a:pt x="12367" y="427"/>
                </a:cubicBezTo>
                <a:cubicBezTo>
                  <a:pt x="12367" y="427"/>
                  <a:pt x="12367" y="421"/>
                  <a:pt x="12367" y="415"/>
                </a:cubicBezTo>
                <a:cubicBezTo>
                  <a:pt x="12284" y="415"/>
                  <a:pt x="12284" y="415"/>
                  <a:pt x="12284" y="415"/>
                </a:cubicBezTo>
                <a:cubicBezTo>
                  <a:pt x="12272" y="415"/>
                  <a:pt x="12266" y="421"/>
                  <a:pt x="12260" y="427"/>
                </a:cubicBezTo>
                <a:cubicBezTo>
                  <a:pt x="12254" y="427"/>
                  <a:pt x="12248" y="433"/>
                  <a:pt x="12243" y="433"/>
                </a:cubicBezTo>
                <a:cubicBezTo>
                  <a:pt x="12237" y="433"/>
                  <a:pt x="12237" y="439"/>
                  <a:pt x="12231" y="439"/>
                </a:cubicBezTo>
                <a:cubicBezTo>
                  <a:pt x="12225" y="445"/>
                  <a:pt x="12213" y="445"/>
                  <a:pt x="12201" y="451"/>
                </a:cubicBezTo>
                <a:lnTo>
                  <a:pt x="12201" y="439"/>
                </a:lnTo>
                <a:close/>
                <a:moveTo>
                  <a:pt x="12041" y="445"/>
                </a:moveTo>
                <a:lnTo>
                  <a:pt x="12041" y="445"/>
                </a:lnTo>
                <a:cubicBezTo>
                  <a:pt x="12041" y="445"/>
                  <a:pt x="12053" y="445"/>
                  <a:pt x="12053" y="439"/>
                </a:cubicBezTo>
                <a:cubicBezTo>
                  <a:pt x="12053" y="439"/>
                  <a:pt x="12053" y="433"/>
                  <a:pt x="12053" y="427"/>
                </a:cubicBezTo>
                <a:cubicBezTo>
                  <a:pt x="12053" y="427"/>
                  <a:pt x="12053" y="421"/>
                  <a:pt x="12059" y="415"/>
                </a:cubicBezTo>
                <a:cubicBezTo>
                  <a:pt x="12065" y="415"/>
                  <a:pt x="12071" y="421"/>
                  <a:pt x="12082" y="415"/>
                </a:cubicBezTo>
                <a:cubicBezTo>
                  <a:pt x="12082" y="415"/>
                  <a:pt x="12088" y="415"/>
                  <a:pt x="12094" y="415"/>
                </a:cubicBezTo>
                <a:cubicBezTo>
                  <a:pt x="12100" y="415"/>
                  <a:pt x="12100" y="409"/>
                  <a:pt x="12106" y="409"/>
                </a:cubicBezTo>
                <a:cubicBezTo>
                  <a:pt x="12112" y="403"/>
                  <a:pt x="12118" y="409"/>
                  <a:pt x="12124" y="409"/>
                </a:cubicBezTo>
                <a:cubicBezTo>
                  <a:pt x="12130" y="403"/>
                  <a:pt x="12136" y="397"/>
                  <a:pt x="12136" y="397"/>
                </a:cubicBezTo>
                <a:cubicBezTo>
                  <a:pt x="12142" y="397"/>
                  <a:pt x="12148" y="397"/>
                  <a:pt x="12148" y="397"/>
                </a:cubicBezTo>
                <a:cubicBezTo>
                  <a:pt x="12159" y="397"/>
                  <a:pt x="12166" y="397"/>
                  <a:pt x="12171" y="397"/>
                </a:cubicBezTo>
                <a:cubicBezTo>
                  <a:pt x="12177" y="397"/>
                  <a:pt x="12177" y="391"/>
                  <a:pt x="12183" y="391"/>
                </a:cubicBezTo>
                <a:cubicBezTo>
                  <a:pt x="12189" y="391"/>
                  <a:pt x="12183" y="379"/>
                  <a:pt x="12189" y="379"/>
                </a:cubicBezTo>
                <a:cubicBezTo>
                  <a:pt x="12201" y="379"/>
                  <a:pt x="12201" y="386"/>
                  <a:pt x="12213" y="391"/>
                </a:cubicBezTo>
                <a:cubicBezTo>
                  <a:pt x="12213" y="391"/>
                  <a:pt x="12219" y="391"/>
                  <a:pt x="12225" y="391"/>
                </a:cubicBezTo>
                <a:cubicBezTo>
                  <a:pt x="12231" y="391"/>
                  <a:pt x="12231" y="397"/>
                  <a:pt x="12237" y="397"/>
                </a:cubicBezTo>
                <a:cubicBezTo>
                  <a:pt x="12260" y="397"/>
                  <a:pt x="12260" y="397"/>
                  <a:pt x="12260" y="397"/>
                </a:cubicBezTo>
                <a:cubicBezTo>
                  <a:pt x="12260" y="391"/>
                  <a:pt x="12260" y="386"/>
                  <a:pt x="12260" y="386"/>
                </a:cubicBezTo>
                <a:cubicBezTo>
                  <a:pt x="12260" y="374"/>
                  <a:pt x="12254" y="368"/>
                  <a:pt x="12254" y="362"/>
                </a:cubicBezTo>
                <a:cubicBezTo>
                  <a:pt x="12254" y="350"/>
                  <a:pt x="12266" y="344"/>
                  <a:pt x="12272" y="344"/>
                </a:cubicBezTo>
                <a:cubicBezTo>
                  <a:pt x="12284" y="344"/>
                  <a:pt x="12284" y="350"/>
                  <a:pt x="12290" y="350"/>
                </a:cubicBezTo>
                <a:cubicBezTo>
                  <a:pt x="12296" y="356"/>
                  <a:pt x="12302" y="356"/>
                  <a:pt x="12302" y="356"/>
                </a:cubicBezTo>
                <a:cubicBezTo>
                  <a:pt x="12308" y="356"/>
                  <a:pt x="12308" y="362"/>
                  <a:pt x="12308" y="368"/>
                </a:cubicBezTo>
                <a:cubicBezTo>
                  <a:pt x="12320" y="374"/>
                  <a:pt x="12325" y="379"/>
                  <a:pt x="12337" y="379"/>
                </a:cubicBezTo>
                <a:cubicBezTo>
                  <a:pt x="12349" y="379"/>
                  <a:pt x="12355" y="374"/>
                  <a:pt x="12367" y="374"/>
                </a:cubicBezTo>
                <a:cubicBezTo>
                  <a:pt x="12367" y="368"/>
                  <a:pt x="12373" y="368"/>
                  <a:pt x="12373" y="362"/>
                </a:cubicBezTo>
                <a:cubicBezTo>
                  <a:pt x="12373" y="356"/>
                  <a:pt x="12367" y="356"/>
                  <a:pt x="12367" y="350"/>
                </a:cubicBezTo>
                <a:cubicBezTo>
                  <a:pt x="12367" y="338"/>
                  <a:pt x="12367" y="338"/>
                  <a:pt x="12367" y="338"/>
                </a:cubicBezTo>
                <a:cubicBezTo>
                  <a:pt x="12361" y="338"/>
                  <a:pt x="12355" y="332"/>
                  <a:pt x="12343" y="338"/>
                </a:cubicBezTo>
                <a:cubicBezTo>
                  <a:pt x="12337" y="338"/>
                  <a:pt x="12337" y="338"/>
                  <a:pt x="12332" y="338"/>
                </a:cubicBezTo>
                <a:cubicBezTo>
                  <a:pt x="12325" y="338"/>
                  <a:pt x="12320" y="338"/>
                  <a:pt x="12308" y="338"/>
                </a:cubicBezTo>
                <a:cubicBezTo>
                  <a:pt x="12308" y="338"/>
                  <a:pt x="12302" y="338"/>
                  <a:pt x="12296" y="338"/>
                </a:cubicBezTo>
                <a:cubicBezTo>
                  <a:pt x="12302" y="326"/>
                  <a:pt x="12302" y="326"/>
                  <a:pt x="12308" y="320"/>
                </a:cubicBezTo>
                <a:cubicBezTo>
                  <a:pt x="12314" y="314"/>
                  <a:pt x="12320" y="314"/>
                  <a:pt x="12325" y="308"/>
                </a:cubicBezTo>
                <a:cubicBezTo>
                  <a:pt x="12332" y="302"/>
                  <a:pt x="12332" y="297"/>
                  <a:pt x="12337" y="291"/>
                </a:cubicBezTo>
                <a:cubicBezTo>
                  <a:pt x="12332" y="279"/>
                  <a:pt x="12332" y="279"/>
                  <a:pt x="12332" y="279"/>
                </a:cubicBezTo>
                <a:cubicBezTo>
                  <a:pt x="12325" y="279"/>
                  <a:pt x="12325" y="279"/>
                  <a:pt x="12320" y="279"/>
                </a:cubicBezTo>
                <a:cubicBezTo>
                  <a:pt x="12314" y="279"/>
                  <a:pt x="12314" y="285"/>
                  <a:pt x="12308" y="285"/>
                </a:cubicBezTo>
                <a:cubicBezTo>
                  <a:pt x="12302" y="285"/>
                  <a:pt x="12296" y="285"/>
                  <a:pt x="12296" y="285"/>
                </a:cubicBezTo>
                <a:cubicBezTo>
                  <a:pt x="12284" y="285"/>
                  <a:pt x="12284" y="285"/>
                  <a:pt x="12284" y="285"/>
                </a:cubicBezTo>
                <a:cubicBezTo>
                  <a:pt x="12278" y="285"/>
                  <a:pt x="12278" y="291"/>
                  <a:pt x="12272" y="291"/>
                </a:cubicBezTo>
                <a:cubicBezTo>
                  <a:pt x="12266" y="291"/>
                  <a:pt x="12260" y="291"/>
                  <a:pt x="12260" y="291"/>
                </a:cubicBezTo>
                <a:cubicBezTo>
                  <a:pt x="12254" y="297"/>
                  <a:pt x="12248" y="297"/>
                  <a:pt x="12248" y="302"/>
                </a:cubicBezTo>
                <a:cubicBezTo>
                  <a:pt x="12248" y="302"/>
                  <a:pt x="12248" y="308"/>
                  <a:pt x="12248" y="314"/>
                </a:cubicBezTo>
                <a:cubicBezTo>
                  <a:pt x="12248" y="314"/>
                  <a:pt x="12248" y="320"/>
                  <a:pt x="12248" y="326"/>
                </a:cubicBezTo>
                <a:cubicBezTo>
                  <a:pt x="12248" y="332"/>
                  <a:pt x="12248" y="332"/>
                  <a:pt x="12248" y="338"/>
                </a:cubicBezTo>
                <a:cubicBezTo>
                  <a:pt x="12237" y="338"/>
                  <a:pt x="12231" y="338"/>
                  <a:pt x="12219" y="338"/>
                </a:cubicBezTo>
                <a:cubicBezTo>
                  <a:pt x="12219" y="338"/>
                  <a:pt x="12213" y="338"/>
                  <a:pt x="12207" y="338"/>
                </a:cubicBezTo>
                <a:cubicBezTo>
                  <a:pt x="12195" y="338"/>
                  <a:pt x="12195" y="338"/>
                  <a:pt x="12195" y="338"/>
                </a:cubicBezTo>
                <a:cubicBezTo>
                  <a:pt x="12183" y="338"/>
                  <a:pt x="12183" y="338"/>
                  <a:pt x="12183" y="338"/>
                </a:cubicBezTo>
                <a:cubicBezTo>
                  <a:pt x="12177" y="338"/>
                  <a:pt x="12171" y="332"/>
                  <a:pt x="12171" y="338"/>
                </a:cubicBezTo>
                <a:cubicBezTo>
                  <a:pt x="12166" y="338"/>
                  <a:pt x="12159" y="338"/>
                  <a:pt x="12159" y="344"/>
                </a:cubicBezTo>
                <a:cubicBezTo>
                  <a:pt x="12159" y="350"/>
                  <a:pt x="12166" y="356"/>
                  <a:pt x="12166" y="356"/>
                </a:cubicBezTo>
                <a:cubicBezTo>
                  <a:pt x="12159" y="362"/>
                  <a:pt x="12154" y="362"/>
                  <a:pt x="12154" y="362"/>
                </a:cubicBezTo>
                <a:cubicBezTo>
                  <a:pt x="12154" y="368"/>
                  <a:pt x="12159" y="368"/>
                  <a:pt x="12159" y="374"/>
                </a:cubicBezTo>
                <a:cubicBezTo>
                  <a:pt x="12159" y="397"/>
                  <a:pt x="12159" y="397"/>
                  <a:pt x="12159" y="397"/>
                </a:cubicBezTo>
                <a:cubicBezTo>
                  <a:pt x="12142" y="397"/>
                  <a:pt x="12130" y="397"/>
                  <a:pt x="12112" y="397"/>
                </a:cubicBezTo>
                <a:cubicBezTo>
                  <a:pt x="12106" y="397"/>
                  <a:pt x="12100" y="397"/>
                  <a:pt x="12100" y="403"/>
                </a:cubicBezTo>
                <a:cubicBezTo>
                  <a:pt x="12094" y="403"/>
                  <a:pt x="12088" y="403"/>
                  <a:pt x="12088" y="403"/>
                </a:cubicBezTo>
                <a:cubicBezTo>
                  <a:pt x="12082" y="403"/>
                  <a:pt x="12082" y="409"/>
                  <a:pt x="12077" y="409"/>
                </a:cubicBezTo>
                <a:cubicBezTo>
                  <a:pt x="12071" y="409"/>
                  <a:pt x="12065" y="409"/>
                  <a:pt x="12065" y="409"/>
                </a:cubicBezTo>
                <a:cubicBezTo>
                  <a:pt x="12059" y="409"/>
                  <a:pt x="12059" y="415"/>
                  <a:pt x="12053" y="415"/>
                </a:cubicBezTo>
                <a:cubicBezTo>
                  <a:pt x="12047" y="415"/>
                  <a:pt x="12047" y="421"/>
                  <a:pt x="12041" y="427"/>
                </a:cubicBezTo>
                <a:cubicBezTo>
                  <a:pt x="12029" y="439"/>
                  <a:pt x="12029" y="439"/>
                  <a:pt x="12029" y="439"/>
                </a:cubicBezTo>
                <a:lnTo>
                  <a:pt x="12041" y="445"/>
                </a:lnTo>
                <a:close/>
                <a:moveTo>
                  <a:pt x="11810" y="368"/>
                </a:moveTo>
                <a:lnTo>
                  <a:pt x="11810" y="368"/>
                </a:lnTo>
                <a:cubicBezTo>
                  <a:pt x="11804" y="368"/>
                  <a:pt x="11798" y="368"/>
                  <a:pt x="11792" y="368"/>
                </a:cubicBezTo>
                <a:cubicBezTo>
                  <a:pt x="11786" y="368"/>
                  <a:pt x="11780" y="374"/>
                  <a:pt x="11780" y="374"/>
                </a:cubicBezTo>
                <a:cubicBezTo>
                  <a:pt x="11774" y="379"/>
                  <a:pt x="11774" y="379"/>
                  <a:pt x="11768" y="379"/>
                </a:cubicBezTo>
                <a:cubicBezTo>
                  <a:pt x="11762" y="379"/>
                  <a:pt x="11762" y="379"/>
                  <a:pt x="11762" y="379"/>
                </a:cubicBezTo>
                <a:cubicBezTo>
                  <a:pt x="11756" y="379"/>
                  <a:pt x="11750" y="379"/>
                  <a:pt x="11745" y="379"/>
                </a:cubicBezTo>
                <a:cubicBezTo>
                  <a:pt x="11739" y="379"/>
                  <a:pt x="11739" y="374"/>
                  <a:pt x="11733" y="374"/>
                </a:cubicBezTo>
                <a:cubicBezTo>
                  <a:pt x="11727" y="374"/>
                  <a:pt x="11721" y="374"/>
                  <a:pt x="11721" y="368"/>
                </a:cubicBezTo>
                <a:cubicBezTo>
                  <a:pt x="11715" y="374"/>
                  <a:pt x="11715" y="379"/>
                  <a:pt x="11709" y="386"/>
                </a:cubicBezTo>
                <a:lnTo>
                  <a:pt x="11709" y="397"/>
                </a:lnTo>
                <a:cubicBezTo>
                  <a:pt x="11703" y="397"/>
                  <a:pt x="11703" y="403"/>
                  <a:pt x="11697" y="403"/>
                </a:cubicBezTo>
                <a:cubicBezTo>
                  <a:pt x="11691" y="403"/>
                  <a:pt x="11691" y="391"/>
                  <a:pt x="11685" y="391"/>
                </a:cubicBezTo>
                <a:cubicBezTo>
                  <a:pt x="11679" y="391"/>
                  <a:pt x="11679" y="391"/>
                  <a:pt x="11673" y="391"/>
                </a:cubicBezTo>
                <a:cubicBezTo>
                  <a:pt x="11661" y="386"/>
                  <a:pt x="11656" y="386"/>
                  <a:pt x="11650" y="386"/>
                </a:cubicBezTo>
                <a:cubicBezTo>
                  <a:pt x="11626" y="386"/>
                  <a:pt x="11626" y="386"/>
                  <a:pt x="11626" y="386"/>
                </a:cubicBezTo>
                <a:cubicBezTo>
                  <a:pt x="11626" y="391"/>
                  <a:pt x="11626" y="403"/>
                  <a:pt x="11632" y="409"/>
                </a:cubicBezTo>
                <a:cubicBezTo>
                  <a:pt x="11638" y="421"/>
                  <a:pt x="11644" y="427"/>
                  <a:pt x="11656" y="427"/>
                </a:cubicBezTo>
                <a:cubicBezTo>
                  <a:pt x="11668" y="427"/>
                  <a:pt x="11668" y="421"/>
                  <a:pt x="11679" y="415"/>
                </a:cubicBezTo>
                <a:cubicBezTo>
                  <a:pt x="11679" y="415"/>
                  <a:pt x="11685" y="415"/>
                  <a:pt x="11691" y="415"/>
                </a:cubicBezTo>
                <a:cubicBezTo>
                  <a:pt x="11697" y="415"/>
                  <a:pt x="11697" y="409"/>
                  <a:pt x="11703" y="409"/>
                </a:cubicBezTo>
                <a:cubicBezTo>
                  <a:pt x="11709" y="409"/>
                  <a:pt x="11709" y="403"/>
                  <a:pt x="11715" y="403"/>
                </a:cubicBezTo>
                <a:cubicBezTo>
                  <a:pt x="11727" y="403"/>
                  <a:pt x="11733" y="403"/>
                  <a:pt x="11739" y="403"/>
                </a:cubicBezTo>
                <a:cubicBezTo>
                  <a:pt x="11750" y="403"/>
                  <a:pt x="11750" y="403"/>
                  <a:pt x="11762" y="403"/>
                </a:cubicBezTo>
                <a:cubicBezTo>
                  <a:pt x="11768" y="403"/>
                  <a:pt x="11768" y="409"/>
                  <a:pt x="11774" y="409"/>
                </a:cubicBezTo>
                <a:cubicBezTo>
                  <a:pt x="11774" y="409"/>
                  <a:pt x="11780" y="403"/>
                  <a:pt x="11786" y="403"/>
                </a:cubicBezTo>
                <a:cubicBezTo>
                  <a:pt x="11786" y="421"/>
                  <a:pt x="11786" y="421"/>
                  <a:pt x="11786" y="421"/>
                </a:cubicBezTo>
                <a:cubicBezTo>
                  <a:pt x="11780" y="427"/>
                  <a:pt x="11780" y="433"/>
                  <a:pt x="11774" y="433"/>
                </a:cubicBezTo>
                <a:cubicBezTo>
                  <a:pt x="11768" y="433"/>
                  <a:pt x="11762" y="433"/>
                  <a:pt x="11750" y="433"/>
                </a:cubicBezTo>
                <a:cubicBezTo>
                  <a:pt x="11750" y="457"/>
                  <a:pt x="11750" y="457"/>
                  <a:pt x="11750" y="457"/>
                </a:cubicBezTo>
                <a:cubicBezTo>
                  <a:pt x="11750" y="463"/>
                  <a:pt x="11750" y="463"/>
                  <a:pt x="11756" y="468"/>
                </a:cubicBezTo>
                <a:cubicBezTo>
                  <a:pt x="11762" y="474"/>
                  <a:pt x="11762" y="474"/>
                  <a:pt x="11768" y="480"/>
                </a:cubicBezTo>
                <a:cubicBezTo>
                  <a:pt x="11780" y="486"/>
                  <a:pt x="11780" y="486"/>
                  <a:pt x="11780" y="486"/>
                </a:cubicBezTo>
                <a:cubicBezTo>
                  <a:pt x="11792" y="492"/>
                  <a:pt x="11798" y="492"/>
                  <a:pt x="11816" y="492"/>
                </a:cubicBezTo>
                <a:cubicBezTo>
                  <a:pt x="11822" y="492"/>
                  <a:pt x="11827" y="492"/>
                  <a:pt x="11834" y="492"/>
                </a:cubicBezTo>
                <a:cubicBezTo>
                  <a:pt x="11839" y="486"/>
                  <a:pt x="11845" y="486"/>
                  <a:pt x="11845" y="480"/>
                </a:cubicBezTo>
                <a:cubicBezTo>
                  <a:pt x="11851" y="474"/>
                  <a:pt x="11857" y="468"/>
                  <a:pt x="11857" y="463"/>
                </a:cubicBezTo>
                <a:cubicBezTo>
                  <a:pt x="11857" y="457"/>
                  <a:pt x="11851" y="451"/>
                  <a:pt x="11851" y="439"/>
                </a:cubicBezTo>
                <a:cubicBezTo>
                  <a:pt x="11851" y="427"/>
                  <a:pt x="11851" y="427"/>
                  <a:pt x="11851" y="427"/>
                </a:cubicBezTo>
                <a:cubicBezTo>
                  <a:pt x="11863" y="427"/>
                  <a:pt x="11875" y="427"/>
                  <a:pt x="11887" y="427"/>
                </a:cubicBezTo>
                <a:cubicBezTo>
                  <a:pt x="11893" y="427"/>
                  <a:pt x="11893" y="427"/>
                  <a:pt x="11899" y="427"/>
                </a:cubicBezTo>
                <a:cubicBezTo>
                  <a:pt x="11905" y="427"/>
                  <a:pt x="11905" y="427"/>
                  <a:pt x="11905" y="427"/>
                </a:cubicBezTo>
                <a:cubicBezTo>
                  <a:pt x="11911" y="427"/>
                  <a:pt x="11916" y="427"/>
                  <a:pt x="11922" y="427"/>
                </a:cubicBezTo>
                <a:cubicBezTo>
                  <a:pt x="11928" y="427"/>
                  <a:pt x="11928" y="421"/>
                  <a:pt x="11934" y="415"/>
                </a:cubicBezTo>
                <a:cubicBezTo>
                  <a:pt x="11940" y="415"/>
                  <a:pt x="11940" y="415"/>
                  <a:pt x="11946" y="415"/>
                </a:cubicBezTo>
                <a:cubicBezTo>
                  <a:pt x="11952" y="409"/>
                  <a:pt x="11952" y="403"/>
                  <a:pt x="11952" y="397"/>
                </a:cubicBezTo>
                <a:cubicBezTo>
                  <a:pt x="11952" y="379"/>
                  <a:pt x="11952" y="379"/>
                  <a:pt x="11952" y="379"/>
                </a:cubicBezTo>
                <a:cubicBezTo>
                  <a:pt x="11940" y="374"/>
                  <a:pt x="11934" y="374"/>
                  <a:pt x="11922" y="374"/>
                </a:cubicBezTo>
                <a:cubicBezTo>
                  <a:pt x="11922" y="338"/>
                  <a:pt x="11922" y="338"/>
                  <a:pt x="11922" y="338"/>
                </a:cubicBezTo>
                <a:cubicBezTo>
                  <a:pt x="11916" y="338"/>
                  <a:pt x="11916" y="338"/>
                  <a:pt x="11911" y="338"/>
                </a:cubicBezTo>
                <a:cubicBezTo>
                  <a:pt x="11905" y="338"/>
                  <a:pt x="11905" y="338"/>
                  <a:pt x="11899" y="338"/>
                </a:cubicBezTo>
                <a:cubicBezTo>
                  <a:pt x="11887" y="338"/>
                  <a:pt x="11881" y="338"/>
                  <a:pt x="11875" y="338"/>
                </a:cubicBezTo>
                <a:cubicBezTo>
                  <a:pt x="11875" y="344"/>
                  <a:pt x="11875" y="350"/>
                  <a:pt x="11875" y="350"/>
                </a:cubicBezTo>
                <a:cubicBezTo>
                  <a:pt x="11875" y="356"/>
                  <a:pt x="11869" y="356"/>
                  <a:pt x="11863" y="362"/>
                </a:cubicBezTo>
                <a:cubicBezTo>
                  <a:pt x="11863" y="368"/>
                  <a:pt x="11857" y="368"/>
                  <a:pt x="11851" y="374"/>
                </a:cubicBezTo>
                <a:cubicBezTo>
                  <a:pt x="11839" y="379"/>
                  <a:pt x="11827" y="368"/>
                  <a:pt x="11810" y="368"/>
                </a:cubicBezTo>
                <a:close/>
                <a:moveTo>
                  <a:pt x="10179" y="468"/>
                </a:moveTo>
                <a:lnTo>
                  <a:pt x="10179" y="468"/>
                </a:lnTo>
                <a:cubicBezTo>
                  <a:pt x="10179" y="474"/>
                  <a:pt x="10185" y="468"/>
                  <a:pt x="10191" y="474"/>
                </a:cubicBezTo>
                <a:cubicBezTo>
                  <a:pt x="10197" y="474"/>
                  <a:pt x="10197" y="474"/>
                  <a:pt x="10203" y="480"/>
                </a:cubicBezTo>
                <a:cubicBezTo>
                  <a:pt x="10215" y="480"/>
                  <a:pt x="10215" y="480"/>
                  <a:pt x="10215" y="480"/>
                </a:cubicBezTo>
                <a:cubicBezTo>
                  <a:pt x="10215" y="480"/>
                  <a:pt x="10221" y="480"/>
                  <a:pt x="10227" y="480"/>
                </a:cubicBezTo>
                <a:cubicBezTo>
                  <a:pt x="10233" y="480"/>
                  <a:pt x="10233" y="486"/>
                  <a:pt x="10245" y="486"/>
                </a:cubicBezTo>
                <a:cubicBezTo>
                  <a:pt x="10250" y="486"/>
                  <a:pt x="10256" y="486"/>
                  <a:pt x="10262" y="486"/>
                </a:cubicBezTo>
                <a:cubicBezTo>
                  <a:pt x="10268" y="480"/>
                  <a:pt x="10268" y="480"/>
                  <a:pt x="10274" y="480"/>
                </a:cubicBezTo>
                <a:cubicBezTo>
                  <a:pt x="10286" y="480"/>
                  <a:pt x="10286" y="480"/>
                  <a:pt x="10292" y="480"/>
                </a:cubicBezTo>
                <a:cubicBezTo>
                  <a:pt x="10298" y="480"/>
                  <a:pt x="10304" y="480"/>
                  <a:pt x="10304" y="486"/>
                </a:cubicBezTo>
                <a:cubicBezTo>
                  <a:pt x="10310" y="486"/>
                  <a:pt x="10310" y="486"/>
                  <a:pt x="10316" y="492"/>
                </a:cubicBezTo>
                <a:cubicBezTo>
                  <a:pt x="10322" y="492"/>
                  <a:pt x="10316" y="498"/>
                  <a:pt x="10322" y="504"/>
                </a:cubicBezTo>
                <a:cubicBezTo>
                  <a:pt x="10233" y="504"/>
                  <a:pt x="10233" y="504"/>
                  <a:pt x="10233" y="504"/>
                </a:cubicBezTo>
                <a:cubicBezTo>
                  <a:pt x="10233" y="528"/>
                  <a:pt x="10233" y="528"/>
                  <a:pt x="10233" y="528"/>
                </a:cubicBezTo>
                <a:cubicBezTo>
                  <a:pt x="10245" y="534"/>
                  <a:pt x="10250" y="534"/>
                  <a:pt x="10256" y="540"/>
                </a:cubicBezTo>
                <a:cubicBezTo>
                  <a:pt x="10268" y="540"/>
                  <a:pt x="10268" y="552"/>
                  <a:pt x="10280" y="552"/>
                </a:cubicBezTo>
                <a:cubicBezTo>
                  <a:pt x="10339" y="552"/>
                  <a:pt x="10339" y="552"/>
                  <a:pt x="10339" y="552"/>
                </a:cubicBezTo>
                <a:cubicBezTo>
                  <a:pt x="10345" y="552"/>
                  <a:pt x="10351" y="545"/>
                  <a:pt x="10351" y="545"/>
                </a:cubicBezTo>
                <a:cubicBezTo>
                  <a:pt x="10363" y="545"/>
                  <a:pt x="10369" y="545"/>
                  <a:pt x="10375" y="552"/>
                </a:cubicBezTo>
                <a:cubicBezTo>
                  <a:pt x="10381" y="552"/>
                  <a:pt x="10381" y="557"/>
                  <a:pt x="10387" y="563"/>
                </a:cubicBezTo>
                <a:cubicBezTo>
                  <a:pt x="10387" y="563"/>
                  <a:pt x="10393" y="563"/>
                  <a:pt x="10399" y="569"/>
                </a:cubicBezTo>
                <a:cubicBezTo>
                  <a:pt x="10404" y="569"/>
                  <a:pt x="10404" y="569"/>
                  <a:pt x="10411" y="569"/>
                </a:cubicBezTo>
                <a:cubicBezTo>
                  <a:pt x="10416" y="569"/>
                  <a:pt x="10422" y="569"/>
                  <a:pt x="10428" y="569"/>
                </a:cubicBezTo>
                <a:cubicBezTo>
                  <a:pt x="10440" y="569"/>
                  <a:pt x="10446" y="569"/>
                  <a:pt x="10458" y="569"/>
                </a:cubicBezTo>
                <a:cubicBezTo>
                  <a:pt x="10464" y="563"/>
                  <a:pt x="10464" y="563"/>
                  <a:pt x="10470" y="563"/>
                </a:cubicBezTo>
                <a:cubicBezTo>
                  <a:pt x="10476" y="557"/>
                  <a:pt x="10476" y="557"/>
                  <a:pt x="10482" y="552"/>
                </a:cubicBezTo>
                <a:cubicBezTo>
                  <a:pt x="10488" y="552"/>
                  <a:pt x="10488" y="540"/>
                  <a:pt x="10493" y="540"/>
                </a:cubicBezTo>
                <a:cubicBezTo>
                  <a:pt x="10511" y="540"/>
                  <a:pt x="10517" y="552"/>
                  <a:pt x="10529" y="552"/>
                </a:cubicBezTo>
                <a:cubicBezTo>
                  <a:pt x="10541" y="552"/>
                  <a:pt x="10553" y="552"/>
                  <a:pt x="10559" y="545"/>
                </a:cubicBezTo>
                <a:cubicBezTo>
                  <a:pt x="10565" y="540"/>
                  <a:pt x="10570" y="540"/>
                  <a:pt x="10570" y="540"/>
                </a:cubicBezTo>
                <a:cubicBezTo>
                  <a:pt x="10577" y="534"/>
                  <a:pt x="10570" y="522"/>
                  <a:pt x="10570" y="516"/>
                </a:cubicBezTo>
                <a:cubicBezTo>
                  <a:pt x="10577" y="504"/>
                  <a:pt x="10577" y="498"/>
                  <a:pt x="10588" y="498"/>
                </a:cubicBezTo>
                <a:cubicBezTo>
                  <a:pt x="10594" y="498"/>
                  <a:pt x="10594" y="498"/>
                  <a:pt x="10600" y="498"/>
                </a:cubicBezTo>
                <a:cubicBezTo>
                  <a:pt x="10606" y="498"/>
                  <a:pt x="10606" y="498"/>
                  <a:pt x="10612" y="492"/>
                </a:cubicBezTo>
                <a:cubicBezTo>
                  <a:pt x="10618" y="492"/>
                  <a:pt x="10618" y="486"/>
                  <a:pt x="10624" y="486"/>
                </a:cubicBezTo>
                <a:cubicBezTo>
                  <a:pt x="10636" y="480"/>
                  <a:pt x="10636" y="480"/>
                  <a:pt x="10636" y="480"/>
                </a:cubicBezTo>
                <a:cubicBezTo>
                  <a:pt x="10630" y="474"/>
                  <a:pt x="10624" y="463"/>
                  <a:pt x="10618" y="463"/>
                </a:cubicBezTo>
                <a:cubicBezTo>
                  <a:pt x="10606" y="457"/>
                  <a:pt x="10600" y="457"/>
                  <a:pt x="10594" y="457"/>
                </a:cubicBezTo>
                <a:cubicBezTo>
                  <a:pt x="10588" y="457"/>
                  <a:pt x="10582" y="457"/>
                  <a:pt x="10577" y="457"/>
                </a:cubicBezTo>
                <a:cubicBezTo>
                  <a:pt x="10570" y="457"/>
                  <a:pt x="10565" y="468"/>
                  <a:pt x="10559" y="468"/>
                </a:cubicBezTo>
                <a:cubicBezTo>
                  <a:pt x="10535" y="468"/>
                  <a:pt x="10535" y="468"/>
                  <a:pt x="10535" y="468"/>
                </a:cubicBezTo>
                <a:cubicBezTo>
                  <a:pt x="10535" y="463"/>
                  <a:pt x="10535" y="457"/>
                  <a:pt x="10535" y="451"/>
                </a:cubicBezTo>
                <a:cubicBezTo>
                  <a:pt x="10535" y="445"/>
                  <a:pt x="10529" y="445"/>
                  <a:pt x="10529" y="439"/>
                </a:cubicBezTo>
                <a:cubicBezTo>
                  <a:pt x="10523" y="433"/>
                  <a:pt x="10517" y="433"/>
                  <a:pt x="10511" y="427"/>
                </a:cubicBezTo>
                <a:cubicBezTo>
                  <a:pt x="10511" y="427"/>
                  <a:pt x="10505" y="421"/>
                  <a:pt x="10505" y="415"/>
                </a:cubicBezTo>
                <a:cubicBezTo>
                  <a:pt x="10499" y="421"/>
                  <a:pt x="10499" y="421"/>
                  <a:pt x="10493" y="421"/>
                </a:cubicBezTo>
                <a:cubicBezTo>
                  <a:pt x="10488" y="421"/>
                  <a:pt x="10488" y="427"/>
                  <a:pt x="10488" y="433"/>
                </a:cubicBezTo>
                <a:cubicBezTo>
                  <a:pt x="10482" y="433"/>
                  <a:pt x="10476" y="439"/>
                  <a:pt x="10476" y="445"/>
                </a:cubicBezTo>
                <a:cubicBezTo>
                  <a:pt x="10464" y="451"/>
                  <a:pt x="10458" y="457"/>
                  <a:pt x="10446" y="457"/>
                </a:cubicBezTo>
                <a:cubicBezTo>
                  <a:pt x="10446" y="457"/>
                  <a:pt x="10440" y="463"/>
                  <a:pt x="10434" y="463"/>
                </a:cubicBezTo>
                <a:cubicBezTo>
                  <a:pt x="10428" y="463"/>
                  <a:pt x="10428" y="457"/>
                  <a:pt x="10422" y="451"/>
                </a:cubicBezTo>
                <a:cubicBezTo>
                  <a:pt x="10446" y="427"/>
                  <a:pt x="10446" y="427"/>
                  <a:pt x="10446" y="427"/>
                </a:cubicBezTo>
                <a:cubicBezTo>
                  <a:pt x="10446" y="421"/>
                  <a:pt x="10446" y="421"/>
                  <a:pt x="10446" y="421"/>
                </a:cubicBezTo>
                <a:cubicBezTo>
                  <a:pt x="10446" y="415"/>
                  <a:pt x="10446" y="415"/>
                  <a:pt x="10446" y="409"/>
                </a:cubicBezTo>
                <a:cubicBezTo>
                  <a:pt x="10440" y="409"/>
                  <a:pt x="10440" y="409"/>
                  <a:pt x="10434" y="415"/>
                </a:cubicBezTo>
                <a:cubicBezTo>
                  <a:pt x="10428" y="415"/>
                  <a:pt x="10428" y="421"/>
                  <a:pt x="10422" y="421"/>
                </a:cubicBezTo>
                <a:cubicBezTo>
                  <a:pt x="10416" y="421"/>
                  <a:pt x="10416" y="421"/>
                  <a:pt x="10416" y="421"/>
                </a:cubicBezTo>
                <a:cubicBezTo>
                  <a:pt x="10411" y="427"/>
                  <a:pt x="10411" y="415"/>
                  <a:pt x="10404" y="415"/>
                </a:cubicBezTo>
                <a:cubicBezTo>
                  <a:pt x="10369" y="415"/>
                  <a:pt x="10369" y="415"/>
                  <a:pt x="10369" y="415"/>
                </a:cubicBezTo>
                <a:cubicBezTo>
                  <a:pt x="10369" y="427"/>
                  <a:pt x="10369" y="433"/>
                  <a:pt x="10369" y="445"/>
                </a:cubicBezTo>
                <a:cubicBezTo>
                  <a:pt x="10369" y="457"/>
                  <a:pt x="10369" y="463"/>
                  <a:pt x="10363" y="468"/>
                </a:cubicBezTo>
                <a:cubicBezTo>
                  <a:pt x="10363" y="474"/>
                  <a:pt x="10357" y="474"/>
                  <a:pt x="10357" y="480"/>
                </a:cubicBezTo>
                <a:cubicBezTo>
                  <a:pt x="10345" y="480"/>
                  <a:pt x="10345" y="480"/>
                  <a:pt x="10345" y="480"/>
                </a:cubicBezTo>
                <a:cubicBezTo>
                  <a:pt x="10345" y="463"/>
                  <a:pt x="10345" y="457"/>
                  <a:pt x="10339" y="445"/>
                </a:cubicBezTo>
                <a:cubicBezTo>
                  <a:pt x="10339" y="439"/>
                  <a:pt x="10333" y="439"/>
                  <a:pt x="10327" y="433"/>
                </a:cubicBezTo>
                <a:cubicBezTo>
                  <a:pt x="10327" y="433"/>
                  <a:pt x="10322" y="433"/>
                  <a:pt x="10316" y="427"/>
                </a:cubicBezTo>
                <a:cubicBezTo>
                  <a:pt x="10310" y="427"/>
                  <a:pt x="10310" y="427"/>
                  <a:pt x="10304" y="427"/>
                </a:cubicBezTo>
                <a:cubicBezTo>
                  <a:pt x="10268" y="427"/>
                  <a:pt x="10250" y="421"/>
                  <a:pt x="10209" y="421"/>
                </a:cubicBezTo>
                <a:cubicBezTo>
                  <a:pt x="10209" y="421"/>
                  <a:pt x="10203" y="427"/>
                  <a:pt x="10197" y="427"/>
                </a:cubicBezTo>
                <a:lnTo>
                  <a:pt x="10191" y="427"/>
                </a:lnTo>
                <a:cubicBezTo>
                  <a:pt x="10179" y="433"/>
                  <a:pt x="10173" y="439"/>
                  <a:pt x="10173" y="445"/>
                </a:cubicBezTo>
                <a:cubicBezTo>
                  <a:pt x="10173" y="457"/>
                  <a:pt x="10173" y="463"/>
                  <a:pt x="10179" y="468"/>
                </a:cubicBezTo>
                <a:close/>
                <a:moveTo>
                  <a:pt x="10061" y="682"/>
                </a:moveTo>
                <a:lnTo>
                  <a:pt x="10061" y="682"/>
                </a:lnTo>
                <a:cubicBezTo>
                  <a:pt x="10061" y="688"/>
                  <a:pt x="10067" y="688"/>
                  <a:pt x="10067" y="688"/>
                </a:cubicBezTo>
                <a:cubicBezTo>
                  <a:pt x="10067" y="688"/>
                  <a:pt x="10067" y="700"/>
                  <a:pt x="10061" y="700"/>
                </a:cubicBezTo>
                <a:cubicBezTo>
                  <a:pt x="10055" y="700"/>
                  <a:pt x="10049" y="694"/>
                  <a:pt x="10037" y="694"/>
                </a:cubicBezTo>
                <a:cubicBezTo>
                  <a:pt x="10025" y="694"/>
                  <a:pt x="10025" y="694"/>
                  <a:pt x="10025" y="694"/>
                </a:cubicBezTo>
                <a:cubicBezTo>
                  <a:pt x="10019" y="694"/>
                  <a:pt x="10013" y="694"/>
                  <a:pt x="10013" y="694"/>
                </a:cubicBezTo>
                <a:cubicBezTo>
                  <a:pt x="10001" y="694"/>
                  <a:pt x="9995" y="688"/>
                  <a:pt x="9990" y="694"/>
                </a:cubicBezTo>
                <a:cubicBezTo>
                  <a:pt x="9983" y="694"/>
                  <a:pt x="9983" y="694"/>
                  <a:pt x="9978" y="700"/>
                </a:cubicBezTo>
                <a:cubicBezTo>
                  <a:pt x="9972" y="700"/>
                  <a:pt x="9972" y="706"/>
                  <a:pt x="9966" y="706"/>
                </a:cubicBezTo>
                <a:cubicBezTo>
                  <a:pt x="9954" y="706"/>
                  <a:pt x="9942" y="700"/>
                  <a:pt x="9930" y="706"/>
                </a:cubicBezTo>
                <a:cubicBezTo>
                  <a:pt x="9912" y="706"/>
                  <a:pt x="9906" y="706"/>
                  <a:pt x="9895" y="718"/>
                </a:cubicBezTo>
                <a:cubicBezTo>
                  <a:pt x="9889" y="718"/>
                  <a:pt x="9889" y="723"/>
                  <a:pt x="9889" y="729"/>
                </a:cubicBezTo>
                <a:cubicBezTo>
                  <a:pt x="9889" y="753"/>
                  <a:pt x="9889" y="753"/>
                  <a:pt x="9889" y="753"/>
                </a:cubicBezTo>
                <a:cubicBezTo>
                  <a:pt x="9906" y="747"/>
                  <a:pt x="9912" y="747"/>
                  <a:pt x="9924" y="747"/>
                </a:cubicBezTo>
                <a:cubicBezTo>
                  <a:pt x="9936" y="747"/>
                  <a:pt x="9936" y="747"/>
                  <a:pt x="9936" y="747"/>
                </a:cubicBezTo>
                <a:cubicBezTo>
                  <a:pt x="9942" y="747"/>
                  <a:pt x="9942" y="747"/>
                  <a:pt x="9948" y="747"/>
                </a:cubicBezTo>
                <a:cubicBezTo>
                  <a:pt x="9954" y="747"/>
                  <a:pt x="9960" y="753"/>
                  <a:pt x="9966" y="753"/>
                </a:cubicBezTo>
                <a:cubicBezTo>
                  <a:pt x="9978" y="753"/>
                  <a:pt x="9990" y="753"/>
                  <a:pt x="9995" y="747"/>
                </a:cubicBezTo>
                <a:cubicBezTo>
                  <a:pt x="10007" y="741"/>
                  <a:pt x="10013" y="735"/>
                  <a:pt x="10019" y="729"/>
                </a:cubicBezTo>
                <a:cubicBezTo>
                  <a:pt x="10025" y="729"/>
                  <a:pt x="10031" y="723"/>
                  <a:pt x="10037" y="723"/>
                </a:cubicBezTo>
                <a:cubicBezTo>
                  <a:pt x="10043" y="723"/>
                  <a:pt x="10043" y="723"/>
                  <a:pt x="10043" y="723"/>
                </a:cubicBezTo>
                <a:cubicBezTo>
                  <a:pt x="10049" y="723"/>
                  <a:pt x="10049" y="723"/>
                  <a:pt x="10055" y="723"/>
                </a:cubicBezTo>
                <a:cubicBezTo>
                  <a:pt x="10061" y="729"/>
                  <a:pt x="10055" y="735"/>
                  <a:pt x="10061" y="735"/>
                </a:cubicBezTo>
                <a:cubicBezTo>
                  <a:pt x="10055" y="741"/>
                  <a:pt x="10055" y="747"/>
                  <a:pt x="10049" y="747"/>
                </a:cubicBezTo>
                <a:cubicBezTo>
                  <a:pt x="10049" y="747"/>
                  <a:pt x="10043" y="747"/>
                  <a:pt x="10037" y="747"/>
                </a:cubicBezTo>
                <a:cubicBezTo>
                  <a:pt x="10037" y="753"/>
                  <a:pt x="10031" y="753"/>
                  <a:pt x="10031" y="753"/>
                </a:cubicBezTo>
                <a:cubicBezTo>
                  <a:pt x="10025" y="753"/>
                  <a:pt x="10025" y="759"/>
                  <a:pt x="10019" y="765"/>
                </a:cubicBezTo>
                <a:cubicBezTo>
                  <a:pt x="10013" y="765"/>
                  <a:pt x="10007" y="771"/>
                  <a:pt x="10001" y="771"/>
                </a:cubicBezTo>
                <a:cubicBezTo>
                  <a:pt x="9995" y="771"/>
                  <a:pt x="9990" y="771"/>
                  <a:pt x="9983" y="771"/>
                </a:cubicBezTo>
                <a:cubicBezTo>
                  <a:pt x="9972" y="771"/>
                  <a:pt x="9960" y="771"/>
                  <a:pt x="9948" y="771"/>
                </a:cubicBezTo>
                <a:cubicBezTo>
                  <a:pt x="9942" y="771"/>
                  <a:pt x="9936" y="771"/>
                  <a:pt x="9936" y="771"/>
                </a:cubicBezTo>
                <a:cubicBezTo>
                  <a:pt x="9930" y="771"/>
                  <a:pt x="9924" y="771"/>
                  <a:pt x="9924" y="777"/>
                </a:cubicBezTo>
                <a:cubicBezTo>
                  <a:pt x="9918" y="777"/>
                  <a:pt x="9912" y="777"/>
                  <a:pt x="9912" y="777"/>
                </a:cubicBezTo>
                <a:cubicBezTo>
                  <a:pt x="9906" y="783"/>
                  <a:pt x="9906" y="783"/>
                  <a:pt x="9906" y="789"/>
                </a:cubicBezTo>
                <a:cubicBezTo>
                  <a:pt x="9906" y="795"/>
                  <a:pt x="9912" y="795"/>
                  <a:pt x="9912" y="800"/>
                </a:cubicBezTo>
                <a:cubicBezTo>
                  <a:pt x="9918" y="812"/>
                  <a:pt x="9924" y="818"/>
                  <a:pt x="9930" y="818"/>
                </a:cubicBezTo>
                <a:cubicBezTo>
                  <a:pt x="9936" y="824"/>
                  <a:pt x="9936" y="818"/>
                  <a:pt x="9942" y="818"/>
                </a:cubicBezTo>
                <a:cubicBezTo>
                  <a:pt x="9954" y="824"/>
                  <a:pt x="9960" y="818"/>
                  <a:pt x="9966" y="818"/>
                </a:cubicBezTo>
                <a:cubicBezTo>
                  <a:pt x="9972" y="818"/>
                  <a:pt x="9972" y="824"/>
                  <a:pt x="9978" y="824"/>
                </a:cubicBezTo>
                <a:cubicBezTo>
                  <a:pt x="9983" y="824"/>
                  <a:pt x="9990" y="830"/>
                  <a:pt x="10001" y="836"/>
                </a:cubicBezTo>
                <a:cubicBezTo>
                  <a:pt x="10001" y="836"/>
                  <a:pt x="10007" y="842"/>
                  <a:pt x="10013" y="842"/>
                </a:cubicBezTo>
                <a:cubicBezTo>
                  <a:pt x="10013" y="848"/>
                  <a:pt x="10013" y="854"/>
                  <a:pt x="10019" y="854"/>
                </a:cubicBezTo>
                <a:cubicBezTo>
                  <a:pt x="10019" y="860"/>
                  <a:pt x="10025" y="860"/>
                  <a:pt x="10025" y="866"/>
                </a:cubicBezTo>
                <a:cubicBezTo>
                  <a:pt x="10031" y="877"/>
                  <a:pt x="10037" y="877"/>
                  <a:pt x="10043" y="889"/>
                </a:cubicBezTo>
                <a:cubicBezTo>
                  <a:pt x="10055" y="884"/>
                  <a:pt x="10055" y="884"/>
                  <a:pt x="10055" y="884"/>
                </a:cubicBezTo>
                <a:lnTo>
                  <a:pt x="10055" y="877"/>
                </a:lnTo>
                <a:cubicBezTo>
                  <a:pt x="10055" y="872"/>
                  <a:pt x="10061" y="866"/>
                  <a:pt x="10061" y="866"/>
                </a:cubicBezTo>
                <a:cubicBezTo>
                  <a:pt x="10067" y="860"/>
                  <a:pt x="10072" y="860"/>
                  <a:pt x="10072" y="860"/>
                </a:cubicBezTo>
                <a:cubicBezTo>
                  <a:pt x="10084" y="854"/>
                  <a:pt x="10090" y="854"/>
                  <a:pt x="10096" y="842"/>
                </a:cubicBezTo>
                <a:cubicBezTo>
                  <a:pt x="10096" y="842"/>
                  <a:pt x="10096" y="836"/>
                  <a:pt x="10102" y="830"/>
                </a:cubicBezTo>
                <a:cubicBezTo>
                  <a:pt x="10102" y="824"/>
                  <a:pt x="10096" y="818"/>
                  <a:pt x="10102" y="806"/>
                </a:cubicBezTo>
                <a:cubicBezTo>
                  <a:pt x="10102" y="800"/>
                  <a:pt x="10102" y="800"/>
                  <a:pt x="10108" y="795"/>
                </a:cubicBezTo>
                <a:cubicBezTo>
                  <a:pt x="10108" y="789"/>
                  <a:pt x="10114" y="789"/>
                  <a:pt x="10114" y="783"/>
                </a:cubicBezTo>
                <a:cubicBezTo>
                  <a:pt x="10120" y="783"/>
                  <a:pt x="10126" y="777"/>
                  <a:pt x="10126" y="777"/>
                </a:cubicBezTo>
                <a:cubicBezTo>
                  <a:pt x="10138" y="777"/>
                  <a:pt x="10144" y="777"/>
                  <a:pt x="10150" y="777"/>
                </a:cubicBezTo>
                <a:cubicBezTo>
                  <a:pt x="10150" y="723"/>
                  <a:pt x="10150" y="723"/>
                  <a:pt x="10150" y="723"/>
                </a:cubicBezTo>
                <a:cubicBezTo>
                  <a:pt x="10156" y="723"/>
                  <a:pt x="10161" y="723"/>
                  <a:pt x="10173" y="723"/>
                </a:cubicBezTo>
                <a:cubicBezTo>
                  <a:pt x="10179" y="718"/>
                  <a:pt x="10185" y="711"/>
                  <a:pt x="10197" y="706"/>
                </a:cubicBezTo>
                <a:cubicBezTo>
                  <a:pt x="10191" y="700"/>
                  <a:pt x="10185" y="700"/>
                  <a:pt x="10185" y="694"/>
                </a:cubicBezTo>
                <a:cubicBezTo>
                  <a:pt x="10185" y="688"/>
                  <a:pt x="10185" y="688"/>
                  <a:pt x="10185" y="682"/>
                </a:cubicBezTo>
                <a:cubicBezTo>
                  <a:pt x="10185" y="682"/>
                  <a:pt x="10185" y="676"/>
                  <a:pt x="10185" y="670"/>
                </a:cubicBezTo>
                <a:cubicBezTo>
                  <a:pt x="10185" y="670"/>
                  <a:pt x="10191" y="664"/>
                  <a:pt x="10191" y="658"/>
                </a:cubicBezTo>
                <a:cubicBezTo>
                  <a:pt x="10191" y="658"/>
                  <a:pt x="10185" y="652"/>
                  <a:pt x="10185" y="646"/>
                </a:cubicBezTo>
                <a:cubicBezTo>
                  <a:pt x="10268" y="646"/>
                  <a:pt x="10268" y="646"/>
                  <a:pt x="10268" y="646"/>
                </a:cubicBezTo>
                <a:cubicBezTo>
                  <a:pt x="10268" y="652"/>
                  <a:pt x="10268" y="658"/>
                  <a:pt x="10268" y="664"/>
                </a:cubicBezTo>
                <a:cubicBezTo>
                  <a:pt x="10268" y="670"/>
                  <a:pt x="10262" y="676"/>
                  <a:pt x="10262" y="688"/>
                </a:cubicBezTo>
                <a:cubicBezTo>
                  <a:pt x="10262" y="694"/>
                  <a:pt x="10262" y="694"/>
                  <a:pt x="10262" y="700"/>
                </a:cubicBezTo>
                <a:cubicBezTo>
                  <a:pt x="10268" y="700"/>
                  <a:pt x="10274" y="700"/>
                  <a:pt x="10286" y="700"/>
                </a:cubicBezTo>
                <a:cubicBezTo>
                  <a:pt x="10292" y="700"/>
                  <a:pt x="10298" y="700"/>
                  <a:pt x="10298" y="706"/>
                </a:cubicBezTo>
                <a:cubicBezTo>
                  <a:pt x="10304" y="706"/>
                  <a:pt x="10310" y="706"/>
                  <a:pt x="10310" y="711"/>
                </a:cubicBezTo>
                <a:cubicBezTo>
                  <a:pt x="10310" y="718"/>
                  <a:pt x="10310" y="718"/>
                  <a:pt x="10310" y="723"/>
                </a:cubicBezTo>
                <a:cubicBezTo>
                  <a:pt x="10310" y="729"/>
                  <a:pt x="10310" y="741"/>
                  <a:pt x="10310" y="747"/>
                </a:cubicBezTo>
                <a:cubicBezTo>
                  <a:pt x="10304" y="753"/>
                  <a:pt x="10298" y="747"/>
                  <a:pt x="10298" y="753"/>
                </a:cubicBezTo>
                <a:cubicBezTo>
                  <a:pt x="10286" y="759"/>
                  <a:pt x="10280" y="765"/>
                  <a:pt x="10280" y="777"/>
                </a:cubicBezTo>
                <a:cubicBezTo>
                  <a:pt x="10280" y="783"/>
                  <a:pt x="10280" y="789"/>
                  <a:pt x="10280" y="795"/>
                </a:cubicBezTo>
                <a:cubicBezTo>
                  <a:pt x="10310" y="795"/>
                  <a:pt x="10310" y="795"/>
                  <a:pt x="10310" y="795"/>
                </a:cubicBezTo>
                <a:cubicBezTo>
                  <a:pt x="10322" y="795"/>
                  <a:pt x="10327" y="783"/>
                  <a:pt x="10345" y="771"/>
                </a:cubicBezTo>
                <a:cubicBezTo>
                  <a:pt x="10351" y="765"/>
                  <a:pt x="10357" y="759"/>
                  <a:pt x="10363" y="759"/>
                </a:cubicBezTo>
                <a:cubicBezTo>
                  <a:pt x="10369" y="759"/>
                  <a:pt x="10375" y="765"/>
                  <a:pt x="10375" y="771"/>
                </a:cubicBezTo>
                <a:cubicBezTo>
                  <a:pt x="10381" y="771"/>
                  <a:pt x="10375" y="777"/>
                  <a:pt x="10375" y="783"/>
                </a:cubicBezTo>
                <a:cubicBezTo>
                  <a:pt x="10375" y="789"/>
                  <a:pt x="10375" y="795"/>
                  <a:pt x="10375" y="800"/>
                </a:cubicBezTo>
                <a:cubicBezTo>
                  <a:pt x="10411" y="800"/>
                  <a:pt x="10411" y="800"/>
                  <a:pt x="10411" y="800"/>
                </a:cubicBezTo>
                <a:cubicBezTo>
                  <a:pt x="10411" y="800"/>
                  <a:pt x="10416" y="800"/>
                  <a:pt x="10422" y="800"/>
                </a:cubicBezTo>
                <a:cubicBezTo>
                  <a:pt x="10422" y="795"/>
                  <a:pt x="10422" y="789"/>
                  <a:pt x="10422" y="789"/>
                </a:cubicBezTo>
                <a:cubicBezTo>
                  <a:pt x="10422" y="783"/>
                  <a:pt x="10428" y="777"/>
                  <a:pt x="10428" y="777"/>
                </a:cubicBezTo>
                <a:cubicBezTo>
                  <a:pt x="10493" y="777"/>
                  <a:pt x="10493" y="777"/>
                  <a:pt x="10493" y="777"/>
                </a:cubicBezTo>
                <a:cubicBezTo>
                  <a:pt x="10517" y="771"/>
                  <a:pt x="10517" y="771"/>
                  <a:pt x="10517" y="771"/>
                </a:cubicBezTo>
                <a:cubicBezTo>
                  <a:pt x="10517" y="759"/>
                  <a:pt x="10517" y="759"/>
                  <a:pt x="10517" y="759"/>
                </a:cubicBezTo>
                <a:cubicBezTo>
                  <a:pt x="10511" y="747"/>
                  <a:pt x="10505" y="735"/>
                  <a:pt x="10488" y="735"/>
                </a:cubicBezTo>
                <a:cubicBezTo>
                  <a:pt x="10482" y="735"/>
                  <a:pt x="10482" y="735"/>
                  <a:pt x="10476" y="735"/>
                </a:cubicBezTo>
                <a:cubicBezTo>
                  <a:pt x="10464" y="735"/>
                  <a:pt x="10458" y="735"/>
                  <a:pt x="10452" y="735"/>
                </a:cubicBezTo>
                <a:cubicBezTo>
                  <a:pt x="10446" y="723"/>
                  <a:pt x="10446" y="718"/>
                  <a:pt x="10446" y="711"/>
                </a:cubicBezTo>
                <a:cubicBezTo>
                  <a:pt x="10446" y="706"/>
                  <a:pt x="10452" y="700"/>
                  <a:pt x="10452" y="700"/>
                </a:cubicBezTo>
                <a:cubicBezTo>
                  <a:pt x="10375" y="700"/>
                  <a:pt x="10375" y="700"/>
                  <a:pt x="10375" y="700"/>
                </a:cubicBezTo>
                <a:cubicBezTo>
                  <a:pt x="10375" y="682"/>
                  <a:pt x="10381" y="664"/>
                  <a:pt x="10369" y="652"/>
                </a:cubicBezTo>
                <a:cubicBezTo>
                  <a:pt x="10363" y="652"/>
                  <a:pt x="10363" y="652"/>
                  <a:pt x="10357" y="652"/>
                </a:cubicBezTo>
                <a:cubicBezTo>
                  <a:pt x="10351" y="652"/>
                  <a:pt x="10351" y="646"/>
                  <a:pt x="10345" y="646"/>
                </a:cubicBezTo>
                <a:cubicBezTo>
                  <a:pt x="10345" y="646"/>
                  <a:pt x="10339" y="640"/>
                  <a:pt x="10339" y="634"/>
                </a:cubicBezTo>
                <a:lnTo>
                  <a:pt x="10339" y="623"/>
                </a:lnTo>
                <a:cubicBezTo>
                  <a:pt x="10327" y="617"/>
                  <a:pt x="10322" y="617"/>
                  <a:pt x="10310" y="617"/>
                </a:cubicBezTo>
                <a:cubicBezTo>
                  <a:pt x="10310" y="617"/>
                  <a:pt x="10304" y="617"/>
                  <a:pt x="10298" y="617"/>
                </a:cubicBezTo>
                <a:cubicBezTo>
                  <a:pt x="10292" y="617"/>
                  <a:pt x="10292" y="611"/>
                  <a:pt x="10286" y="611"/>
                </a:cubicBezTo>
                <a:cubicBezTo>
                  <a:pt x="10280" y="605"/>
                  <a:pt x="10286" y="593"/>
                  <a:pt x="10274" y="587"/>
                </a:cubicBezTo>
                <a:cubicBezTo>
                  <a:pt x="10274" y="587"/>
                  <a:pt x="10268" y="587"/>
                  <a:pt x="10268" y="581"/>
                </a:cubicBezTo>
                <a:cubicBezTo>
                  <a:pt x="10262" y="581"/>
                  <a:pt x="10256" y="581"/>
                  <a:pt x="10256" y="581"/>
                </a:cubicBezTo>
                <a:cubicBezTo>
                  <a:pt x="10250" y="581"/>
                  <a:pt x="10245" y="581"/>
                  <a:pt x="10245" y="581"/>
                </a:cubicBezTo>
                <a:cubicBezTo>
                  <a:pt x="10233" y="587"/>
                  <a:pt x="10233" y="593"/>
                  <a:pt x="10227" y="593"/>
                </a:cubicBezTo>
                <a:cubicBezTo>
                  <a:pt x="10215" y="593"/>
                  <a:pt x="10209" y="593"/>
                  <a:pt x="10203" y="587"/>
                </a:cubicBezTo>
                <a:cubicBezTo>
                  <a:pt x="10197" y="587"/>
                  <a:pt x="10197" y="593"/>
                  <a:pt x="10191" y="587"/>
                </a:cubicBezTo>
                <a:cubicBezTo>
                  <a:pt x="10185" y="587"/>
                  <a:pt x="10185" y="581"/>
                  <a:pt x="10179" y="581"/>
                </a:cubicBezTo>
                <a:cubicBezTo>
                  <a:pt x="10179" y="545"/>
                  <a:pt x="10179" y="545"/>
                  <a:pt x="10179" y="545"/>
                </a:cubicBezTo>
                <a:lnTo>
                  <a:pt x="10185" y="552"/>
                </a:lnTo>
                <a:cubicBezTo>
                  <a:pt x="10179" y="552"/>
                  <a:pt x="10173" y="552"/>
                  <a:pt x="10167" y="552"/>
                </a:cubicBezTo>
                <a:cubicBezTo>
                  <a:pt x="10161" y="552"/>
                  <a:pt x="10156" y="552"/>
                  <a:pt x="10150" y="552"/>
                </a:cubicBezTo>
                <a:cubicBezTo>
                  <a:pt x="10144" y="552"/>
                  <a:pt x="10144" y="552"/>
                  <a:pt x="10138" y="545"/>
                </a:cubicBezTo>
                <a:cubicBezTo>
                  <a:pt x="10138" y="545"/>
                  <a:pt x="10138" y="540"/>
                  <a:pt x="10138" y="534"/>
                </a:cubicBezTo>
                <a:cubicBezTo>
                  <a:pt x="10144" y="528"/>
                  <a:pt x="10156" y="522"/>
                  <a:pt x="10156" y="510"/>
                </a:cubicBezTo>
                <a:cubicBezTo>
                  <a:pt x="10156" y="510"/>
                  <a:pt x="10156" y="504"/>
                  <a:pt x="10156" y="498"/>
                </a:cubicBezTo>
                <a:cubicBezTo>
                  <a:pt x="10055" y="486"/>
                  <a:pt x="10055" y="486"/>
                  <a:pt x="10055" y="486"/>
                </a:cubicBezTo>
                <a:cubicBezTo>
                  <a:pt x="10055" y="486"/>
                  <a:pt x="10049" y="480"/>
                  <a:pt x="10043" y="486"/>
                </a:cubicBezTo>
                <a:cubicBezTo>
                  <a:pt x="10037" y="486"/>
                  <a:pt x="10037" y="492"/>
                  <a:pt x="10037" y="492"/>
                </a:cubicBezTo>
                <a:cubicBezTo>
                  <a:pt x="10031" y="504"/>
                  <a:pt x="10031" y="510"/>
                  <a:pt x="10031" y="516"/>
                </a:cubicBezTo>
                <a:cubicBezTo>
                  <a:pt x="10031" y="528"/>
                  <a:pt x="10031" y="528"/>
                  <a:pt x="10031" y="528"/>
                </a:cubicBezTo>
                <a:cubicBezTo>
                  <a:pt x="10031" y="534"/>
                  <a:pt x="10031" y="540"/>
                  <a:pt x="10031" y="540"/>
                </a:cubicBezTo>
                <a:cubicBezTo>
                  <a:pt x="10031" y="545"/>
                  <a:pt x="10037" y="552"/>
                  <a:pt x="10037" y="557"/>
                </a:cubicBezTo>
                <a:cubicBezTo>
                  <a:pt x="10037" y="569"/>
                  <a:pt x="10037" y="569"/>
                  <a:pt x="10031" y="575"/>
                </a:cubicBezTo>
                <a:cubicBezTo>
                  <a:pt x="10025" y="581"/>
                  <a:pt x="10019" y="587"/>
                  <a:pt x="10013" y="587"/>
                </a:cubicBezTo>
                <a:cubicBezTo>
                  <a:pt x="10007" y="587"/>
                  <a:pt x="10001" y="587"/>
                  <a:pt x="9995" y="581"/>
                </a:cubicBezTo>
                <a:cubicBezTo>
                  <a:pt x="9990" y="575"/>
                  <a:pt x="9990" y="563"/>
                  <a:pt x="9990" y="557"/>
                </a:cubicBezTo>
                <a:cubicBezTo>
                  <a:pt x="9990" y="545"/>
                  <a:pt x="9990" y="545"/>
                  <a:pt x="9990" y="545"/>
                </a:cubicBezTo>
                <a:cubicBezTo>
                  <a:pt x="9990" y="540"/>
                  <a:pt x="9983" y="534"/>
                  <a:pt x="9983" y="534"/>
                </a:cubicBezTo>
                <a:cubicBezTo>
                  <a:pt x="9983" y="522"/>
                  <a:pt x="9983" y="522"/>
                  <a:pt x="9983" y="522"/>
                </a:cubicBezTo>
                <a:cubicBezTo>
                  <a:pt x="9983" y="510"/>
                  <a:pt x="9983" y="510"/>
                  <a:pt x="9983" y="498"/>
                </a:cubicBezTo>
                <a:cubicBezTo>
                  <a:pt x="9960" y="498"/>
                  <a:pt x="9960" y="498"/>
                  <a:pt x="9960" y="498"/>
                </a:cubicBezTo>
                <a:cubicBezTo>
                  <a:pt x="9954" y="504"/>
                  <a:pt x="9942" y="504"/>
                  <a:pt x="9936" y="510"/>
                </a:cubicBezTo>
                <a:cubicBezTo>
                  <a:pt x="9936" y="510"/>
                  <a:pt x="9936" y="516"/>
                  <a:pt x="9930" y="522"/>
                </a:cubicBezTo>
                <a:cubicBezTo>
                  <a:pt x="9930" y="522"/>
                  <a:pt x="9924" y="528"/>
                  <a:pt x="9918" y="528"/>
                </a:cubicBezTo>
                <a:cubicBezTo>
                  <a:pt x="9918" y="534"/>
                  <a:pt x="9912" y="540"/>
                  <a:pt x="9906" y="540"/>
                </a:cubicBezTo>
                <a:cubicBezTo>
                  <a:pt x="9871" y="540"/>
                  <a:pt x="9871" y="540"/>
                  <a:pt x="9871" y="540"/>
                </a:cubicBezTo>
                <a:cubicBezTo>
                  <a:pt x="9871" y="516"/>
                  <a:pt x="9871" y="516"/>
                  <a:pt x="9871" y="516"/>
                </a:cubicBezTo>
                <a:cubicBezTo>
                  <a:pt x="9877" y="516"/>
                  <a:pt x="9871" y="510"/>
                  <a:pt x="9877" y="504"/>
                </a:cubicBezTo>
                <a:cubicBezTo>
                  <a:pt x="9883" y="504"/>
                  <a:pt x="9883" y="510"/>
                  <a:pt x="9889" y="504"/>
                </a:cubicBezTo>
                <a:cubicBezTo>
                  <a:pt x="9895" y="504"/>
                  <a:pt x="9895" y="498"/>
                  <a:pt x="9901" y="498"/>
                </a:cubicBezTo>
                <a:cubicBezTo>
                  <a:pt x="9895" y="486"/>
                  <a:pt x="9895" y="486"/>
                  <a:pt x="9895" y="486"/>
                </a:cubicBezTo>
                <a:cubicBezTo>
                  <a:pt x="9895" y="486"/>
                  <a:pt x="9889" y="486"/>
                  <a:pt x="9883" y="486"/>
                </a:cubicBezTo>
                <a:lnTo>
                  <a:pt x="9877" y="492"/>
                </a:lnTo>
                <a:cubicBezTo>
                  <a:pt x="9871" y="498"/>
                  <a:pt x="9865" y="498"/>
                  <a:pt x="9865" y="498"/>
                </a:cubicBezTo>
                <a:cubicBezTo>
                  <a:pt x="9859" y="504"/>
                  <a:pt x="9859" y="510"/>
                  <a:pt x="9859" y="510"/>
                </a:cubicBezTo>
                <a:cubicBezTo>
                  <a:pt x="9783" y="510"/>
                  <a:pt x="9783" y="510"/>
                  <a:pt x="9783" y="510"/>
                </a:cubicBezTo>
                <a:cubicBezTo>
                  <a:pt x="9777" y="510"/>
                  <a:pt x="9777" y="516"/>
                  <a:pt x="9771" y="516"/>
                </a:cubicBezTo>
                <a:cubicBezTo>
                  <a:pt x="9765" y="516"/>
                  <a:pt x="9753" y="516"/>
                  <a:pt x="9747" y="516"/>
                </a:cubicBezTo>
                <a:cubicBezTo>
                  <a:pt x="9741" y="516"/>
                  <a:pt x="9741" y="522"/>
                  <a:pt x="9736" y="522"/>
                </a:cubicBezTo>
                <a:cubicBezTo>
                  <a:pt x="9736" y="534"/>
                  <a:pt x="9736" y="540"/>
                  <a:pt x="9736" y="545"/>
                </a:cubicBezTo>
                <a:cubicBezTo>
                  <a:pt x="9741" y="552"/>
                  <a:pt x="9747" y="552"/>
                  <a:pt x="9747" y="557"/>
                </a:cubicBezTo>
                <a:cubicBezTo>
                  <a:pt x="9753" y="563"/>
                  <a:pt x="9753" y="569"/>
                  <a:pt x="9759" y="569"/>
                </a:cubicBezTo>
                <a:cubicBezTo>
                  <a:pt x="9771" y="569"/>
                  <a:pt x="9777" y="569"/>
                  <a:pt x="9795" y="569"/>
                </a:cubicBezTo>
                <a:cubicBezTo>
                  <a:pt x="9795" y="569"/>
                  <a:pt x="9800" y="569"/>
                  <a:pt x="9806" y="569"/>
                </a:cubicBezTo>
                <a:cubicBezTo>
                  <a:pt x="9806" y="575"/>
                  <a:pt x="9806" y="581"/>
                  <a:pt x="9806" y="581"/>
                </a:cubicBezTo>
                <a:cubicBezTo>
                  <a:pt x="9800" y="587"/>
                  <a:pt x="9800" y="593"/>
                  <a:pt x="9800" y="593"/>
                </a:cubicBezTo>
                <a:cubicBezTo>
                  <a:pt x="9800" y="599"/>
                  <a:pt x="9789" y="599"/>
                  <a:pt x="9789" y="605"/>
                </a:cubicBezTo>
                <a:cubicBezTo>
                  <a:pt x="9789" y="611"/>
                  <a:pt x="9789" y="617"/>
                  <a:pt x="9795" y="623"/>
                </a:cubicBezTo>
                <a:cubicBezTo>
                  <a:pt x="9795" y="623"/>
                  <a:pt x="9800" y="623"/>
                  <a:pt x="9806" y="629"/>
                </a:cubicBezTo>
                <a:cubicBezTo>
                  <a:pt x="9806" y="634"/>
                  <a:pt x="9806" y="640"/>
                  <a:pt x="9806" y="646"/>
                </a:cubicBezTo>
                <a:cubicBezTo>
                  <a:pt x="9806" y="652"/>
                  <a:pt x="9806" y="658"/>
                  <a:pt x="9800" y="664"/>
                </a:cubicBezTo>
                <a:cubicBezTo>
                  <a:pt x="9795" y="664"/>
                  <a:pt x="9795" y="664"/>
                  <a:pt x="9789" y="658"/>
                </a:cubicBezTo>
                <a:cubicBezTo>
                  <a:pt x="9789" y="658"/>
                  <a:pt x="9783" y="658"/>
                  <a:pt x="9777" y="652"/>
                </a:cubicBezTo>
                <a:lnTo>
                  <a:pt x="9777" y="646"/>
                </a:lnTo>
                <a:cubicBezTo>
                  <a:pt x="9771" y="640"/>
                  <a:pt x="9771" y="634"/>
                  <a:pt x="9771" y="629"/>
                </a:cubicBezTo>
                <a:cubicBezTo>
                  <a:pt x="9765" y="629"/>
                  <a:pt x="9765" y="623"/>
                  <a:pt x="9759" y="623"/>
                </a:cubicBezTo>
                <a:cubicBezTo>
                  <a:pt x="9753" y="617"/>
                  <a:pt x="9753" y="617"/>
                  <a:pt x="9747" y="617"/>
                </a:cubicBezTo>
                <a:cubicBezTo>
                  <a:pt x="9741" y="611"/>
                  <a:pt x="9741" y="617"/>
                  <a:pt x="9736" y="617"/>
                </a:cubicBezTo>
                <a:cubicBezTo>
                  <a:pt x="9741" y="623"/>
                  <a:pt x="9747" y="629"/>
                  <a:pt x="9747" y="640"/>
                </a:cubicBezTo>
                <a:lnTo>
                  <a:pt x="9747" y="646"/>
                </a:lnTo>
                <a:cubicBezTo>
                  <a:pt x="9747" y="652"/>
                  <a:pt x="9747" y="658"/>
                  <a:pt x="9747" y="658"/>
                </a:cubicBezTo>
                <a:cubicBezTo>
                  <a:pt x="9753" y="664"/>
                  <a:pt x="9759" y="670"/>
                  <a:pt x="9759" y="670"/>
                </a:cubicBezTo>
                <a:cubicBezTo>
                  <a:pt x="9765" y="676"/>
                  <a:pt x="9765" y="682"/>
                  <a:pt x="9771" y="682"/>
                </a:cubicBezTo>
                <a:cubicBezTo>
                  <a:pt x="9783" y="688"/>
                  <a:pt x="9789" y="694"/>
                  <a:pt x="9800" y="694"/>
                </a:cubicBezTo>
                <a:cubicBezTo>
                  <a:pt x="9806" y="694"/>
                  <a:pt x="9806" y="688"/>
                  <a:pt x="9812" y="688"/>
                </a:cubicBezTo>
                <a:cubicBezTo>
                  <a:pt x="9812" y="682"/>
                  <a:pt x="9806" y="676"/>
                  <a:pt x="9806" y="664"/>
                </a:cubicBezTo>
                <a:cubicBezTo>
                  <a:pt x="9806" y="664"/>
                  <a:pt x="9812" y="658"/>
                  <a:pt x="9812" y="652"/>
                </a:cubicBezTo>
                <a:cubicBezTo>
                  <a:pt x="9818" y="658"/>
                  <a:pt x="9829" y="652"/>
                  <a:pt x="9835" y="658"/>
                </a:cubicBezTo>
                <a:cubicBezTo>
                  <a:pt x="9841" y="664"/>
                  <a:pt x="9835" y="676"/>
                  <a:pt x="9841" y="682"/>
                </a:cubicBezTo>
                <a:cubicBezTo>
                  <a:pt x="9847" y="688"/>
                  <a:pt x="9847" y="688"/>
                  <a:pt x="9853" y="688"/>
                </a:cubicBezTo>
                <a:cubicBezTo>
                  <a:pt x="9859" y="694"/>
                  <a:pt x="9859" y="694"/>
                  <a:pt x="9865" y="694"/>
                </a:cubicBezTo>
                <a:cubicBezTo>
                  <a:pt x="9871" y="700"/>
                  <a:pt x="9883" y="694"/>
                  <a:pt x="9889" y="694"/>
                </a:cubicBezTo>
                <a:cubicBezTo>
                  <a:pt x="9901" y="694"/>
                  <a:pt x="9901" y="694"/>
                  <a:pt x="9901" y="694"/>
                </a:cubicBezTo>
                <a:cubicBezTo>
                  <a:pt x="9906" y="694"/>
                  <a:pt x="9906" y="700"/>
                  <a:pt x="9912" y="694"/>
                </a:cubicBezTo>
                <a:cubicBezTo>
                  <a:pt x="9918" y="694"/>
                  <a:pt x="9918" y="688"/>
                  <a:pt x="9918" y="682"/>
                </a:cubicBezTo>
                <a:cubicBezTo>
                  <a:pt x="9924" y="682"/>
                  <a:pt x="9918" y="676"/>
                  <a:pt x="9918" y="670"/>
                </a:cubicBezTo>
                <a:cubicBezTo>
                  <a:pt x="9924" y="670"/>
                  <a:pt x="9924" y="664"/>
                  <a:pt x="9930" y="658"/>
                </a:cubicBezTo>
                <a:cubicBezTo>
                  <a:pt x="9930" y="658"/>
                  <a:pt x="9936" y="664"/>
                  <a:pt x="9942" y="658"/>
                </a:cubicBezTo>
                <a:cubicBezTo>
                  <a:pt x="9942" y="658"/>
                  <a:pt x="9948" y="658"/>
                  <a:pt x="9954" y="652"/>
                </a:cubicBezTo>
                <a:cubicBezTo>
                  <a:pt x="9948" y="652"/>
                  <a:pt x="9948" y="646"/>
                  <a:pt x="9948" y="646"/>
                </a:cubicBezTo>
                <a:cubicBezTo>
                  <a:pt x="9948" y="629"/>
                  <a:pt x="9948" y="629"/>
                  <a:pt x="9948" y="629"/>
                </a:cubicBezTo>
                <a:cubicBezTo>
                  <a:pt x="9972" y="623"/>
                  <a:pt x="9972" y="623"/>
                  <a:pt x="9972" y="623"/>
                </a:cubicBezTo>
                <a:cubicBezTo>
                  <a:pt x="9972" y="629"/>
                  <a:pt x="9983" y="629"/>
                  <a:pt x="9983" y="634"/>
                </a:cubicBezTo>
                <a:cubicBezTo>
                  <a:pt x="9983" y="634"/>
                  <a:pt x="9983" y="640"/>
                  <a:pt x="9983" y="646"/>
                </a:cubicBezTo>
                <a:cubicBezTo>
                  <a:pt x="9983" y="652"/>
                  <a:pt x="9983" y="658"/>
                  <a:pt x="9983" y="664"/>
                </a:cubicBezTo>
                <a:cubicBezTo>
                  <a:pt x="10031" y="664"/>
                  <a:pt x="10031" y="664"/>
                  <a:pt x="10031" y="664"/>
                </a:cubicBezTo>
                <a:cubicBezTo>
                  <a:pt x="10049" y="646"/>
                  <a:pt x="10049" y="646"/>
                  <a:pt x="10049" y="646"/>
                </a:cubicBezTo>
                <a:cubicBezTo>
                  <a:pt x="10061" y="658"/>
                  <a:pt x="10061" y="658"/>
                  <a:pt x="10061" y="658"/>
                </a:cubicBezTo>
                <a:cubicBezTo>
                  <a:pt x="10061" y="670"/>
                  <a:pt x="10061" y="676"/>
                  <a:pt x="10061" y="682"/>
                </a:cubicBezTo>
                <a:close/>
                <a:moveTo>
                  <a:pt x="17122" y="2532"/>
                </a:moveTo>
                <a:lnTo>
                  <a:pt x="17122" y="2532"/>
                </a:lnTo>
                <a:cubicBezTo>
                  <a:pt x="17134" y="2532"/>
                  <a:pt x="17134" y="2532"/>
                  <a:pt x="17140" y="2526"/>
                </a:cubicBezTo>
                <a:cubicBezTo>
                  <a:pt x="17146" y="2526"/>
                  <a:pt x="17152" y="2520"/>
                  <a:pt x="17152" y="2520"/>
                </a:cubicBezTo>
                <a:cubicBezTo>
                  <a:pt x="17294" y="2520"/>
                  <a:pt x="17294" y="2520"/>
                  <a:pt x="17294" y="2520"/>
                </a:cubicBezTo>
                <a:cubicBezTo>
                  <a:pt x="17294" y="2496"/>
                  <a:pt x="17294" y="2496"/>
                  <a:pt x="17294" y="2496"/>
                </a:cubicBezTo>
                <a:cubicBezTo>
                  <a:pt x="17300" y="2490"/>
                  <a:pt x="17294" y="2478"/>
                  <a:pt x="17300" y="2473"/>
                </a:cubicBezTo>
                <a:cubicBezTo>
                  <a:pt x="17306" y="2466"/>
                  <a:pt x="17312" y="2466"/>
                  <a:pt x="17312" y="2466"/>
                </a:cubicBezTo>
                <a:cubicBezTo>
                  <a:pt x="17318" y="2466"/>
                  <a:pt x="17324" y="2473"/>
                  <a:pt x="17330" y="2478"/>
                </a:cubicBezTo>
                <a:cubicBezTo>
                  <a:pt x="17336" y="2478"/>
                  <a:pt x="17336" y="2484"/>
                  <a:pt x="17348" y="2484"/>
                </a:cubicBezTo>
                <a:cubicBezTo>
                  <a:pt x="17353" y="2484"/>
                  <a:pt x="17359" y="2478"/>
                  <a:pt x="17365" y="2478"/>
                </a:cubicBezTo>
                <a:cubicBezTo>
                  <a:pt x="17377" y="2478"/>
                  <a:pt x="17377" y="2484"/>
                  <a:pt x="17383" y="2484"/>
                </a:cubicBezTo>
                <a:cubicBezTo>
                  <a:pt x="17389" y="2490"/>
                  <a:pt x="17389" y="2496"/>
                  <a:pt x="17395" y="2496"/>
                </a:cubicBezTo>
                <a:cubicBezTo>
                  <a:pt x="17401" y="2496"/>
                  <a:pt x="17407" y="2496"/>
                  <a:pt x="17407" y="2496"/>
                </a:cubicBezTo>
                <a:cubicBezTo>
                  <a:pt x="17413" y="2502"/>
                  <a:pt x="17413" y="2508"/>
                  <a:pt x="17419" y="2508"/>
                </a:cubicBezTo>
                <a:cubicBezTo>
                  <a:pt x="17419" y="2514"/>
                  <a:pt x="17419" y="2514"/>
                  <a:pt x="17419" y="2520"/>
                </a:cubicBezTo>
                <a:cubicBezTo>
                  <a:pt x="17413" y="2526"/>
                  <a:pt x="17407" y="2526"/>
                  <a:pt x="17407" y="2532"/>
                </a:cubicBezTo>
                <a:cubicBezTo>
                  <a:pt x="17407" y="2538"/>
                  <a:pt x="17407" y="2544"/>
                  <a:pt x="17413" y="2550"/>
                </a:cubicBezTo>
                <a:cubicBezTo>
                  <a:pt x="17413" y="2555"/>
                  <a:pt x="17419" y="2555"/>
                  <a:pt x="17425" y="2555"/>
                </a:cubicBezTo>
                <a:cubicBezTo>
                  <a:pt x="17478" y="2555"/>
                  <a:pt x="17478" y="2555"/>
                  <a:pt x="17478" y="2555"/>
                </a:cubicBezTo>
                <a:cubicBezTo>
                  <a:pt x="17490" y="2555"/>
                  <a:pt x="17496" y="2544"/>
                  <a:pt x="17502" y="2538"/>
                </a:cubicBezTo>
                <a:cubicBezTo>
                  <a:pt x="17508" y="2532"/>
                  <a:pt x="17508" y="2532"/>
                  <a:pt x="17508" y="2526"/>
                </a:cubicBezTo>
                <a:cubicBezTo>
                  <a:pt x="17514" y="2520"/>
                  <a:pt x="17514" y="2514"/>
                  <a:pt x="17519" y="2514"/>
                </a:cubicBezTo>
                <a:cubicBezTo>
                  <a:pt x="17537" y="2514"/>
                  <a:pt x="17537" y="2526"/>
                  <a:pt x="17549" y="2538"/>
                </a:cubicBezTo>
                <a:cubicBezTo>
                  <a:pt x="17555" y="2544"/>
                  <a:pt x="17561" y="2544"/>
                  <a:pt x="17561" y="2550"/>
                </a:cubicBezTo>
                <a:cubicBezTo>
                  <a:pt x="17561" y="2544"/>
                  <a:pt x="17561" y="2538"/>
                  <a:pt x="17561" y="2538"/>
                </a:cubicBezTo>
                <a:cubicBezTo>
                  <a:pt x="17561" y="2532"/>
                  <a:pt x="17567" y="2532"/>
                  <a:pt x="17567" y="2526"/>
                </a:cubicBezTo>
                <a:cubicBezTo>
                  <a:pt x="17573" y="2526"/>
                  <a:pt x="17573" y="2526"/>
                  <a:pt x="17579" y="2526"/>
                </a:cubicBezTo>
                <a:cubicBezTo>
                  <a:pt x="17585" y="2532"/>
                  <a:pt x="17585" y="2538"/>
                  <a:pt x="17591" y="2538"/>
                </a:cubicBezTo>
                <a:cubicBezTo>
                  <a:pt x="17626" y="2538"/>
                  <a:pt x="17626" y="2538"/>
                  <a:pt x="17626" y="2538"/>
                </a:cubicBezTo>
                <a:cubicBezTo>
                  <a:pt x="17626" y="2532"/>
                  <a:pt x="17626" y="2526"/>
                  <a:pt x="17626" y="2526"/>
                </a:cubicBezTo>
                <a:cubicBezTo>
                  <a:pt x="17620" y="2520"/>
                  <a:pt x="17620" y="2520"/>
                  <a:pt x="17614" y="2514"/>
                </a:cubicBezTo>
                <a:cubicBezTo>
                  <a:pt x="17614" y="2508"/>
                  <a:pt x="17614" y="2508"/>
                  <a:pt x="17614" y="2502"/>
                </a:cubicBezTo>
                <a:cubicBezTo>
                  <a:pt x="17603" y="2502"/>
                  <a:pt x="17597" y="2502"/>
                  <a:pt x="17591" y="2502"/>
                </a:cubicBezTo>
                <a:cubicBezTo>
                  <a:pt x="17585" y="2502"/>
                  <a:pt x="17585" y="2502"/>
                  <a:pt x="17579" y="2502"/>
                </a:cubicBezTo>
                <a:cubicBezTo>
                  <a:pt x="17579" y="2473"/>
                  <a:pt x="17579" y="2473"/>
                  <a:pt x="17579" y="2473"/>
                </a:cubicBezTo>
                <a:cubicBezTo>
                  <a:pt x="17579" y="2461"/>
                  <a:pt x="17591" y="2461"/>
                  <a:pt x="17597" y="2455"/>
                </a:cubicBezTo>
                <a:cubicBezTo>
                  <a:pt x="17603" y="2449"/>
                  <a:pt x="17603" y="2455"/>
                  <a:pt x="17608" y="2455"/>
                </a:cubicBezTo>
                <a:cubicBezTo>
                  <a:pt x="17614" y="2449"/>
                  <a:pt x="17614" y="2449"/>
                  <a:pt x="17614" y="2443"/>
                </a:cubicBezTo>
                <a:cubicBezTo>
                  <a:pt x="17620" y="2437"/>
                  <a:pt x="17620" y="2437"/>
                  <a:pt x="17620" y="2431"/>
                </a:cubicBezTo>
                <a:cubicBezTo>
                  <a:pt x="17626" y="2425"/>
                  <a:pt x="17626" y="2425"/>
                  <a:pt x="17632" y="2419"/>
                </a:cubicBezTo>
                <a:cubicBezTo>
                  <a:pt x="17632" y="2413"/>
                  <a:pt x="17638" y="2413"/>
                  <a:pt x="17638" y="2407"/>
                </a:cubicBezTo>
                <a:cubicBezTo>
                  <a:pt x="17644" y="2401"/>
                  <a:pt x="17644" y="2395"/>
                  <a:pt x="17650" y="2395"/>
                </a:cubicBezTo>
                <a:cubicBezTo>
                  <a:pt x="17656" y="2395"/>
                  <a:pt x="17656" y="2395"/>
                  <a:pt x="17662" y="2395"/>
                </a:cubicBezTo>
                <a:cubicBezTo>
                  <a:pt x="17674" y="2389"/>
                  <a:pt x="17674" y="2389"/>
                  <a:pt x="17674" y="2389"/>
                </a:cubicBezTo>
                <a:cubicBezTo>
                  <a:pt x="17680" y="2389"/>
                  <a:pt x="17680" y="2384"/>
                  <a:pt x="17680" y="2378"/>
                </a:cubicBezTo>
                <a:cubicBezTo>
                  <a:pt x="17691" y="2366"/>
                  <a:pt x="17697" y="2360"/>
                  <a:pt x="17703" y="2348"/>
                </a:cubicBezTo>
                <a:cubicBezTo>
                  <a:pt x="17715" y="2336"/>
                  <a:pt x="17721" y="2324"/>
                  <a:pt x="17739" y="2318"/>
                </a:cubicBezTo>
                <a:cubicBezTo>
                  <a:pt x="17745" y="2307"/>
                  <a:pt x="17751" y="2307"/>
                  <a:pt x="17763" y="2307"/>
                </a:cubicBezTo>
                <a:cubicBezTo>
                  <a:pt x="17769" y="2307"/>
                  <a:pt x="17774" y="2307"/>
                  <a:pt x="17780" y="2307"/>
                </a:cubicBezTo>
                <a:cubicBezTo>
                  <a:pt x="17786" y="2307"/>
                  <a:pt x="17792" y="2312"/>
                  <a:pt x="17798" y="2312"/>
                </a:cubicBezTo>
                <a:cubicBezTo>
                  <a:pt x="17804" y="2312"/>
                  <a:pt x="17804" y="2312"/>
                  <a:pt x="17804" y="2312"/>
                </a:cubicBezTo>
                <a:cubicBezTo>
                  <a:pt x="17810" y="2312"/>
                  <a:pt x="17810" y="2312"/>
                  <a:pt x="17816" y="2307"/>
                </a:cubicBezTo>
                <a:cubicBezTo>
                  <a:pt x="17822" y="2307"/>
                  <a:pt x="17822" y="2295"/>
                  <a:pt x="17828" y="2295"/>
                </a:cubicBezTo>
                <a:cubicBezTo>
                  <a:pt x="17834" y="2295"/>
                  <a:pt x="17834" y="2295"/>
                  <a:pt x="17834" y="2295"/>
                </a:cubicBezTo>
                <a:cubicBezTo>
                  <a:pt x="17840" y="2295"/>
                  <a:pt x="17840" y="2307"/>
                  <a:pt x="17840" y="2307"/>
                </a:cubicBezTo>
                <a:cubicBezTo>
                  <a:pt x="17846" y="2312"/>
                  <a:pt x="17846" y="2318"/>
                  <a:pt x="17851" y="2318"/>
                </a:cubicBezTo>
                <a:cubicBezTo>
                  <a:pt x="17851" y="2318"/>
                  <a:pt x="17858" y="2324"/>
                  <a:pt x="17863" y="2324"/>
                </a:cubicBezTo>
                <a:cubicBezTo>
                  <a:pt x="17863" y="2324"/>
                  <a:pt x="17869" y="2324"/>
                  <a:pt x="17875" y="2324"/>
                </a:cubicBezTo>
                <a:cubicBezTo>
                  <a:pt x="17875" y="2324"/>
                  <a:pt x="17881" y="2330"/>
                  <a:pt x="17887" y="2330"/>
                </a:cubicBezTo>
                <a:cubicBezTo>
                  <a:pt x="17881" y="2336"/>
                  <a:pt x="17875" y="2342"/>
                  <a:pt x="17875" y="2348"/>
                </a:cubicBezTo>
                <a:cubicBezTo>
                  <a:pt x="17875" y="2354"/>
                  <a:pt x="17875" y="2354"/>
                  <a:pt x="17875" y="2354"/>
                </a:cubicBezTo>
                <a:cubicBezTo>
                  <a:pt x="17875" y="2360"/>
                  <a:pt x="17875" y="2360"/>
                  <a:pt x="17881" y="2366"/>
                </a:cubicBezTo>
                <a:cubicBezTo>
                  <a:pt x="17881" y="2366"/>
                  <a:pt x="17887" y="2366"/>
                  <a:pt x="17893" y="2372"/>
                </a:cubicBezTo>
                <a:cubicBezTo>
                  <a:pt x="17893" y="2372"/>
                  <a:pt x="17893" y="2378"/>
                  <a:pt x="17893" y="2384"/>
                </a:cubicBezTo>
                <a:cubicBezTo>
                  <a:pt x="17893" y="2389"/>
                  <a:pt x="17893" y="2395"/>
                  <a:pt x="17893" y="2407"/>
                </a:cubicBezTo>
                <a:cubicBezTo>
                  <a:pt x="17905" y="2407"/>
                  <a:pt x="17905" y="2407"/>
                  <a:pt x="17905" y="2407"/>
                </a:cubicBezTo>
                <a:cubicBezTo>
                  <a:pt x="17911" y="2407"/>
                  <a:pt x="17917" y="2407"/>
                  <a:pt x="17917" y="2401"/>
                </a:cubicBezTo>
                <a:cubicBezTo>
                  <a:pt x="17923" y="2395"/>
                  <a:pt x="17923" y="2395"/>
                  <a:pt x="17929" y="2389"/>
                </a:cubicBezTo>
                <a:cubicBezTo>
                  <a:pt x="17935" y="2384"/>
                  <a:pt x="17940" y="2378"/>
                  <a:pt x="17952" y="2372"/>
                </a:cubicBezTo>
                <a:cubicBezTo>
                  <a:pt x="17958" y="2372"/>
                  <a:pt x="17958" y="2372"/>
                  <a:pt x="17964" y="2372"/>
                </a:cubicBezTo>
                <a:cubicBezTo>
                  <a:pt x="17970" y="2366"/>
                  <a:pt x="17970" y="2366"/>
                  <a:pt x="17976" y="2360"/>
                </a:cubicBezTo>
                <a:cubicBezTo>
                  <a:pt x="17982" y="2360"/>
                  <a:pt x="17982" y="2354"/>
                  <a:pt x="17982" y="2348"/>
                </a:cubicBezTo>
                <a:cubicBezTo>
                  <a:pt x="17988" y="2348"/>
                  <a:pt x="17994" y="2342"/>
                  <a:pt x="17994" y="2342"/>
                </a:cubicBezTo>
                <a:cubicBezTo>
                  <a:pt x="18000" y="2336"/>
                  <a:pt x="18000" y="2330"/>
                  <a:pt x="18006" y="2330"/>
                </a:cubicBezTo>
                <a:cubicBezTo>
                  <a:pt x="18012" y="2324"/>
                  <a:pt x="18017" y="2324"/>
                  <a:pt x="18029" y="2324"/>
                </a:cubicBezTo>
                <a:cubicBezTo>
                  <a:pt x="18029" y="2324"/>
                  <a:pt x="18035" y="2324"/>
                  <a:pt x="18041" y="2324"/>
                </a:cubicBezTo>
                <a:cubicBezTo>
                  <a:pt x="18041" y="2324"/>
                  <a:pt x="18041" y="2318"/>
                  <a:pt x="18047" y="2312"/>
                </a:cubicBezTo>
                <a:cubicBezTo>
                  <a:pt x="18047" y="2312"/>
                  <a:pt x="18047" y="2307"/>
                  <a:pt x="18047" y="2300"/>
                </a:cubicBezTo>
                <a:cubicBezTo>
                  <a:pt x="18053" y="2300"/>
                  <a:pt x="18053" y="2295"/>
                  <a:pt x="18053" y="2289"/>
                </a:cubicBezTo>
                <a:cubicBezTo>
                  <a:pt x="18059" y="2283"/>
                  <a:pt x="18053" y="2277"/>
                  <a:pt x="18053" y="2265"/>
                </a:cubicBezTo>
                <a:cubicBezTo>
                  <a:pt x="18059" y="2259"/>
                  <a:pt x="18059" y="2253"/>
                  <a:pt x="18059" y="2247"/>
                </a:cubicBezTo>
                <a:cubicBezTo>
                  <a:pt x="18071" y="2247"/>
                  <a:pt x="18077" y="2247"/>
                  <a:pt x="18083" y="2247"/>
                </a:cubicBezTo>
                <a:cubicBezTo>
                  <a:pt x="18095" y="2241"/>
                  <a:pt x="18101" y="2235"/>
                  <a:pt x="18106" y="2235"/>
                </a:cubicBezTo>
                <a:cubicBezTo>
                  <a:pt x="18166" y="2235"/>
                  <a:pt x="18166" y="2235"/>
                  <a:pt x="18166" y="2235"/>
                </a:cubicBezTo>
                <a:cubicBezTo>
                  <a:pt x="18166" y="2253"/>
                  <a:pt x="18166" y="2253"/>
                  <a:pt x="18166" y="2253"/>
                </a:cubicBezTo>
                <a:cubicBezTo>
                  <a:pt x="18160" y="2259"/>
                  <a:pt x="18160" y="2259"/>
                  <a:pt x="18154" y="2265"/>
                </a:cubicBezTo>
                <a:cubicBezTo>
                  <a:pt x="18130" y="2271"/>
                  <a:pt x="18130" y="2271"/>
                  <a:pt x="18130" y="2271"/>
                </a:cubicBezTo>
                <a:cubicBezTo>
                  <a:pt x="18124" y="2277"/>
                  <a:pt x="18124" y="2277"/>
                  <a:pt x="18118" y="2277"/>
                </a:cubicBezTo>
                <a:cubicBezTo>
                  <a:pt x="18112" y="2283"/>
                  <a:pt x="18106" y="2283"/>
                  <a:pt x="18106" y="2289"/>
                </a:cubicBezTo>
                <a:cubicBezTo>
                  <a:pt x="18106" y="2295"/>
                  <a:pt x="18101" y="2300"/>
                  <a:pt x="18101" y="2300"/>
                </a:cubicBezTo>
                <a:cubicBezTo>
                  <a:pt x="18101" y="2307"/>
                  <a:pt x="18101" y="2312"/>
                  <a:pt x="18101" y="2312"/>
                </a:cubicBezTo>
                <a:cubicBezTo>
                  <a:pt x="18101" y="2318"/>
                  <a:pt x="18101" y="2324"/>
                  <a:pt x="18101" y="2324"/>
                </a:cubicBezTo>
                <a:cubicBezTo>
                  <a:pt x="18101" y="2330"/>
                  <a:pt x="18095" y="2330"/>
                  <a:pt x="18095" y="2336"/>
                </a:cubicBezTo>
                <a:cubicBezTo>
                  <a:pt x="18095" y="2348"/>
                  <a:pt x="18089" y="2354"/>
                  <a:pt x="18083" y="2360"/>
                </a:cubicBezTo>
                <a:cubicBezTo>
                  <a:pt x="18083" y="2366"/>
                  <a:pt x="18083" y="2372"/>
                  <a:pt x="18083" y="2372"/>
                </a:cubicBezTo>
                <a:cubicBezTo>
                  <a:pt x="18083" y="2378"/>
                  <a:pt x="18083" y="2384"/>
                  <a:pt x="18077" y="2384"/>
                </a:cubicBezTo>
                <a:cubicBezTo>
                  <a:pt x="18077" y="2389"/>
                  <a:pt x="18077" y="2395"/>
                  <a:pt x="18071" y="2395"/>
                </a:cubicBezTo>
                <a:cubicBezTo>
                  <a:pt x="18065" y="2395"/>
                  <a:pt x="18065" y="2395"/>
                  <a:pt x="18059" y="2401"/>
                </a:cubicBezTo>
                <a:cubicBezTo>
                  <a:pt x="18053" y="2401"/>
                  <a:pt x="18047" y="2401"/>
                  <a:pt x="18047" y="2407"/>
                </a:cubicBezTo>
                <a:cubicBezTo>
                  <a:pt x="18041" y="2407"/>
                  <a:pt x="18035" y="2407"/>
                  <a:pt x="18035" y="2407"/>
                </a:cubicBezTo>
                <a:cubicBezTo>
                  <a:pt x="18029" y="2413"/>
                  <a:pt x="18029" y="2413"/>
                  <a:pt x="18029" y="2419"/>
                </a:cubicBezTo>
                <a:cubicBezTo>
                  <a:pt x="18029" y="2425"/>
                  <a:pt x="18029" y="2425"/>
                  <a:pt x="18029" y="2431"/>
                </a:cubicBezTo>
                <a:cubicBezTo>
                  <a:pt x="18024" y="2443"/>
                  <a:pt x="18012" y="2443"/>
                  <a:pt x="18006" y="2449"/>
                </a:cubicBezTo>
                <a:cubicBezTo>
                  <a:pt x="17994" y="2455"/>
                  <a:pt x="17982" y="2466"/>
                  <a:pt x="17970" y="2473"/>
                </a:cubicBezTo>
                <a:cubicBezTo>
                  <a:pt x="17958" y="2484"/>
                  <a:pt x="17946" y="2490"/>
                  <a:pt x="17935" y="2496"/>
                </a:cubicBezTo>
                <a:cubicBezTo>
                  <a:pt x="17917" y="2502"/>
                  <a:pt x="17911" y="2514"/>
                  <a:pt x="17899" y="2520"/>
                </a:cubicBezTo>
                <a:cubicBezTo>
                  <a:pt x="17887" y="2532"/>
                  <a:pt x="17881" y="2544"/>
                  <a:pt x="17869" y="2555"/>
                </a:cubicBezTo>
                <a:cubicBezTo>
                  <a:pt x="17869" y="2561"/>
                  <a:pt x="17863" y="2567"/>
                  <a:pt x="17863" y="2567"/>
                </a:cubicBezTo>
                <a:cubicBezTo>
                  <a:pt x="17851" y="2573"/>
                  <a:pt x="17846" y="2573"/>
                  <a:pt x="17840" y="2579"/>
                </a:cubicBezTo>
                <a:cubicBezTo>
                  <a:pt x="17834" y="2585"/>
                  <a:pt x="17840" y="2591"/>
                  <a:pt x="17834" y="2591"/>
                </a:cubicBezTo>
                <a:cubicBezTo>
                  <a:pt x="17834" y="2597"/>
                  <a:pt x="17828" y="2603"/>
                  <a:pt x="17822" y="2603"/>
                </a:cubicBezTo>
                <a:lnTo>
                  <a:pt x="17816" y="2603"/>
                </a:lnTo>
                <a:cubicBezTo>
                  <a:pt x="17810" y="2603"/>
                  <a:pt x="17804" y="2603"/>
                  <a:pt x="17798" y="2603"/>
                </a:cubicBezTo>
                <a:cubicBezTo>
                  <a:pt x="17792" y="2603"/>
                  <a:pt x="17792" y="2609"/>
                  <a:pt x="17786" y="2609"/>
                </a:cubicBezTo>
                <a:cubicBezTo>
                  <a:pt x="17786" y="2609"/>
                  <a:pt x="17780" y="2615"/>
                  <a:pt x="17774" y="2615"/>
                </a:cubicBezTo>
                <a:cubicBezTo>
                  <a:pt x="17769" y="2615"/>
                  <a:pt x="17763" y="2621"/>
                  <a:pt x="17751" y="2627"/>
                </a:cubicBezTo>
                <a:cubicBezTo>
                  <a:pt x="17745" y="2627"/>
                  <a:pt x="17745" y="2627"/>
                  <a:pt x="17739" y="2632"/>
                </a:cubicBezTo>
                <a:cubicBezTo>
                  <a:pt x="17733" y="2632"/>
                  <a:pt x="17733" y="2627"/>
                  <a:pt x="17727" y="2632"/>
                </a:cubicBezTo>
                <a:cubicBezTo>
                  <a:pt x="17721" y="2632"/>
                  <a:pt x="17721" y="2632"/>
                  <a:pt x="17715" y="2639"/>
                </a:cubicBezTo>
                <a:cubicBezTo>
                  <a:pt x="17715" y="2639"/>
                  <a:pt x="17709" y="2644"/>
                  <a:pt x="17709" y="2650"/>
                </a:cubicBezTo>
                <a:cubicBezTo>
                  <a:pt x="17709" y="2656"/>
                  <a:pt x="17715" y="2656"/>
                  <a:pt x="17715" y="2662"/>
                </a:cubicBezTo>
                <a:cubicBezTo>
                  <a:pt x="17715" y="2674"/>
                  <a:pt x="17715" y="2686"/>
                  <a:pt x="17709" y="2698"/>
                </a:cubicBezTo>
                <a:cubicBezTo>
                  <a:pt x="17709" y="2704"/>
                  <a:pt x="17703" y="2704"/>
                  <a:pt x="17697" y="2710"/>
                </a:cubicBezTo>
                <a:cubicBezTo>
                  <a:pt x="17697" y="2710"/>
                  <a:pt x="17691" y="2710"/>
                  <a:pt x="17685" y="2716"/>
                </a:cubicBezTo>
                <a:cubicBezTo>
                  <a:pt x="17685" y="2721"/>
                  <a:pt x="17685" y="2721"/>
                  <a:pt x="17685" y="2727"/>
                </a:cubicBezTo>
                <a:cubicBezTo>
                  <a:pt x="17685" y="2733"/>
                  <a:pt x="17680" y="2733"/>
                  <a:pt x="17674" y="2739"/>
                </a:cubicBezTo>
                <a:cubicBezTo>
                  <a:pt x="17674" y="2745"/>
                  <a:pt x="17674" y="2751"/>
                  <a:pt x="17674" y="2757"/>
                </a:cubicBezTo>
                <a:cubicBezTo>
                  <a:pt x="17674" y="2763"/>
                  <a:pt x="17680" y="2769"/>
                  <a:pt x="17674" y="2781"/>
                </a:cubicBezTo>
                <a:cubicBezTo>
                  <a:pt x="17674" y="2787"/>
                  <a:pt x="17662" y="2793"/>
                  <a:pt x="17662" y="2805"/>
                </a:cubicBezTo>
                <a:cubicBezTo>
                  <a:pt x="17662" y="2810"/>
                  <a:pt x="17662" y="2816"/>
                  <a:pt x="17662" y="2828"/>
                </a:cubicBezTo>
                <a:cubicBezTo>
                  <a:pt x="17662" y="2834"/>
                  <a:pt x="17662" y="2840"/>
                  <a:pt x="17662" y="2852"/>
                </a:cubicBezTo>
                <a:cubicBezTo>
                  <a:pt x="17662" y="2899"/>
                  <a:pt x="17668" y="2923"/>
                  <a:pt x="17668" y="2971"/>
                </a:cubicBezTo>
                <a:cubicBezTo>
                  <a:pt x="17668" y="2976"/>
                  <a:pt x="17668" y="2982"/>
                  <a:pt x="17668" y="2988"/>
                </a:cubicBezTo>
                <a:cubicBezTo>
                  <a:pt x="17668" y="2994"/>
                  <a:pt x="17662" y="2994"/>
                  <a:pt x="17656" y="3000"/>
                </a:cubicBezTo>
                <a:cubicBezTo>
                  <a:pt x="17685" y="3048"/>
                  <a:pt x="17685" y="3048"/>
                  <a:pt x="17685" y="3048"/>
                </a:cubicBezTo>
                <a:cubicBezTo>
                  <a:pt x="17685" y="3142"/>
                  <a:pt x="17685" y="3142"/>
                  <a:pt x="17685" y="3142"/>
                </a:cubicBezTo>
                <a:cubicBezTo>
                  <a:pt x="17691" y="3142"/>
                  <a:pt x="17691" y="3148"/>
                  <a:pt x="17697" y="3148"/>
                </a:cubicBezTo>
                <a:cubicBezTo>
                  <a:pt x="17703" y="3148"/>
                  <a:pt x="17703" y="3142"/>
                  <a:pt x="17709" y="3137"/>
                </a:cubicBezTo>
                <a:cubicBezTo>
                  <a:pt x="17715" y="3137"/>
                  <a:pt x="17721" y="3137"/>
                  <a:pt x="17721" y="3137"/>
                </a:cubicBezTo>
                <a:cubicBezTo>
                  <a:pt x="17727" y="3137"/>
                  <a:pt x="17727" y="3131"/>
                  <a:pt x="17733" y="3131"/>
                </a:cubicBezTo>
                <a:cubicBezTo>
                  <a:pt x="17739" y="3131"/>
                  <a:pt x="17739" y="3125"/>
                  <a:pt x="17745" y="3125"/>
                </a:cubicBezTo>
                <a:cubicBezTo>
                  <a:pt x="17751" y="3125"/>
                  <a:pt x="17757" y="3125"/>
                  <a:pt x="17763" y="3125"/>
                </a:cubicBezTo>
                <a:cubicBezTo>
                  <a:pt x="17763" y="3113"/>
                  <a:pt x="17763" y="3107"/>
                  <a:pt x="17763" y="3095"/>
                </a:cubicBezTo>
                <a:cubicBezTo>
                  <a:pt x="17763" y="3089"/>
                  <a:pt x="17763" y="3083"/>
                  <a:pt x="17763" y="3083"/>
                </a:cubicBezTo>
                <a:cubicBezTo>
                  <a:pt x="17769" y="3077"/>
                  <a:pt x="17769" y="3071"/>
                  <a:pt x="17774" y="3071"/>
                </a:cubicBezTo>
                <a:cubicBezTo>
                  <a:pt x="17774" y="3065"/>
                  <a:pt x="17780" y="3065"/>
                  <a:pt x="17786" y="3065"/>
                </a:cubicBezTo>
                <a:cubicBezTo>
                  <a:pt x="17786" y="3059"/>
                  <a:pt x="17792" y="3059"/>
                  <a:pt x="17792" y="3054"/>
                </a:cubicBezTo>
                <a:cubicBezTo>
                  <a:pt x="17798" y="3048"/>
                  <a:pt x="17798" y="3048"/>
                  <a:pt x="17804" y="3042"/>
                </a:cubicBezTo>
                <a:cubicBezTo>
                  <a:pt x="17810" y="3030"/>
                  <a:pt x="17810" y="3030"/>
                  <a:pt x="17810" y="3030"/>
                </a:cubicBezTo>
                <a:cubicBezTo>
                  <a:pt x="17810" y="3024"/>
                  <a:pt x="17810" y="3024"/>
                  <a:pt x="17816" y="3018"/>
                </a:cubicBezTo>
                <a:cubicBezTo>
                  <a:pt x="17816" y="3012"/>
                  <a:pt x="17822" y="3006"/>
                  <a:pt x="17828" y="3006"/>
                </a:cubicBezTo>
                <a:cubicBezTo>
                  <a:pt x="17834" y="3006"/>
                  <a:pt x="17834" y="3006"/>
                  <a:pt x="17834" y="3006"/>
                </a:cubicBezTo>
                <a:cubicBezTo>
                  <a:pt x="17840" y="3006"/>
                  <a:pt x="17840" y="3012"/>
                  <a:pt x="17846" y="3012"/>
                </a:cubicBezTo>
                <a:cubicBezTo>
                  <a:pt x="17858" y="3012"/>
                  <a:pt x="17858" y="3012"/>
                  <a:pt x="17858" y="3012"/>
                </a:cubicBezTo>
                <a:cubicBezTo>
                  <a:pt x="17858" y="3012"/>
                  <a:pt x="17863" y="3012"/>
                  <a:pt x="17869" y="3012"/>
                </a:cubicBezTo>
                <a:cubicBezTo>
                  <a:pt x="17869" y="3012"/>
                  <a:pt x="17875" y="3006"/>
                  <a:pt x="17875" y="3000"/>
                </a:cubicBezTo>
                <a:cubicBezTo>
                  <a:pt x="17881" y="3000"/>
                  <a:pt x="17881" y="2994"/>
                  <a:pt x="17881" y="2988"/>
                </a:cubicBezTo>
                <a:cubicBezTo>
                  <a:pt x="17881" y="2935"/>
                  <a:pt x="17881" y="2935"/>
                  <a:pt x="17881" y="2935"/>
                </a:cubicBezTo>
                <a:cubicBezTo>
                  <a:pt x="17887" y="2923"/>
                  <a:pt x="17893" y="2917"/>
                  <a:pt x="17899" y="2911"/>
                </a:cubicBezTo>
                <a:cubicBezTo>
                  <a:pt x="17905" y="2905"/>
                  <a:pt x="17911" y="2905"/>
                  <a:pt x="17911" y="2899"/>
                </a:cubicBezTo>
                <a:cubicBezTo>
                  <a:pt x="17994" y="2899"/>
                  <a:pt x="17994" y="2899"/>
                  <a:pt x="17994" y="2899"/>
                </a:cubicBezTo>
                <a:cubicBezTo>
                  <a:pt x="17994" y="2870"/>
                  <a:pt x="17994" y="2870"/>
                  <a:pt x="17994" y="2870"/>
                </a:cubicBezTo>
                <a:cubicBezTo>
                  <a:pt x="17994" y="2858"/>
                  <a:pt x="17988" y="2858"/>
                  <a:pt x="17982" y="2846"/>
                </a:cubicBezTo>
                <a:cubicBezTo>
                  <a:pt x="17982" y="2840"/>
                  <a:pt x="17976" y="2840"/>
                  <a:pt x="17976" y="2834"/>
                </a:cubicBezTo>
                <a:cubicBezTo>
                  <a:pt x="17976" y="2822"/>
                  <a:pt x="17976" y="2822"/>
                  <a:pt x="17976" y="2822"/>
                </a:cubicBezTo>
                <a:cubicBezTo>
                  <a:pt x="17976" y="2810"/>
                  <a:pt x="17976" y="2810"/>
                  <a:pt x="17976" y="2810"/>
                </a:cubicBezTo>
                <a:lnTo>
                  <a:pt x="17982" y="2805"/>
                </a:lnTo>
                <a:cubicBezTo>
                  <a:pt x="17988" y="2799"/>
                  <a:pt x="17994" y="2793"/>
                  <a:pt x="17994" y="2787"/>
                </a:cubicBezTo>
                <a:cubicBezTo>
                  <a:pt x="18000" y="2781"/>
                  <a:pt x="18000" y="2781"/>
                  <a:pt x="18000" y="2775"/>
                </a:cubicBezTo>
                <a:cubicBezTo>
                  <a:pt x="18006" y="2769"/>
                  <a:pt x="18006" y="2763"/>
                  <a:pt x="18012" y="2763"/>
                </a:cubicBezTo>
                <a:cubicBezTo>
                  <a:pt x="18017" y="2763"/>
                  <a:pt x="18024" y="2763"/>
                  <a:pt x="18029" y="2769"/>
                </a:cubicBezTo>
                <a:cubicBezTo>
                  <a:pt x="18035" y="2769"/>
                  <a:pt x="18029" y="2775"/>
                  <a:pt x="18035" y="2781"/>
                </a:cubicBezTo>
                <a:cubicBezTo>
                  <a:pt x="18035" y="2781"/>
                  <a:pt x="18041" y="2781"/>
                  <a:pt x="18047" y="2787"/>
                </a:cubicBezTo>
                <a:cubicBezTo>
                  <a:pt x="18065" y="2787"/>
                  <a:pt x="18065" y="2787"/>
                  <a:pt x="18065" y="2787"/>
                </a:cubicBezTo>
                <a:cubicBezTo>
                  <a:pt x="18071" y="2763"/>
                  <a:pt x="18071" y="2763"/>
                  <a:pt x="18071" y="2763"/>
                </a:cubicBezTo>
                <a:cubicBezTo>
                  <a:pt x="18065" y="2763"/>
                  <a:pt x="18065" y="2757"/>
                  <a:pt x="18059" y="2751"/>
                </a:cubicBezTo>
                <a:cubicBezTo>
                  <a:pt x="18053" y="2745"/>
                  <a:pt x="18047" y="2745"/>
                  <a:pt x="18041" y="2733"/>
                </a:cubicBezTo>
                <a:cubicBezTo>
                  <a:pt x="18041" y="2727"/>
                  <a:pt x="18041" y="2727"/>
                  <a:pt x="18041" y="2721"/>
                </a:cubicBezTo>
                <a:cubicBezTo>
                  <a:pt x="18041" y="2716"/>
                  <a:pt x="18041" y="2716"/>
                  <a:pt x="18041" y="2710"/>
                </a:cubicBezTo>
                <a:cubicBezTo>
                  <a:pt x="18041" y="2704"/>
                  <a:pt x="18035" y="2704"/>
                  <a:pt x="18035" y="2698"/>
                </a:cubicBezTo>
                <a:cubicBezTo>
                  <a:pt x="18035" y="2692"/>
                  <a:pt x="18035" y="2686"/>
                  <a:pt x="18035" y="2674"/>
                </a:cubicBezTo>
                <a:cubicBezTo>
                  <a:pt x="18035" y="2668"/>
                  <a:pt x="18029" y="2668"/>
                  <a:pt x="18035" y="2662"/>
                </a:cubicBezTo>
                <a:cubicBezTo>
                  <a:pt x="18035" y="2656"/>
                  <a:pt x="18041" y="2662"/>
                  <a:pt x="18047" y="2656"/>
                </a:cubicBezTo>
                <a:cubicBezTo>
                  <a:pt x="18047" y="2656"/>
                  <a:pt x="18053" y="2656"/>
                  <a:pt x="18053" y="2650"/>
                </a:cubicBezTo>
                <a:cubicBezTo>
                  <a:pt x="18053" y="2650"/>
                  <a:pt x="18059" y="2644"/>
                  <a:pt x="18053" y="2644"/>
                </a:cubicBezTo>
                <a:cubicBezTo>
                  <a:pt x="18053" y="2639"/>
                  <a:pt x="18047" y="2632"/>
                  <a:pt x="18047" y="2632"/>
                </a:cubicBezTo>
                <a:cubicBezTo>
                  <a:pt x="18041" y="2632"/>
                  <a:pt x="18041" y="2627"/>
                  <a:pt x="18035" y="2632"/>
                </a:cubicBezTo>
                <a:cubicBezTo>
                  <a:pt x="18029" y="2632"/>
                  <a:pt x="18029" y="2644"/>
                  <a:pt x="18029" y="2644"/>
                </a:cubicBezTo>
                <a:cubicBezTo>
                  <a:pt x="18006" y="2644"/>
                  <a:pt x="18006" y="2644"/>
                  <a:pt x="18006" y="2644"/>
                </a:cubicBezTo>
                <a:cubicBezTo>
                  <a:pt x="18006" y="2632"/>
                  <a:pt x="18000" y="2627"/>
                  <a:pt x="18006" y="2615"/>
                </a:cubicBezTo>
                <a:cubicBezTo>
                  <a:pt x="18006" y="2609"/>
                  <a:pt x="18012" y="2603"/>
                  <a:pt x="18017" y="2591"/>
                </a:cubicBezTo>
                <a:cubicBezTo>
                  <a:pt x="18017" y="2591"/>
                  <a:pt x="18017" y="2585"/>
                  <a:pt x="18017" y="2579"/>
                </a:cubicBezTo>
                <a:cubicBezTo>
                  <a:pt x="18024" y="2579"/>
                  <a:pt x="18024" y="2573"/>
                  <a:pt x="18029" y="2573"/>
                </a:cubicBezTo>
                <a:cubicBezTo>
                  <a:pt x="18035" y="2561"/>
                  <a:pt x="18041" y="2567"/>
                  <a:pt x="18047" y="2561"/>
                </a:cubicBezTo>
                <a:cubicBezTo>
                  <a:pt x="18053" y="2555"/>
                  <a:pt x="18059" y="2550"/>
                  <a:pt x="18059" y="2550"/>
                </a:cubicBezTo>
                <a:cubicBezTo>
                  <a:pt x="18059" y="2544"/>
                  <a:pt x="18059" y="2538"/>
                  <a:pt x="18059" y="2538"/>
                </a:cubicBezTo>
                <a:cubicBezTo>
                  <a:pt x="18065" y="2532"/>
                  <a:pt x="18065" y="2532"/>
                  <a:pt x="18065" y="2526"/>
                </a:cubicBezTo>
                <a:cubicBezTo>
                  <a:pt x="18071" y="2520"/>
                  <a:pt x="18071" y="2520"/>
                  <a:pt x="18071" y="2514"/>
                </a:cubicBezTo>
                <a:cubicBezTo>
                  <a:pt x="18071" y="2502"/>
                  <a:pt x="18071" y="2496"/>
                  <a:pt x="18071" y="2490"/>
                </a:cubicBezTo>
                <a:cubicBezTo>
                  <a:pt x="18071" y="2484"/>
                  <a:pt x="18071" y="2478"/>
                  <a:pt x="18071" y="2478"/>
                </a:cubicBezTo>
                <a:cubicBezTo>
                  <a:pt x="18071" y="2473"/>
                  <a:pt x="18071" y="2466"/>
                  <a:pt x="18077" y="2466"/>
                </a:cubicBezTo>
                <a:cubicBezTo>
                  <a:pt x="18077" y="2461"/>
                  <a:pt x="18083" y="2455"/>
                  <a:pt x="18083" y="2455"/>
                </a:cubicBezTo>
                <a:cubicBezTo>
                  <a:pt x="18089" y="2449"/>
                  <a:pt x="18095" y="2449"/>
                  <a:pt x="18095" y="2449"/>
                </a:cubicBezTo>
                <a:cubicBezTo>
                  <a:pt x="18101" y="2449"/>
                  <a:pt x="18101" y="2449"/>
                  <a:pt x="18106" y="2449"/>
                </a:cubicBezTo>
                <a:cubicBezTo>
                  <a:pt x="18118" y="2449"/>
                  <a:pt x="18124" y="2455"/>
                  <a:pt x="18130" y="2461"/>
                </a:cubicBezTo>
                <a:cubicBezTo>
                  <a:pt x="18136" y="2461"/>
                  <a:pt x="18130" y="2466"/>
                  <a:pt x="18136" y="2473"/>
                </a:cubicBezTo>
                <a:cubicBezTo>
                  <a:pt x="18142" y="2473"/>
                  <a:pt x="18148" y="2478"/>
                  <a:pt x="18154" y="2478"/>
                </a:cubicBezTo>
                <a:cubicBezTo>
                  <a:pt x="18160" y="2478"/>
                  <a:pt x="18166" y="2478"/>
                  <a:pt x="18172" y="2473"/>
                </a:cubicBezTo>
                <a:cubicBezTo>
                  <a:pt x="18172" y="2473"/>
                  <a:pt x="18178" y="2466"/>
                  <a:pt x="18178" y="2461"/>
                </a:cubicBezTo>
                <a:cubicBezTo>
                  <a:pt x="18183" y="2461"/>
                  <a:pt x="18183" y="2455"/>
                  <a:pt x="18190" y="2449"/>
                </a:cubicBezTo>
                <a:cubicBezTo>
                  <a:pt x="18190" y="2449"/>
                  <a:pt x="18195" y="2449"/>
                  <a:pt x="18201" y="2443"/>
                </a:cubicBezTo>
                <a:cubicBezTo>
                  <a:pt x="18201" y="2449"/>
                  <a:pt x="18207" y="2449"/>
                  <a:pt x="18207" y="2455"/>
                </a:cubicBezTo>
                <a:cubicBezTo>
                  <a:pt x="18213" y="2455"/>
                  <a:pt x="18207" y="2461"/>
                  <a:pt x="18207" y="2466"/>
                </a:cubicBezTo>
                <a:cubicBezTo>
                  <a:pt x="18213" y="2473"/>
                  <a:pt x="18219" y="2473"/>
                  <a:pt x="18219" y="2478"/>
                </a:cubicBezTo>
                <a:cubicBezTo>
                  <a:pt x="18219" y="2473"/>
                  <a:pt x="18225" y="2478"/>
                  <a:pt x="18231" y="2478"/>
                </a:cubicBezTo>
                <a:cubicBezTo>
                  <a:pt x="18237" y="2473"/>
                  <a:pt x="18237" y="2473"/>
                  <a:pt x="18243" y="2466"/>
                </a:cubicBezTo>
                <a:cubicBezTo>
                  <a:pt x="18243" y="2466"/>
                  <a:pt x="18249" y="2461"/>
                  <a:pt x="18255" y="2461"/>
                </a:cubicBezTo>
                <a:cubicBezTo>
                  <a:pt x="18260" y="2449"/>
                  <a:pt x="18260" y="2443"/>
                  <a:pt x="18272" y="2437"/>
                </a:cubicBezTo>
                <a:cubicBezTo>
                  <a:pt x="18272" y="2431"/>
                  <a:pt x="18272" y="2425"/>
                  <a:pt x="18278" y="2425"/>
                </a:cubicBezTo>
                <a:cubicBezTo>
                  <a:pt x="18284" y="2425"/>
                  <a:pt x="18290" y="2425"/>
                  <a:pt x="18296" y="2425"/>
                </a:cubicBezTo>
                <a:cubicBezTo>
                  <a:pt x="18302" y="2425"/>
                  <a:pt x="18308" y="2425"/>
                  <a:pt x="18314" y="2425"/>
                </a:cubicBezTo>
                <a:cubicBezTo>
                  <a:pt x="18320" y="2425"/>
                  <a:pt x="18320" y="2425"/>
                  <a:pt x="18326" y="2425"/>
                </a:cubicBezTo>
                <a:cubicBezTo>
                  <a:pt x="18326" y="2431"/>
                  <a:pt x="18332" y="2431"/>
                  <a:pt x="18338" y="2431"/>
                </a:cubicBezTo>
                <a:cubicBezTo>
                  <a:pt x="18421" y="2431"/>
                  <a:pt x="18421" y="2431"/>
                  <a:pt x="18421" y="2431"/>
                </a:cubicBezTo>
                <a:cubicBezTo>
                  <a:pt x="18421" y="2437"/>
                  <a:pt x="18415" y="2443"/>
                  <a:pt x="18421" y="2455"/>
                </a:cubicBezTo>
                <a:cubicBezTo>
                  <a:pt x="18421" y="2461"/>
                  <a:pt x="18415" y="2461"/>
                  <a:pt x="18421" y="2466"/>
                </a:cubicBezTo>
                <a:cubicBezTo>
                  <a:pt x="18421" y="2473"/>
                  <a:pt x="18427" y="2478"/>
                  <a:pt x="18433" y="2484"/>
                </a:cubicBezTo>
                <a:cubicBezTo>
                  <a:pt x="18438" y="2484"/>
                  <a:pt x="18444" y="2484"/>
                  <a:pt x="18444" y="2484"/>
                </a:cubicBezTo>
                <a:cubicBezTo>
                  <a:pt x="18444" y="2466"/>
                  <a:pt x="18444" y="2449"/>
                  <a:pt x="18456" y="2437"/>
                </a:cubicBezTo>
                <a:cubicBezTo>
                  <a:pt x="18462" y="2437"/>
                  <a:pt x="18468" y="2437"/>
                  <a:pt x="18468" y="2431"/>
                </a:cubicBezTo>
                <a:cubicBezTo>
                  <a:pt x="18474" y="2431"/>
                  <a:pt x="18474" y="2425"/>
                  <a:pt x="18480" y="2425"/>
                </a:cubicBezTo>
                <a:cubicBezTo>
                  <a:pt x="18486" y="2419"/>
                  <a:pt x="18486" y="2419"/>
                  <a:pt x="18492" y="2413"/>
                </a:cubicBezTo>
                <a:cubicBezTo>
                  <a:pt x="18498" y="2401"/>
                  <a:pt x="18498" y="2395"/>
                  <a:pt x="18510" y="2389"/>
                </a:cubicBezTo>
                <a:cubicBezTo>
                  <a:pt x="18510" y="2384"/>
                  <a:pt x="18515" y="2378"/>
                  <a:pt x="18515" y="2372"/>
                </a:cubicBezTo>
                <a:cubicBezTo>
                  <a:pt x="18522" y="2372"/>
                  <a:pt x="18522" y="2366"/>
                  <a:pt x="18527" y="2360"/>
                </a:cubicBezTo>
                <a:cubicBezTo>
                  <a:pt x="18533" y="2360"/>
                  <a:pt x="18539" y="2360"/>
                  <a:pt x="18551" y="2354"/>
                </a:cubicBezTo>
                <a:cubicBezTo>
                  <a:pt x="18557" y="2354"/>
                  <a:pt x="18557" y="2348"/>
                  <a:pt x="18563" y="2348"/>
                </a:cubicBezTo>
                <a:cubicBezTo>
                  <a:pt x="18581" y="2348"/>
                  <a:pt x="18581" y="2348"/>
                  <a:pt x="18581" y="2348"/>
                </a:cubicBezTo>
                <a:cubicBezTo>
                  <a:pt x="18587" y="2348"/>
                  <a:pt x="18593" y="2354"/>
                  <a:pt x="18604" y="2348"/>
                </a:cubicBezTo>
                <a:cubicBezTo>
                  <a:pt x="18610" y="2348"/>
                  <a:pt x="18610" y="2348"/>
                  <a:pt x="18616" y="2342"/>
                </a:cubicBezTo>
                <a:cubicBezTo>
                  <a:pt x="18622" y="2342"/>
                  <a:pt x="18628" y="2342"/>
                  <a:pt x="18640" y="2336"/>
                </a:cubicBezTo>
                <a:cubicBezTo>
                  <a:pt x="18646" y="2336"/>
                  <a:pt x="18646" y="2336"/>
                  <a:pt x="18652" y="2330"/>
                </a:cubicBezTo>
                <a:cubicBezTo>
                  <a:pt x="18658" y="2330"/>
                  <a:pt x="18658" y="2324"/>
                  <a:pt x="18658" y="2318"/>
                </a:cubicBezTo>
                <a:cubicBezTo>
                  <a:pt x="18664" y="2312"/>
                  <a:pt x="18664" y="2312"/>
                  <a:pt x="18670" y="2307"/>
                </a:cubicBezTo>
                <a:cubicBezTo>
                  <a:pt x="18676" y="2307"/>
                  <a:pt x="18676" y="2307"/>
                  <a:pt x="18682" y="2307"/>
                </a:cubicBezTo>
                <a:cubicBezTo>
                  <a:pt x="18693" y="2300"/>
                  <a:pt x="18699" y="2283"/>
                  <a:pt x="18717" y="2283"/>
                </a:cubicBezTo>
                <a:cubicBezTo>
                  <a:pt x="18723" y="2283"/>
                  <a:pt x="18729" y="2283"/>
                  <a:pt x="18741" y="2283"/>
                </a:cubicBezTo>
                <a:cubicBezTo>
                  <a:pt x="18747" y="2283"/>
                  <a:pt x="18753" y="2277"/>
                  <a:pt x="18753" y="2277"/>
                </a:cubicBezTo>
                <a:cubicBezTo>
                  <a:pt x="18759" y="2277"/>
                  <a:pt x="18765" y="2271"/>
                  <a:pt x="18770" y="2271"/>
                </a:cubicBezTo>
                <a:cubicBezTo>
                  <a:pt x="18782" y="2265"/>
                  <a:pt x="18782" y="2253"/>
                  <a:pt x="18794" y="2247"/>
                </a:cubicBezTo>
                <a:cubicBezTo>
                  <a:pt x="18794" y="2241"/>
                  <a:pt x="18800" y="2235"/>
                  <a:pt x="18806" y="2235"/>
                </a:cubicBezTo>
                <a:cubicBezTo>
                  <a:pt x="18812" y="2235"/>
                  <a:pt x="18818" y="2235"/>
                  <a:pt x="18824" y="2235"/>
                </a:cubicBezTo>
                <a:cubicBezTo>
                  <a:pt x="18842" y="2235"/>
                  <a:pt x="18848" y="2235"/>
                  <a:pt x="18859" y="2241"/>
                </a:cubicBezTo>
                <a:cubicBezTo>
                  <a:pt x="18865" y="2241"/>
                  <a:pt x="18865" y="2247"/>
                  <a:pt x="18871" y="2247"/>
                </a:cubicBezTo>
                <a:cubicBezTo>
                  <a:pt x="18877" y="2253"/>
                  <a:pt x="18877" y="2259"/>
                  <a:pt x="18883" y="2259"/>
                </a:cubicBezTo>
                <a:cubicBezTo>
                  <a:pt x="18889" y="2259"/>
                  <a:pt x="18889" y="2259"/>
                  <a:pt x="18895" y="2265"/>
                </a:cubicBezTo>
                <a:cubicBezTo>
                  <a:pt x="18907" y="2265"/>
                  <a:pt x="18913" y="2265"/>
                  <a:pt x="18925" y="2265"/>
                </a:cubicBezTo>
                <a:cubicBezTo>
                  <a:pt x="18942" y="2265"/>
                  <a:pt x="18942" y="2265"/>
                  <a:pt x="18942" y="2265"/>
                </a:cubicBezTo>
                <a:cubicBezTo>
                  <a:pt x="18948" y="2265"/>
                  <a:pt x="18948" y="2265"/>
                  <a:pt x="18954" y="2265"/>
                </a:cubicBezTo>
                <a:cubicBezTo>
                  <a:pt x="18954" y="2229"/>
                  <a:pt x="18954" y="2229"/>
                  <a:pt x="18954" y="2229"/>
                </a:cubicBezTo>
                <a:cubicBezTo>
                  <a:pt x="18948" y="2223"/>
                  <a:pt x="18948" y="2223"/>
                  <a:pt x="18942" y="2218"/>
                </a:cubicBezTo>
                <a:cubicBezTo>
                  <a:pt x="18942" y="2218"/>
                  <a:pt x="18937" y="2218"/>
                  <a:pt x="18931" y="2212"/>
                </a:cubicBezTo>
                <a:cubicBezTo>
                  <a:pt x="18931" y="2206"/>
                  <a:pt x="18931" y="2206"/>
                  <a:pt x="18931" y="2200"/>
                </a:cubicBezTo>
                <a:cubicBezTo>
                  <a:pt x="18925" y="2188"/>
                  <a:pt x="18925" y="2188"/>
                  <a:pt x="18925" y="2188"/>
                </a:cubicBezTo>
                <a:cubicBezTo>
                  <a:pt x="18919" y="2182"/>
                  <a:pt x="18919" y="2182"/>
                  <a:pt x="18913" y="2176"/>
                </a:cubicBezTo>
                <a:cubicBezTo>
                  <a:pt x="18913" y="2170"/>
                  <a:pt x="18907" y="2170"/>
                  <a:pt x="18907" y="2164"/>
                </a:cubicBezTo>
                <a:cubicBezTo>
                  <a:pt x="18907" y="2164"/>
                  <a:pt x="18907" y="2158"/>
                  <a:pt x="18901" y="2152"/>
                </a:cubicBezTo>
                <a:cubicBezTo>
                  <a:pt x="18901" y="2117"/>
                  <a:pt x="18901" y="2117"/>
                  <a:pt x="18901" y="2117"/>
                </a:cubicBezTo>
                <a:cubicBezTo>
                  <a:pt x="18889" y="2117"/>
                  <a:pt x="18877" y="2123"/>
                  <a:pt x="18871" y="2111"/>
                </a:cubicBezTo>
                <a:cubicBezTo>
                  <a:pt x="18865" y="2111"/>
                  <a:pt x="18865" y="2105"/>
                  <a:pt x="18865" y="2105"/>
                </a:cubicBezTo>
                <a:cubicBezTo>
                  <a:pt x="18859" y="2099"/>
                  <a:pt x="18865" y="2093"/>
                  <a:pt x="18859" y="2093"/>
                </a:cubicBezTo>
                <a:cubicBezTo>
                  <a:pt x="18859" y="2087"/>
                  <a:pt x="18859" y="2081"/>
                  <a:pt x="18853" y="2081"/>
                </a:cubicBezTo>
                <a:cubicBezTo>
                  <a:pt x="18853" y="2075"/>
                  <a:pt x="18848" y="2075"/>
                  <a:pt x="18842" y="2075"/>
                </a:cubicBezTo>
                <a:cubicBezTo>
                  <a:pt x="18782" y="2075"/>
                  <a:pt x="18782" y="2075"/>
                  <a:pt x="18782" y="2075"/>
                </a:cubicBezTo>
                <a:cubicBezTo>
                  <a:pt x="18776" y="2075"/>
                  <a:pt x="18776" y="2075"/>
                  <a:pt x="18770" y="2075"/>
                </a:cubicBezTo>
                <a:cubicBezTo>
                  <a:pt x="18765" y="2069"/>
                  <a:pt x="18770" y="2063"/>
                  <a:pt x="18765" y="2063"/>
                </a:cubicBezTo>
                <a:cubicBezTo>
                  <a:pt x="18770" y="2057"/>
                  <a:pt x="18770" y="2052"/>
                  <a:pt x="18776" y="2052"/>
                </a:cubicBezTo>
                <a:cubicBezTo>
                  <a:pt x="18776" y="2052"/>
                  <a:pt x="18782" y="2052"/>
                  <a:pt x="18788" y="2046"/>
                </a:cubicBezTo>
                <a:cubicBezTo>
                  <a:pt x="18794" y="2046"/>
                  <a:pt x="18794" y="2040"/>
                  <a:pt x="18800" y="2034"/>
                </a:cubicBezTo>
                <a:cubicBezTo>
                  <a:pt x="18800" y="2034"/>
                  <a:pt x="18806" y="2034"/>
                  <a:pt x="18812" y="2034"/>
                </a:cubicBezTo>
                <a:cubicBezTo>
                  <a:pt x="18818" y="2034"/>
                  <a:pt x="18818" y="2034"/>
                  <a:pt x="18818" y="2034"/>
                </a:cubicBezTo>
                <a:cubicBezTo>
                  <a:pt x="18830" y="2040"/>
                  <a:pt x="18836" y="2052"/>
                  <a:pt x="18842" y="2052"/>
                </a:cubicBezTo>
                <a:cubicBezTo>
                  <a:pt x="18913" y="2052"/>
                  <a:pt x="18913" y="2052"/>
                  <a:pt x="18913" y="2052"/>
                </a:cubicBezTo>
                <a:cubicBezTo>
                  <a:pt x="18925" y="2052"/>
                  <a:pt x="18931" y="2052"/>
                  <a:pt x="18937" y="2052"/>
                </a:cubicBezTo>
                <a:cubicBezTo>
                  <a:pt x="18948" y="2052"/>
                  <a:pt x="18954" y="2052"/>
                  <a:pt x="18960" y="2052"/>
                </a:cubicBezTo>
                <a:cubicBezTo>
                  <a:pt x="18972" y="2046"/>
                  <a:pt x="18972" y="2040"/>
                  <a:pt x="18978" y="2034"/>
                </a:cubicBezTo>
                <a:cubicBezTo>
                  <a:pt x="18984" y="2028"/>
                  <a:pt x="18990" y="2022"/>
                  <a:pt x="18990" y="2022"/>
                </a:cubicBezTo>
                <a:cubicBezTo>
                  <a:pt x="18996" y="2016"/>
                  <a:pt x="19002" y="2016"/>
                  <a:pt x="19002" y="2016"/>
                </a:cubicBezTo>
                <a:cubicBezTo>
                  <a:pt x="19008" y="2010"/>
                  <a:pt x="19002" y="2004"/>
                  <a:pt x="19002" y="1998"/>
                </a:cubicBezTo>
                <a:cubicBezTo>
                  <a:pt x="19002" y="1992"/>
                  <a:pt x="19008" y="1986"/>
                  <a:pt x="19002" y="1980"/>
                </a:cubicBezTo>
                <a:cubicBezTo>
                  <a:pt x="19002" y="1975"/>
                  <a:pt x="18996" y="1980"/>
                  <a:pt x="18990" y="1975"/>
                </a:cubicBezTo>
                <a:lnTo>
                  <a:pt x="18990" y="1968"/>
                </a:lnTo>
                <a:cubicBezTo>
                  <a:pt x="18990" y="1933"/>
                  <a:pt x="18990" y="1933"/>
                  <a:pt x="18990" y="1933"/>
                </a:cubicBezTo>
                <a:cubicBezTo>
                  <a:pt x="19002" y="1933"/>
                  <a:pt x="19008" y="1927"/>
                  <a:pt x="19020" y="1927"/>
                </a:cubicBezTo>
                <a:cubicBezTo>
                  <a:pt x="19031" y="1927"/>
                  <a:pt x="19043" y="1939"/>
                  <a:pt x="19049" y="1951"/>
                </a:cubicBezTo>
                <a:cubicBezTo>
                  <a:pt x="19049" y="1957"/>
                  <a:pt x="19043" y="1957"/>
                  <a:pt x="19049" y="1963"/>
                </a:cubicBezTo>
                <a:cubicBezTo>
                  <a:pt x="19049" y="1968"/>
                  <a:pt x="19049" y="1968"/>
                  <a:pt x="19049" y="1975"/>
                </a:cubicBezTo>
                <a:cubicBezTo>
                  <a:pt x="19055" y="1986"/>
                  <a:pt x="19061" y="1986"/>
                  <a:pt x="19067" y="1998"/>
                </a:cubicBezTo>
                <a:cubicBezTo>
                  <a:pt x="19162" y="1998"/>
                  <a:pt x="19162" y="1998"/>
                  <a:pt x="19162" y="1998"/>
                </a:cubicBezTo>
                <a:cubicBezTo>
                  <a:pt x="19168" y="1998"/>
                  <a:pt x="19168" y="1998"/>
                  <a:pt x="19174" y="1998"/>
                </a:cubicBezTo>
                <a:cubicBezTo>
                  <a:pt x="19180" y="1998"/>
                  <a:pt x="19186" y="2004"/>
                  <a:pt x="19192" y="2004"/>
                </a:cubicBezTo>
                <a:cubicBezTo>
                  <a:pt x="19192" y="2010"/>
                  <a:pt x="19197" y="2010"/>
                  <a:pt x="19203" y="2016"/>
                </a:cubicBezTo>
                <a:cubicBezTo>
                  <a:pt x="19203" y="2028"/>
                  <a:pt x="19203" y="2034"/>
                  <a:pt x="19203" y="2046"/>
                </a:cubicBezTo>
                <a:cubicBezTo>
                  <a:pt x="19257" y="2046"/>
                  <a:pt x="19257" y="2046"/>
                  <a:pt x="19257" y="2046"/>
                </a:cubicBezTo>
                <a:cubicBezTo>
                  <a:pt x="19263" y="2046"/>
                  <a:pt x="19269" y="2052"/>
                  <a:pt x="19280" y="2057"/>
                </a:cubicBezTo>
                <a:cubicBezTo>
                  <a:pt x="19280" y="2063"/>
                  <a:pt x="19280" y="2069"/>
                  <a:pt x="19286" y="2069"/>
                </a:cubicBezTo>
                <a:cubicBezTo>
                  <a:pt x="19292" y="2075"/>
                  <a:pt x="19298" y="2081"/>
                  <a:pt x="19310" y="2087"/>
                </a:cubicBezTo>
                <a:cubicBezTo>
                  <a:pt x="19316" y="2087"/>
                  <a:pt x="19316" y="2087"/>
                  <a:pt x="19322" y="2093"/>
                </a:cubicBezTo>
                <a:cubicBezTo>
                  <a:pt x="19328" y="2093"/>
                  <a:pt x="19334" y="2099"/>
                  <a:pt x="19340" y="2099"/>
                </a:cubicBezTo>
                <a:cubicBezTo>
                  <a:pt x="19346" y="2099"/>
                  <a:pt x="19346" y="2099"/>
                  <a:pt x="19346" y="2099"/>
                </a:cubicBezTo>
                <a:cubicBezTo>
                  <a:pt x="19352" y="2099"/>
                  <a:pt x="19358" y="2093"/>
                  <a:pt x="19358" y="2093"/>
                </a:cubicBezTo>
                <a:cubicBezTo>
                  <a:pt x="19358" y="2087"/>
                  <a:pt x="19358" y="2081"/>
                  <a:pt x="19358" y="2081"/>
                </a:cubicBezTo>
                <a:cubicBezTo>
                  <a:pt x="19358" y="2069"/>
                  <a:pt x="19358" y="2063"/>
                  <a:pt x="19358" y="2057"/>
                </a:cubicBezTo>
                <a:cubicBezTo>
                  <a:pt x="19358" y="2052"/>
                  <a:pt x="19358" y="2052"/>
                  <a:pt x="19358" y="2046"/>
                </a:cubicBezTo>
                <a:cubicBezTo>
                  <a:pt x="19369" y="2046"/>
                  <a:pt x="19369" y="2046"/>
                  <a:pt x="19369" y="2046"/>
                </a:cubicBezTo>
                <a:cubicBezTo>
                  <a:pt x="19375" y="2046"/>
                  <a:pt x="19381" y="2046"/>
                  <a:pt x="19387" y="2040"/>
                </a:cubicBezTo>
                <a:cubicBezTo>
                  <a:pt x="19387" y="2028"/>
                  <a:pt x="19393" y="2022"/>
                  <a:pt x="19387" y="2010"/>
                </a:cubicBezTo>
                <a:cubicBezTo>
                  <a:pt x="19387" y="2004"/>
                  <a:pt x="19387" y="1998"/>
                  <a:pt x="19387" y="1998"/>
                </a:cubicBezTo>
                <a:cubicBezTo>
                  <a:pt x="19387" y="1992"/>
                  <a:pt x="19387" y="1986"/>
                  <a:pt x="19387" y="1986"/>
                </a:cubicBezTo>
                <a:cubicBezTo>
                  <a:pt x="19387" y="1980"/>
                  <a:pt x="19387" y="1975"/>
                  <a:pt x="19387" y="1975"/>
                </a:cubicBezTo>
                <a:cubicBezTo>
                  <a:pt x="19393" y="1968"/>
                  <a:pt x="19399" y="1968"/>
                  <a:pt x="19399" y="1968"/>
                </a:cubicBezTo>
                <a:cubicBezTo>
                  <a:pt x="19411" y="1975"/>
                  <a:pt x="19411" y="1980"/>
                  <a:pt x="19423" y="1986"/>
                </a:cubicBezTo>
                <a:cubicBezTo>
                  <a:pt x="19429" y="1986"/>
                  <a:pt x="19429" y="1992"/>
                  <a:pt x="19435" y="1992"/>
                </a:cubicBezTo>
                <a:cubicBezTo>
                  <a:pt x="19446" y="1992"/>
                  <a:pt x="19446" y="1992"/>
                  <a:pt x="19446" y="1992"/>
                </a:cubicBezTo>
                <a:cubicBezTo>
                  <a:pt x="19452" y="1992"/>
                  <a:pt x="19452" y="1992"/>
                  <a:pt x="19458" y="1992"/>
                </a:cubicBezTo>
                <a:cubicBezTo>
                  <a:pt x="19464" y="1992"/>
                  <a:pt x="19464" y="1992"/>
                  <a:pt x="19470" y="1986"/>
                </a:cubicBezTo>
                <a:cubicBezTo>
                  <a:pt x="19470" y="1986"/>
                  <a:pt x="19476" y="1980"/>
                  <a:pt x="19476" y="1975"/>
                </a:cubicBezTo>
                <a:cubicBezTo>
                  <a:pt x="19482" y="1975"/>
                  <a:pt x="19488" y="1968"/>
                  <a:pt x="19488" y="1968"/>
                </a:cubicBezTo>
                <a:cubicBezTo>
                  <a:pt x="19494" y="1963"/>
                  <a:pt x="19494" y="1957"/>
                  <a:pt x="19494" y="1957"/>
                </a:cubicBezTo>
                <a:cubicBezTo>
                  <a:pt x="19500" y="1957"/>
                  <a:pt x="19500" y="1957"/>
                  <a:pt x="19506" y="1957"/>
                </a:cubicBezTo>
                <a:cubicBezTo>
                  <a:pt x="19512" y="1957"/>
                  <a:pt x="19512" y="1951"/>
                  <a:pt x="19518" y="1951"/>
                </a:cubicBezTo>
                <a:cubicBezTo>
                  <a:pt x="19524" y="1945"/>
                  <a:pt x="19529" y="1945"/>
                  <a:pt x="19529" y="1945"/>
                </a:cubicBezTo>
                <a:cubicBezTo>
                  <a:pt x="19529" y="1939"/>
                  <a:pt x="19529" y="1933"/>
                  <a:pt x="19529" y="1933"/>
                </a:cubicBezTo>
                <a:cubicBezTo>
                  <a:pt x="19529" y="1921"/>
                  <a:pt x="19524" y="1915"/>
                  <a:pt x="19512" y="1915"/>
                </a:cubicBezTo>
                <a:cubicBezTo>
                  <a:pt x="19512" y="1909"/>
                  <a:pt x="19506" y="1909"/>
                  <a:pt x="19506" y="1909"/>
                </a:cubicBezTo>
                <a:cubicBezTo>
                  <a:pt x="19494" y="1903"/>
                  <a:pt x="19488" y="1909"/>
                  <a:pt x="19482" y="1903"/>
                </a:cubicBezTo>
                <a:cubicBezTo>
                  <a:pt x="19476" y="1903"/>
                  <a:pt x="19482" y="1897"/>
                  <a:pt x="19476" y="1891"/>
                </a:cubicBezTo>
                <a:cubicBezTo>
                  <a:pt x="19476" y="1891"/>
                  <a:pt x="19470" y="1886"/>
                  <a:pt x="19470" y="1880"/>
                </a:cubicBezTo>
                <a:cubicBezTo>
                  <a:pt x="19464" y="1880"/>
                  <a:pt x="19464" y="1880"/>
                  <a:pt x="19458" y="1874"/>
                </a:cubicBezTo>
                <a:cubicBezTo>
                  <a:pt x="19452" y="1868"/>
                  <a:pt x="19440" y="1868"/>
                  <a:pt x="19435" y="1868"/>
                </a:cubicBezTo>
                <a:cubicBezTo>
                  <a:pt x="19423" y="1868"/>
                  <a:pt x="19423" y="1868"/>
                  <a:pt x="19423" y="1868"/>
                </a:cubicBezTo>
                <a:cubicBezTo>
                  <a:pt x="19411" y="1868"/>
                  <a:pt x="19411" y="1874"/>
                  <a:pt x="19399" y="1874"/>
                </a:cubicBezTo>
                <a:cubicBezTo>
                  <a:pt x="19387" y="1874"/>
                  <a:pt x="19381" y="1868"/>
                  <a:pt x="19369" y="1868"/>
                </a:cubicBezTo>
                <a:cubicBezTo>
                  <a:pt x="19358" y="1868"/>
                  <a:pt x="19358" y="1868"/>
                  <a:pt x="19358" y="1868"/>
                </a:cubicBezTo>
                <a:cubicBezTo>
                  <a:pt x="19352" y="1868"/>
                  <a:pt x="19352" y="1868"/>
                  <a:pt x="19346" y="1868"/>
                </a:cubicBezTo>
                <a:cubicBezTo>
                  <a:pt x="19340" y="1868"/>
                  <a:pt x="19334" y="1862"/>
                  <a:pt x="19334" y="1862"/>
                </a:cubicBezTo>
                <a:cubicBezTo>
                  <a:pt x="19328" y="1856"/>
                  <a:pt x="19328" y="1850"/>
                  <a:pt x="19322" y="1850"/>
                </a:cubicBezTo>
                <a:cubicBezTo>
                  <a:pt x="19316" y="1850"/>
                  <a:pt x="19310" y="1850"/>
                  <a:pt x="19310" y="1850"/>
                </a:cubicBezTo>
                <a:cubicBezTo>
                  <a:pt x="19304" y="1850"/>
                  <a:pt x="19298" y="1850"/>
                  <a:pt x="19292" y="1850"/>
                </a:cubicBezTo>
                <a:cubicBezTo>
                  <a:pt x="19292" y="1850"/>
                  <a:pt x="19286" y="1856"/>
                  <a:pt x="19280" y="1856"/>
                </a:cubicBezTo>
                <a:cubicBezTo>
                  <a:pt x="19286" y="1862"/>
                  <a:pt x="19286" y="1868"/>
                  <a:pt x="19292" y="1868"/>
                </a:cubicBezTo>
                <a:cubicBezTo>
                  <a:pt x="19298" y="1868"/>
                  <a:pt x="19298" y="1868"/>
                  <a:pt x="19304" y="1868"/>
                </a:cubicBezTo>
                <a:cubicBezTo>
                  <a:pt x="19304" y="1868"/>
                  <a:pt x="19310" y="1874"/>
                  <a:pt x="19316" y="1874"/>
                </a:cubicBezTo>
                <a:cubicBezTo>
                  <a:pt x="19322" y="1880"/>
                  <a:pt x="19316" y="1886"/>
                  <a:pt x="19316" y="1891"/>
                </a:cubicBezTo>
                <a:cubicBezTo>
                  <a:pt x="19316" y="1897"/>
                  <a:pt x="19316" y="1897"/>
                  <a:pt x="19316" y="1897"/>
                </a:cubicBezTo>
                <a:cubicBezTo>
                  <a:pt x="19316" y="1897"/>
                  <a:pt x="19316" y="1903"/>
                  <a:pt x="19316" y="1909"/>
                </a:cubicBezTo>
                <a:cubicBezTo>
                  <a:pt x="19310" y="1915"/>
                  <a:pt x="19304" y="1915"/>
                  <a:pt x="19298" y="1915"/>
                </a:cubicBezTo>
                <a:cubicBezTo>
                  <a:pt x="19280" y="1915"/>
                  <a:pt x="19274" y="1909"/>
                  <a:pt x="19269" y="1897"/>
                </a:cubicBezTo>
                <a:cubicBezTo>
                  <a:pt x="19269" y="1891"/>
                  <a:pt x="19269" y="1891"/>
                  <a:pt x="19269" y="1886"/>
                </a:cubicBezTo>
                <a:cubicBezTo>
                  <a:pt x="19269" y="1814"/>
                  <a:pt x="19269" y="1814"/>
                  <a:pt x="19269" y="1814"/>
                </a:cubicBezTo>
                <a:cubicBezTo>
                  <a:pt x="19269" y="1809"/>
                  <a:pt x="19263" y="1809"/>
                  <a:pt x="19257" y="1802"/>
                </a:cubicBezTo>
                <a:cubicBezTo>
                  <a:pt x="19251" y="1802"/>
                  <a:pt x="19251" y="1802"/>
                  <a:pt x="19245" y="1802"/>
                </a:cubicBezTo>
                <a:cubicBezTo>
                  <a:pt x="19239" y="1797"/>
                  <a:pt x="19239" y="1797"/>
                  <a:pt x="19233" y="1797"/>
                </a:cubicBezTo>
                <a:cubicBezTo>
                  <a:pt x="19221" y="1797"/>
                  <a:pt x="19221" y="1797"/>
                  <a:pt x="19221" y="1797"/>
                </a:cubicBezTo>
                <a:cubicBezTo>
                  <a:pt x="19215" y="1797"/>
                  <a:pt x="19215" y="1791"/>
                  <a:pt x="19209" y="1791"/>
                </a:cubicBezTo>
                <a:cubicBezTo>
                  <a:pt x="19197" y="1791"/>
                  <a:pt x="19192" y="1791"/>
                  <a:pt x="19186" y="1791"/>
                </a:cubicBezTo>
                <a:cubicBezTo>
                  <a:pt x="19180" y="1785"/>
                  <a:pt x="19180" y="1779"/>
                  <a:pt x="19174" y="1779"/>
                </a:cubicBezTo>
                <a:cubicBezTo>
                  <a:pt x="19168" y="1773"/>
                  <a:pt x="19162" y="1773"/>
                  <a:pt x="19162" y="1773"/>
                </a:cubicBezTo>
                <a:cubicBezTo>
                  <a:pt x="19156" y="1773"/>
                  <a:pt x="19150" y="1767"/>
                  <a:pt x="19144" y="1767"/>
                </a:cubicBezTo>
                <a:cubicBezTo>
                  <a:pt x="19138" y="1767"/>
                  <a:pt x="19132" y="1761"/>
                  <a:pt x="19126" y="1761"/>
                </a:cubicBezTo>
                <a:cubicBezTo>
                  <a:pt x="19120" y="1755"/>
                  <a:pt x="19114" y="1755"/>
                  <a:pt x="19114" y="1749"/>
                </a:cubicBezTo>
                <a:cubicBezTo>
                  <a:pt x="19108" y="1743"/>
                  <a:pt x="19103" y="1743"/>
                  <a:pt x="19103" y="1737"/>
                </a:cubicBezTo>
                <a:cubicBezTo>
                  <a:pt x="19097" y="1731"/>
                  <a:pt x="19103" y="1725"/>
                  <a:pt x="19097" y="1725"/>
                </a:cubicBezTo>
                <a:cubicBezTo>
                  <a:pt x="19097" y="1725"/>
                  <a:pt x="19091" y="1725"/>
                  <a:pt x="19085" y="1725"/>
                </a:cubicBezTo>
                <a:cubicBezTo>
                  <a:pt x="19079" y="1720"/>
                  <a:pt x="19079" y="1720"/>
                  <a:pt x="19073" y="1720"/>
                </a:cubicBezTo>
                <a:cubicBezTo>
                  <a:pt x="19061" y="1720"/>
                  <a:pt x="19055" y="1720"/>
                  <a:pt x="19049" y="1720"/>
                </a:cubicBezTo>
                <a:cubicBezTo>
                  <a:pt x="19043" y="1720"/>
                  <a:pt x="19037" y="1714"/>
                  <a:pt x="19037" y="1714"/>
                </a:cubicBezTo>
                <a:cubicBezTo>
                  <a:pt x="19025" y="1714"/>
                  <a:pt x="19020" y="1714"/>
                  <a:pt x="19008" y="1714"/>
                </a:cubicBezTo>
                <a:cubicBezTo>
                  <a:pt x="19008" y="1702"/>
                  <a:pt x="19014" y="1690"/>
                  <a:pt x="19002" y="1684"/>
                </a:cubicBezTo>
                <a:cubicBezTo>
                  <a:pt x="18996" y="1672"/>
                  <a:pt x="18984" y="1666"/>
                  <a:pt x="18972" y="1660"/>
                </a:cubicBezTo>
                <a:cubicBezTo>
                  <a:pt x="18960" y="1654"/>
                  <a:pt x="18960" y="1648"/>
                  <a:pt x="18954" y="1648"/>
                </a:cubicBezTo>
                <a:cubicBezTo>
                  <a:pt x="18948" y="1642"/>
                  <a:pt x="18942" y="1642"/>
                  <a:pt x="18931" y="1642"/>
                </a:cubicBezTo>
                <a:cubicBezTo>
                  <a:pt x="18925" y="1636"/>
                  <a:pt x="18919" y="1642"/>
                  <a:pt x="18907" y="1642"/>
                </a:cubicBezTo>
                <a:cubicBezTo>
                  <a:pt x="18901" y="1642"/>
                  <a:pt x="18901" y="1636"/>
                  <a:pt x="18895" y="1636"/>
                </a:cubicBezTo>
                <a:cubicBezTo>
                  <a:pt x="18889" y="1631"/>
                  <a:pt x="18883" y="1631"/>
                  <a:pt x="18883" y="1631"/>
                </a:cubicBezTo>
                <a:cubicBezTo>
                  <a:pt x="18877" y="1625"/>
                  <a:pt x="18877" y="1619"/>
                  <a:pt x="18871" y="1619"/>
                </a:cubicBezTo>
                <a:cubicBezTo>
                  <a:pt x="18865" y="1619"/>
                  <a:pt x="18859" y="1619"/>
                  <a:pt x="18859" y="1619"/>
                </a:cubicBezTo>
                <a:cubicBezTo>
                  <a:pt x="18853" y="1613"/>
                  <a:pt x="18853" y="1613"/>
                  <a:pt x="18848" y="1613"/>
                </a:cubicBezTo>
                <a:cubicBezTo>
                  <a:pt x="18836" y="1613"/>
                  <a:pt x="18836" y="1613"/>
                  <a:pt x="18836" y="1613"/>
                </a:cubicBezTo>
                <a:cubicBezTo>
                  <a:pt x="18824" y="1613"/>
                  <a:pt x="18824" y="1613"/>
                  <a:pt x="18824" y="1613"/>
                </a:cubicBezTo>
                <a:cubicBezTo>
                  <a:pt x="18818" y="1613"/>
                  <a:pt x="18818" y="1607"/>
                  <a:pt x="18812" y="1607"/>
                </a:cubicBezTo>
                <a:cubicBezTo>
                  <a:pt x="18806" y="1607"/>
                  <a:pt x="18800" y="1601"/>
                  <a:pt x="18800" y="1601"/>
                </a:cubicBezTo>
                <a:cubicBezTo>
                  <a:pt x="18788" y="1595"/>
                  <a:pt x="18776" y="1595"/>
                  <a:pt x="18770" y="1589"/>
                </a:cubicBezTo>
                <a:cubicBezTo>
                  <a:pt x="18765" y="1589"/>
                  <a:pt x="18765" y="1583"/>
                  <a:pt x="18759" y="1577"/>
                </a:cubicBezTo>
                <a:cubicBezTo>
                  <a:pt x="18747" y="1577"/>
                  <a:pt x="18735" y="1577"/>
                  <a:pt x="18723" y="1577"/>
                </a:cubicBezTo>
                <a:cubicBezTo>
                  <a:pt x="18705" y="1577"/>
                  <a:pt x="18705" y="1577"/>
                  <a:pt x="18705" y="1577"/>
                </a:cubicBezTo>
                <a:cubicBezTo>
                  <a:pt x="18699" y="1577"/>
                  <a:pt x="18699" y="1583"/>
                  <a:pt x="18693" y="1583"/>
                </a:cubicBezTo>
                <a:cubicBezTo>
                  <a:pt x="18687" y="1589"/>
                  <a:pt x="18687" y="1595"/>
                  <a:pt x="18682" y="1595"/>
                </a:cubicBezTo>
                <a:cubicBezTo>
                  <a:pt x="18676" y="1601"/>
                  <a:pt x="18670" y="1601"/>
                  <a:pt x="18664" y="1601"/>
                </a:cubicBezTo>
                <a:cubicBezTo>
                  <a:pt x="18652" y="1601"/>
                  <a:pt x="18646" y="1595"/>
                  <a:pt x="18634" y="1595"/>
                </a:cubicBezTo>
                <a:cubicBezTo>
                  <a:pt x="18622" y="1595"/>
                  <a:pt x="18622" y="1595"/>
                  <a:pt x="18622" y="1595"/>
                </a:cubicBezTo>
                <a:cubicBezTo>
                  <a:pt x="18616" y="1595"/>
                  <a:pt x="18610" y="1595"/>
                  <a:pt x="18604" y="1589"/>
                </a:cubicBezTo>
                <a:cubicBezTo>
                  <a:pt x="18599" y="1589"/>
                  <a:pt x="18599" y="1583"/>
                  <a:pt x="18593" y="1577"/>
                </a:cubicBezTo>
                <a:cubicBezTo>
                  <a:pt x="18593" y="1577"/>
                  <a:pt x="18587" y="1583"/>
                  <a:pt x="18587" y="1577"/>
                </a:cubicBezTo>
                <a:cubicBezTo>
                  <a:pt x="18575" y="1577"/>
                  <a:pt x="18569" y="1577"/>
                  <a:pt x="18557" y="1571"/>
                </a:cubicBezTo>
                <a:cubicBezTo>
                  <a:pt x="18551" y="1565"/>
                  <a:pt x="18545" y="1559"/>
                  <a:pt x="18533" y="1559"/>
                </a:cubicBezTo>
                <a:cubicBezTo>
                  <a:pt x="18533" y="1554"/>
                  <a:pt x="18527" y="1554"/>
                  <a:pt x="18522" y="1554"/>
                </a:cubicBezTo>
                <a:cubicBezTo>
                  <a:pt x="18515" y="1554"/>
                  <a:pt x="18515" y="1554"/>
                  <a:pt x="18510" y="1554"/>
                </a:cubicBezTo>
                <a:cubicBezTo>
                  <a:pt x="18498" y="1554"/>
                  <a:pt x="18498" y="1554"/>
                  <a:pt x="18492" y="1554"/>
                </a:cubicBezTo>
                <a:cubicBezTo>
                  <a:pt x="18486" y="1554"/>
                  <a:pt x="18480" y="1559"/>
                  <a:pt x="18480" y="1559"/>
                </a:cubicBezTo>
                <a:cubicBezTo>
                  <a:pt x="18474" y="1565"/>
                  <a:pt x="18468" y="1565"/>
                  <a:pt x="18468" y="1571"/>
                </a:cubicBezTo>
                <a:cubicBezTo>
                  <a:pt x="18468" y="1571"/>
                  <a:pt x="18474" y="1577"/>
                  <a:pt x="18468" y="1577"/>
                </a:cubicBezTo>
                <a:cubicBezTo>
                  <a:pt x="18468" y="1583"/>
                  <a:pt x="18462" y="1589"/>
                  <a:pt x="18462" y="1589"/>
                </a:cubicBezTo>
                <a:cubicBezTo>
                  <a:pt x="18462" y="1595"/>
                  <a:pt x="18456" y="1601"/>
                  <a:pt x="18456" y="1601"/>
                </a:cubicBezTo>
                <a:cubicBezTo>
                  <a:pt x="18450" y="1607"/>
                  <a:pt x="18450" y="1607"/>
                  <a:pt x="18444" y="1613"/>
                </a:cubicBezTo>
                <a:cubicBezTo>
                  <a:pt x="18450" y="1613"/>
                  <a:pt x="18450" y="1613"/>
                  <a:pt x="18456" y="1619"/>
                </a:cubicBezTo>
                <a:cubicBezTo>
                  <a:pt x="18462" y="1619"/>
                  <a:pt x="18462" y="1625"/>
                  <a:pt x="18468" y="1625"/>
                </a:cubicBezTo>
                <a:cubicBezTo>
                  <a:pt x="18468" y="1631"/>
                  <a:pt x="18474" y="1631"/>
                  <a:pt x="18480" y="1631"/>
                </a:cubicBezTo>
                <a:cubicBezTo>
                  <a:pt x="18486" y="1636"/>
                  <a:pt x="18486" y="1648"/>
                  <a:pt x="18486" y="1654"/>
                </a:cubicBezTo>
                <a:cubicBezTo>
                  <a:pt x="18486" y="1660"/>
                  <a:pt x="18486" y="1660"/>
                  <a:pt x="18486" y="1666"/>
                </a:cubicBezTo>
                <a:cubicBezTo>
                  <a:pt x="18480" y="1672"/>
                  <a:pt x="18474" y="1672"/>
                  <a:pt x="18474" y="1678"/>
                </a:cubicBezTo>
                <a:cubicBezTo>
                  <a:pt x="18468" y="1678"/>
                  <a:pt x="18468" y="1684"/>
                  <a:pt x="18468" y="1690"/>
                </a:cubicBezTo>
                <a:cubicBezTo>
                  <a:pt x="18462" y="1690"/>
                  <a:pt x="18462" y="1696"/>
                  <a:pt x="18456" y="1696"/>
                </a:cubicBezTo>
                <a:cubicBezTo>
                  <a:pt x="18409" y="1696"/>
                  <a:pt x="18409" y="1696"/>
                  <a:pt x="18409" y="1696"/>
                </a:cubicBezTo>
                <a:cubicBezTo>
                  <a:pt x="18409" y="1654"/>
                  <a:pt x="18409" y="1654"/>
                  <a:pt x="18409" y="1654"/>
                </a:cubicBezTo>
                <a:cubicBezTo>
                  <a:pt x="18349" y="1654"/>
                  <a:pt x="18349" y="1654"/>
                  <a:pt x="18349" y="1654"/>
                </a:cubicBezTo>
                <a:cubicBezTo>
                  <a:pt x="18349" y="1613"/>
                  <a:pt x="18349" y="1613"/>
                  <a:pt x="18349" y="1613"/>
                </a:cubicBezTo>
                <a:cubicBezTo>
                  <a:pt x="18356" y="1613"/>
                  <a:pt x="18356" y="1613"/>
                  <a:pt x="18356" y="1613"/>
                </a:cubicBezTo>
                <a:cubicBezTo>
                  <a:pt x="18373" y="1613"/>
                  <a:pt x="18379" y="1613"/>
                  <a:pt x="18391" y="1613"/>
                </a:cubicBezTo>
                <a:cubicBezTo>
                  <a:pt x="18403" y="1607"/>
                  <a:pt x="18409" y="1601"/>
                  <a:pt x="18415" y="1595"/>
                </a:cubicBezTo>
                <a:cubicBezTo>
                  <a:pt x="18415" y="1583"/>
                  <a:pt x="18415" y="1583"/>
                  <a:pt x="18415" y="1583"/>
                </a:cubicBezTo>
                <a:cubicBezTo>
                  <a:pt x="18409" y="1583"/>
                  <a:pt x="18403" y="1583"/>
                  <a:pt x="18403" y="1583"/>
                </a:cubicBezTo>
                <a:cubicBezTo>
                  <a:pt x="18397" y="1583"/>
                  <a:pt x="18397" y="1577"/>
                  <a:pt x="18391" y="1577"/>
                </a:cubicBezTo>
                <a:cubicBezTo>
                  <a:pt x="18314" y="1577"/>
                  <a:pt x="18314" y="1577"/>
                  <a:pt x="18314" y="1577"/>
                </a:cubicBezTo>
                <a:cubicBezTo>
                  <a:pt x="18314" y="1589"/>
                  <a:pt x="18314" y="1595"/>
                  <a:pt x="18314" y="1601"/>
                </a:cubicBezTo>
                <a:cubicBezTo>
                  <a:pt x="18314" y="1607"/>
                  <a:pt x="18314" y="1613"/>
                  <a:pt x="18314" y="1613"/>
                </a:cubicBezTo>
                <a:cubicBezTo>
                  <a:pt x="18314" y="1619"/>
                  <a:pt x="18308" y="1625"/>
                  <a:pt x="18308" y="1625"/>
                </a:cubicBezTo>
                <a:cubicBezTo>
                  <a:pt x="18302" y="1631"/>
                  <a:pt x="18296" y="1625"/>
                  <a:pt x="18296" y="1631"/>
                </a:cubicBezTo>
                <a:cubicBezTo>
                  <a:pt x="18290" y="1631"/>
                  <a:pt x="18284" y="1636"/>
                  <a:pt x="18278" y="1636"/>
                </a:cubicBezTo>
                <a:cubicBezTo>
                  <a:pt x="18272" y="1636"/>
                  <a:pt x="18272" y="1636"/>
                  <a:pt x="18272" y="1636"/>
                </a:cubicBezTo>
                <a:cubicBezTo>
                  <a:pt x="18267" y="1631"/>
                  <a:pt x="18260" y="1631"/>
                  <a:pt x="18260" y="1625"/>
                </a:cubicBezTo>
                <a:cubicBezTo>
                  <a:pt x="18249" y="1625"/>
                  <a:pt x="18243" y="1619"/>
                  <a:pt x="18237" y="1619"/>
                </a:cubicBezTo>
                <a:cubicBezTo>
                  <a:pt x="18213" y="1613"/>
                  <a:pt x="18195" y="1619"/>
                  <a:pt x="18172" y="1619"/>
                </a:cubicBezTo>
                <a:cubicBezTo>
                  <a:pt x="18124" y="1619"/>
                  <a:pt x="18124" y="1619"/>
                  <a:pt x="18124" y="1619"/>
                </a:cubicBezTo>
                <a:cubicBezTo>
                  <a:pt x="18118" y="1619"/>
                  <a:pt x="18112" y="1619"/>
                  <a:pt x="18106" y="1619"/>
                </a:cubicBezTo>
                <a:cubicBezTo>
                  <a:pt x="18095" y="1619"/>
                  <a:pt x="18089" y="1631"/>
                  <a:pt x="18077" y="1631"/>
                </a:cubicBezTo>
                <a:cubicBezTo>
                  <a:pt x="18071" y="1631"/>
                  <a:pt x="18071" y="1631"/>
                  <a:pt x="18059" y="1631"/>
                </a:cubicBezTo>
                <a:cubicBezTo>
                  <a:pt x="18053" y="1631"/>
                  <a:pt x="18053" y="1631"/>
                  <a:pt x="18047" y="1631"/>
                </a:cubicBezTo>
                <a:cubicBezTo>
                  <a:pt x="18041" y="1631"/>
                  <a:pt x="18035" y="1631"/>
                  <a:pt x="18029" y="1625"/>
                </a:cubicBezTo>
                <a:cubicBezTo>
                  <a:pt x="18024" y="1619"/>
                  <a:pt x="18024" y="1613"/>
                  <a:pt x="18017" y="1613"/>
                </a:cubicBezTo>
                <a:cubicBezTo>
                  <a:pt x="18017" y="1607"/>
                  <a:pt x="18012" y="1607"/>
                  <a:pt x="18006" y="1607"/>
                </a:cubicBezTo>
                <a:cubicBezTo>
                  <a:pt x="17982" y="1607"/>
                  <a:pt x="17982" y="1607"/>
                  <a:pt x="17982" y="1607"/>
                </a:cubicBezTo>
                <a:cubicBezTo>
                  <a:pt x="17982" y="1613"/>
                  <a:pt x="17982" y="1619"/>
                  <a:pt x="17982" y="1625"/>
                </a:cubicBezTo>
                <a:cubicBezTo>
                  <a:pt x="17982" y="1631"/>
                  <a:pt x="17982" y="1631"/>
                  <a:pt x="17982" y="1636"/>
                </a:cubicBezTo>
                <a:cubicBezTo>
                  <a:pt x="17982" y="1672"/>
                  <a:pt x="17982" y="1672"/>
                  <a:pt x="17982" y="1672"/>
                </a:cubicBezTo>
                <a:cubicBezTo>
                  <a:pt x="17970" y="1678"/>
                  <a:pt x="17970" y="1678"/>
                  <a:pt x="17970" y="1678"/>
                </a:cubicBezTo>
                <a:cubicBezTo>
                  <a:pt x="17958" y="1672"/>
                  <a:pt x="17958" y="1672"/>
                  <a:pt x="17958" y="1672"/>
                </a:cubicBezTo>
                <a:cubicBezTo>
                  <a:pt x="17958" y="1648"/>
                  <a:pt x="17958" y="1648"/>
                  <a:pt x="17958" y="1648"/>
                </a:cubicBezTo>
                <a:cubicBezTo>
                  <a:pt x="17958" y="1642"/>
                  <a:pt x="17958" y="1631"/>
                  <a:pt x="17952" y="1625"/>
                </a:cubicBezTo>
                <a:cubicBezTo>
                  <a:pt x="17952" y="1619"/>
                  <a:pt x="17946" y="1619"/>
                  <a:pt x="17940" y="1619"/>
                </a:cubicBezTo>
                <a:cubicBezTo>
                  <a:pt x="17940" y="1613"/>
                  <a:pt x="17935" y="1613"/>
                  <a:pt x="17929" y="1613"/>
                </a:cubicBezTo>
                <a:cubicBezTo>
                  <a:pt x="17929" y="1613"/>
                  <a:pt x="17923" y="1607"/>
                  <a:pt x="17917" y="1607"/>
                </a:cubicBezTo>
                <a:cubicBezTo>
                  <a:pt x="17917" y="1607"/>
                  <a:pt x="17911" y="1607"/>
                  <a:pt x="17905" y="1601"/>
                </a:cubicBezTo>
                <a:cubicBezTo>
                  <a:pt x="17905" y="1601"/>
                  <a:pt x="17899" y="1595"/>
                  <a:pt x="17893" y="1589"/>
                </a:cubicBezTo>
                <a:cubicBezTo>
                  <a:pt x="17893" y="1583"/>
                  <a:pt x="17887" y="1577"/>
                  <a:pt x="17887" y="1571"/>
                </a:cubicBezTo>
                <a:cubicBezTo>
                  <a:pt x="17887" y="1559"/>
                  <a:pt x="17893" y="1554"/>
                  <a:pt x="17893" y="1542"/>
                </a:cubicBezTo>
                <a:cubicBezTo>
                  <a:pt x="17893" y="1542"/>
                  <a:pt x="17899" y="1536"/>
                  <a:pt x="17899" y="1530"/>
                </a:cubicBezTo>
                <a:cubicBezTo>
                  <a:pt x="17899" y="1524"/>
                  <a:pt x="17893" y="1524"/>
                  <a:pt x="17893" y="1518"/>
                </a:cubicBezTo>
                <a:cubicBezTo>
                  <a:pt x="17893" y="1512"/>
                  <a:pt x="17887" y="1512"/>
                  <a:pt x="17887" y="1506"/>
                </a:cubicBezTo>
                <a:cubicBezTo>
                  <a:pt x="17881" y="1506"/>
                  <a:pt x="17881" y="1500"/>
                  <a:pt x="17881" y="1494"/>
                </a:cubicBezTo>
                <a:cubicBezTo>
                  <a:pt x="17875" y="1494"/>
                  <a:pt x="17869" y="1494"/>
                  <a:pt x="17869" y="1494"/>
                </a:cubicBezTo>
                <a:cubicBezTo>
                  <a:pt x="17863" y="1488"/>
                  <a:pt x="17858" y="1488"/>
                  <a:pt x="17858" y="1488"/>
                </a:cubicBezTo>
                <a:cubicBezTo>
                  <a:pt x="17851" y="1482"/>
                  <a:pt x="17858" y="1476"/>
                  <a:pt x="17851" y="1476"/>
                </a:cubicBezTo>
                <a:cubicBezTo>
                  <a:pt x="17851" y="1470"/>
                  <a:pt x="17846" y="1470"/>
                  <a:pt x="17840" y="1470"/>
                </a:cubicBezTo>
                <a:cubicBezTo>
                  <a:pt x="17840" y="1470"/>
                  <a:pt x="17834" y="1470"/>
                  <a:pt x="17828" y="1470"/>
                </a:cubicBezTo>
                <a:cubicBezTo>
                  <a:pt x="17828" y="1470"/>
                  <a:pt x="17822" y="1465"/>
                  <a:pt x="17816" y="1465"/>
                </a:cubicBezTo>
                <a:cubicBezTo>
                  <a:pt x="17816" y="1465"/>
                  <a:pt x="17810" y="1465"/>
                  <a:pt x="17804" y="1465"/>
                </a:cubicBezTo>
                <a:cubicBezTo>
                  <a:pt x="17798" y="1465"/>
                  <a:pt x="17798" y="1459"/>
                  <a:pt x="17792" y="1459"/>
                </a:cubicBezTo>
                <a:cubicBezTo>
                  <a:pt x="17786" y="1459"/>
                  <a:pt x="17780" y="1459"/>
                  <a:pt x="17769" y="1459"/>
                </a:cubicBezTo>
                <a:cubicBezTo>
                  <a:pt x="17763" y="1459"/>
                  <a:pt x="17757" y="1459"/>
                  <a:pt x="17745" y="1459"/>
                </a:cubicBezTo>
                <a:cubicBezTo>
                  <a:pt x="17739" y="1459"/>
                  <a:pt x="17739" y="1459"/>
                  <a:pt x="17733" y="1459"/>
                </a:cubicBezTo>
                <a:cubicBezTo>
                  <a:pt x="17727" y="1459"/>
                  <a:pt x="17727" y="1459"/>
                  <a:pt x="17721" y="1465"/>
                </a:cubicBezTo>
                <a:cubicBezTo>
                  <a:pt x="17715" y="1465"/>
                  <a:pt x="17715" y="1465"/>
                  <a:pt x="17709" y="1470"/>
                </a:cubicBezTo>
                <a:cubicBezTo>
                  <a:pt x="17703" y="1470"/>
                  <a:pt x="17709" y="1476"/>
                  <a:pt x="17703" y="1482"/>
                </a:cubicBezTo>
                <a:cubicBezTo>
                  <a:pt x="17697" y="1482"/>
                  <a:pt x="17691" y="1482"/>
                  <a:pt x="17685" y="1482"/>
                </a:cubicBezTo>
                <a:cubicBezTo>
                  <a:pt x="17685" y="1482"/>
                  <a:pt x="17680" y="1488"/>
                  <a:pt x="17674" y="1488"/>
                </a:cubicBezTo>
                <a:cubicBezTo>
                  <a:pt x="17650" y="1488"/>
                  <a:pt x="17650" y="1488"/>
                  <a:pt x="17650" y="1488"/>
                </a:cubicBezTo>
                <a:cubicBezTo>
                  <a:pt x="17644" y="1488"/>
                  <a:pt x="17638" y="1488"/>
                  <a:pt x="17638" y="1488"/>
                </a:cubicBezTo>
                <a:cubicBezTo>
                  <a:pt x="17620" y="1488"/>
                  <a:pt x="17614" y="1488"/>
                  <a:pt x="17597" y="1488"/>
                </a:cubicBezTo>
                <a:cubicBezTo>
                  <a:pt x="17585" y="1488"/>
                  <a:pt x="17579" y="1488"/>
                  <a:pt x="17573" y="1494"/>
                </a:cubicBezTo>
                <a:cubicBezTo>
                  <a:pt x="17567" y="1494"/>
                  <a:pt x="17567" y="1500"/>
                  <a:pt x="17561" y="1500"/>
                </a:cubicBezTo>
                <a:cubicBezTo>
                  <a:pt x="17549" y="1500"/>
                  <a:pt x="17549" y="1500"/>
                  <a:pt x="17549" y="1500"/>
                </a:cubicBezTo>
                <a:cubicBezTo>
                  <a:pt x="17543" y="1500"/>
                  <a:pt x="17537" y="1500"/>
                  <a:pt x="17537" y="1500"/>
                </a:cubicBezTo>
                <a:cubicBezTo>
                  <a:pt x="17531" y="1500"/>
                  <a:pt x="17531" y="1494"/>
                  <a:pt x="17525" y="1494"/>
                </a:cubicBezTo>
                <a:cubicBezTo>
                  <a:pt x="17519" y="1494"/>
                  <a:pt x="17519" y="1494"/>
                  <a:pt x="17514" y="1494"/>
                </a:cubicBezTo>
                <a:cubicBezTo>
                  <a:pt x="17508" y="1488"/>
                  <a:pt x="17508" y="1482"/>
                  <a:pt x="17502" y="1482"/>
                </a:cubicBezTo>
                <a:cubicBezTo>
                  <a:pt x="17496" y="1476"/>
                  <a:pt x="17496" y="1470"/>
                  <a:pt x="17490" y="1470"/>
                </a:cubicBezTo>
                <a:cubicBezTo>
                  <a:pt x="17484" y="1470"/>
                  <a:pt x="17478" y="1470"/>
                  <a:pt x="17478" y="1470"/>
                </a:cubicBezTo>
                <a:cubicBezTo>
                  <a:pt x="17448" y="1470"/>
                  <a:pt x="17448" y="1470"/>
                  <a:pt x="17448" y="1470"/>
                </a:cubicBezTo>
                <a:cubicBezTo>
                  <a:pt x="17442" y="1470"/>
                  <a:pt x="17442" y="1465"/>
                  <a:pt x="17436" y="1465"/>
                </a:cubicBezTo>
                <a:cubicBezTo>
                  <a:pt x="17431" y="1465"/>
                  <a:pt x="17425" y="1465"/>
                  <a:pt x="17419" y="1465"/>
                </a:cubicBezTo>
                <a:cubicBezTo>
                  <a:pt x="17413" y="1465"/>
                  <a:pt x="17407" y="1459"/>
                  <a:pt x="17401" y="1459"/>
                </a:cubicBezTo>
                <a:cubicBezTo>
                  <a:pt x="17395" y="1459"/>
                  <a:pt x="17395" y="1453"/>
                  <a:pt x="17389" y="1453"/>
                </a:cubicBezTo>
                <a:cubicBezTo>
                  <a:pt x="17401" y="1441"/>
                  <a:pt x="17401" y="1441"/>
                  <a:pt x="17401" y="1441"/>
                </a:cubicBezTo>
                <a:cubicBezTo>
                  <a:pt x="17389" y="1435"/>
                  <a:pt x="17383" y="1435"/>
                  <a:pt x="17377" y="1429"/>
                </a:cubicBezTo>
                <a:cubicBezTo>
                  <a:pt x="17371" y="1423"/>
                  <a:pt x="17371" y="1423"/>
                  <a:pt x="17365" y="1417"/>
                </a:cubicBezTo>
                <a:cubicBezTo>
                  <a:pt x="17359" y="1417"/>
                  <a:pt x="17365" y="1411"/>
                  <a:pt x="17359" y="1411"/>
                </a:cubicBezTo>
                <a:cubicBezTo>
                  <a:pt x="17353" y="1405"/>
                  <a:pt x="17348" y="1405"/>
                  <a:pt x="17336" y="1405"/>
                </a:cubicBezTo>
                <a:cubicBezTo>
                  <a:pt x="17312" y="1405"/>
                  <a:pt x="17312" y="1405"/>
                  <a:pt x="17312" y="1405"/>
                </a:cubicBezTo>
                <a:cubicBezTo>
                  <a:pt x="17306" y="1393"/>
                  <a:pt x="17306" y="1393"/>
                  <a:pt x="17306" y="1393"/>
                </a:cubicBezTo>
                <a:cubicBezTo>
                  <a:pt x="17312" y="1393"/>
                  <a:pt x="17312" y="1387"/>
                  <a:pt x="17318" y="1382"/>
                </a:cubicBezTo>
                <a:cubicBezTo>
                  <a:pt x="17324" y="1376"/>
                  <a:pt x="17330" y="1376"/>
                  <a:pt x="17342" y="1370"/>
                </a:cubicBezTo>
                <a:cubicBezTo>
                  <a:pt x="17336" y="1358"/>
                  <a:pt x="17336" y="1358"/>
                  <a:pt x="17336" y="1358"/>
                </a:cubicBezTo>
                <a:cubicBezTo>
                  <a:pt x="17330" y="1358"/>
                  <a:pt x="17324" y="1358"/>
                  <a:pt x="17324" y="1358"/>
                </a:cubicBezTo>
                <a:cubicBezTo>
                  <a:pt x="17318" y="1358"/>
                  <a:pt x="17312" y="1352"/>
                  <a:pt x="17306" y="1352"/>
                </a:cubicBezTo>
                <a:cubicBezTo>
                  <a:pt x="17164" y="1352"/>
                  <a:pt x="17164" y="1352"/>
                  <a:pt x="17164" y="1352"/>
                </a:cubicBezTo>
                <a:cubicBezTo>
                  <a:pt x="17164" y="1364"/>
                  <a:pt x="17164" y="1364"/>
                  <a:pt x="17164" y="1376"/>
                </a:cubicBezTo>
                <a:cubicBezTo>
                  <a:pt x="17164" y="1382"/>
                  <a:pt x="17158" y="1382"/>
                  <a:pt x="17152" y="1387"/>
                </a:cubicBezTo>
                <a:cubicBezTo>
                  <a:pt x="17146" y="1393"/>
                  <a:pt x="17146" y="1399"/>
                  <a:pt x="17134" y="1405"/>
                </a:cubicBezTo>
                <a:cubicBezTo>
                  <a:pt x="17128" y="1405"/>
                  <a:pt x="17128" y="1405"/>
                  <a:pt x="17122" y="1405"/>
                </a:cubicBezTo>
                <a:cubicBezTo>
                  <a:pt x="17110" y="1405"/>
                  <a:pt x="17110" y="1405"/>
                  <a:pt x="17110" y="1405"/>
                </a:cubicBezTo>
                <a:cubicBezTo>
                  <a:pt x="17104" y="1405"/>
                  <a:pt x="17104" y="1399"/>
                  <a:pt x="17099" y="1399"/>
                </a:cubicBezTo>
                <a:cubicBezTo>
                  <a:pt x="17104" y="1393"/>
                  <a:pt x="17104" y="1387"/>
                  <a:pt x="17104" y="1387"/>
                </a:cubicBezTo>
                <a:cubicBezTo>
                  <a:pt x="17104" y="1382"/>
                  <a:pt x="17110" y="1376"/>
                  <a:pt x="17110" y="1370"/>
                </a:cubicBezTo>
                <a:cubicBezTo>
                  <a:pt x="17110" y="1370"/>
                  <a:pt x="17110" y="1364"/>
                  <a:pt x="17110" y="1358"/>
                </a:cubicBezTo>
                <a:cubicBezTo>
                  <a:pt x="17110" y="1358"/>
                  <a:pt x="17116" y="1352"/>
                  <a:pt x="17122" y="1346"/>
                </a:cubicBezTo>
                <a:lnTo>
                  <a:pt x="17128" y="1346"/>
                </a:lnTo>
                <a:cubicBezTo>
                  <a:pt x="17134" y="1346"/>
                  <a:pt x="17128" y="1340"/>
                  <a:pt x="17128" y="1334"/>
                </a:cubicBezTo>
                <a:cubicBezTo>
                  <a:pt x="17122" y="1334"/>
                  <a:pt x="17116" y="1334"/>
                  <a:pt x="17110" y="1334"/>
                </a:cubicBezTo>
                <a:cubicBezTo>
                  <a:pt x="17104" y="1334"/>
                  <a:pt x="17099" y="1328"/>
                  <a:pt x="17093" y="1328"/>
                </a:cubicBezTo>
                <a:cubicBezTo>
                  <a:pt x="17087" y="1328"/>
                  <a:pt x="17087" y="1322"/>
                  <a:pt x="17081" y="1322"/>
                </a:cubicBezTo>
                <a:cubicBezTo>
                  <a:pt x="17075" y="1322"/>
                  <a:pt x="17075" y="1322"/>
                  <a:pt x="17069" y="1322"/>
                </a:cubicBezTo>
                <a:cubicBezTo>
                  <a:pt x="17057" y="1316"/>
                  <a:pt x="17057" y="1310"/>
                  <a:pt x="17045" y="1310"/>
                </a:cubicBezTo>
                <a:cubicBezTo>
                  <a:pt x="17039" y="1310"/>
                  <a:pt x="17039" y="1310"/>
                  <a:pt x="17033" y="1310"/>
                </a:cubicBezTo>
                <a:cubicBezTo>
                  <a:pt x="17027" y="1310"/>
                  <a:pt x="17027" y="1310"/>
                  <a:pt x="17021" y="1310"/>
                </a:cubicBezTo>
                <a:cubicBezTo>
                  <a:pt x="17010" y="1310"/>
                  <a:pt x="17004" y="1310"/>
                  <a:pt x="16992" y="1310"/>
                </a:cubicBezTo>
                <a:cubicBezTo>
                  <a:pt x="16986" y="1310"/>
                  <a:pt x="16980" y="1310"/>
                  <a:pt x="16968" y="1310"/>
                </a:cubicBezTo>
                <a:cubicBezTo>
                  <a:pt x="16962" y="1304"/>
                  <a:pt x="16962" y="1299"/>
                  <a:pt x="16956" y="1299"/>
                </a:cubicBezTo>
                <a:cubicBezTo>
                  <a:pt x="16950" y="1299"/>
                  <a:pt x="16944" y="1299"/>
                  <a:pt x="16938" y="1299"/>
                </a:cubicBezTo>
                <a:cubicBezTo>
                  <a:pt x="16933" y="1299"/>
                  <a:pt x="16926" y="1293"/>
                  <a:pt x="16915" y="1293"/>
                </a:cubicBezTo>
                <a:cubicBezTo>
                  <a:pt x="16903" y="1287"/>
                  <a:pt x="16891" y="1293"/>
                  <a:pt x="16879" y="1293"/>
                </a:cubicBezTo>
                <a:cubicBezTo>
                  <a:pt x="16873" y="1293"/>
                  <a:pt x="16867" y="1287"/>
                  <a:pt x="16855" y="1287"/>
                </a:cubicBezTo>
                <a:cubicBezTo>
                  <a:pt x="16855" y="1287"/>
                  <a:pt x="16849" y="1281"/>
                  <a:pt x="16844" y="1281"/>
                </a:cubicBezTo>
                <a:cubicBezTo>
                  <a:pt x="16838" y="1281"/>
                  <a:pt x="16838" y="1287"/>
                  <a:pt x="16832" y="1293"/>
                </a:cubicBezTo>
                <a:cubicBezTo>
                  <a:pt x="16832" y="1293"/>
                  <a:pt x="16838" y="1299"/>
                  <a:pt x="16832" y="1304"/>
                </a:cubicBezTo>
                <a:cubicBezTo>
                  <a:pt x="16832" y="1310"/>
                  <a:pt x="16832" y="1316"/>
                  <a:pt x="16832" y="1328"/>
                </a:cubicBezTo>
                <a:cubicBezTo>
                  <a:pt x="16767" y="1328"/>
                  <a:pt x="16767" y="1328"/>
                  <a:pt x="16767" y="1328"/>
                </a:cubicBezTo>
                <a:cubicBezTo>
                  <a:pt x="16760" y="1328"/>
                  <a:pt x="16755" y="1334"/>
                  <a:pt x="16743" y="1334"/>
                </a:cubicBezTo>
                <a:cubicBezTo>
                  <a:pt x="16743" y="1340"/>
                  <a:pt x="16743" y="1340"/>
                  <a:pt x="16743" y="1346"/>
                </a:cubicBezTo>
                <a:cubicBezTo>
                  <a:pt x="16743" y="1352"/>
                  <a:pt x="16743" y="1358"/>
                  <a:pt x="16749" y="1358"/>
                </a:cubicBezTo>
                <a:cubicBezTo>
                  <a:pt x="16749" y="1364"/>
                  <a:pt x="16755" y="1370"/>
                  <a:pt x="16755" y="1370"/>
                </a:cubicBezTo>
                <a:cubicBezTo>
                  <a:pt x="16760" y="1376"/>
                  <a:pt x="16767" y="1376"/>
                  <a:pt x="16767" y="1376"/>
                </a:cubicBezTo>
                <a:cubicBezTo>
                  <a:pt x="16772" y="1382"/>
                  <a:pt x="16778" y="1376"/>
                  <a:pt x="16778" y="1382"/>
                </a:cubicBezTo>
                <a:cubicBezTo>
                  <a:pt x="16784" y="1382"/>
                  <a:pt x="16784" y="1387"/>
                  <a:pt x="16784" y="1393"/>
                </a:cubicBezTo>
                <a:cubicBezTo>
                  <a:pt x="16790" y="1393"/>
                  <a:pt x="16796" y="1393"/>
                  <a:pt x="16796" y="1399"/>
                </a:cubicBezTo>
                <a:cubicBezTo>
                  <a:pt x="16796" y="1405"/>
                  <a:pt x="16796" y="1405"/>
                  <a:pt x="16802" y="1411"/>
                </a:cubicBezTo>
                <a:cubicBezTo>
                  <a:pt x="16802" y="1417"/>
                  <a:pt x="16802" y="1417"/>
                  <a:pt x="16802" y="1423"/>
                </a:cubicBezTo>
                <a:cubicBezTo>
                  <a:pt x="16802" y="1429"/>
                  <a:pt x="16802" y="1429"/>
                  <a:pt x="16802" y="1435"/>
                </a:cubicBezTo>
                <a:cubicBezTo>
                  <a:pt x="16790" y="1435"/>
                  <a:pt x="16790" y="1435"/>
                  <a:pt x="16790" y="1435"/>
                </a:cubicBezTo>
                <a:cubicBezTo>
                  <a:pt x="16778" y="1435"/>
                  <a:pt x="16772" y="1429"/>
                  <a:pt x="16767" y="1429"/>
                </a:cubicBezTo>
                <a:cubicBezTo>
                  <a:pt x="16760" y="1429"/>
                  <a:pt x="16760" y="1423"/>
                  <a:pt x="16755" y="1423"/>
                </a:cubicBezTo>
                <a:cubicBezTo>
                  <a:pt x="16749" y="1423"/>
                  <a:pt x="16743" y="1429"/>
                  <a:pt x="16737" y="1423"/>
                </a:cubicBezTo>
                <a:lnTo>
                  <a:pt x="16731" y="1423"/>
                </a:lnTo>
                <a:cubicBezTo>
                  <a:pt x="16725" y="1423"/>
                  <a:pt x="16719" y="1417"/>
                  <a:pt x="16719" y="1417"/>
                </a:cubicBezTo>
                <a:cubicBezTo>
                  <a:pt x="16713" y="1411"/>
                  <a:pt x="16707" y="1411"/>
                  <a:pt x="16707" y="1411"/>
                </a:cubicBezTo>
                <a:cubicBezTo>
                  <a:pt x="16701" y="1411"/>
                  <a:pt x="16701" y="1417"/>
                  <a:pt x="16695" y="1417"/>
                </a:cubicBezTo>
                <a:cubicBezTo>
                  <a:pt x="16683" y="1417"/>
                  <a:pt x="16678" y="1411"/>
                  <a:pt x="16666" y="1411"/>
                </a:cubicBezTo>
                <a:cubicBezTo>
                  <a:pt x="16666" y="1429"/>
                  <a:pt x="16666" y="1429"/>
                  <a:pt x="16666" y="1429"/>
                </a:cubicBezTo>
                <a:cubicBezTo>
                  <a:pt x="16678" y="1435"/>
                  <a:pt x="16678" y="1435"/>
                  <a:pt x="16678" y="1435"/>
                </a:cubicBezTo>
                <a:cubicBezTo>
                  <a:pt x="16683" y="1435"/>
                  <a:pt x="16683" y="1435"/>
                  <a:pt x="16689" y="1441"/>
                </a:cubicBezTo>
                <a:cubicBezTo>
                  <a:pt x="16695" y="1441"/>
                  <a:pt x="16701" y="1447"/>
                  <a:pt x="16701" y="1453"/>
                </a:cubicBezTo>
                <a:cubicBezTo>
                  <a:pt x="16701" y="1465"/>
                  <a:pt x="16695" y="1465"/>
                  <a:pt x="16695" y="1476"/>
                </a:cubicBezTo>
                <a:cubicBezTo>
                  <a:pt x="16683" y="1470"/>
                  <a:pt x="16678" y="1470"/>
                  <a:pt x="16666" y="1465"/>
                </a:cubicBezTo>
                <a:cubicBezTo>
                  <a:pt x="16666" y="1459"/>
                  <a:pt x="16660" y="1459"/>
                  <a:pt x="16660" y="1453"/>
                </a:cubicBezTo>
                <a:cubicBezTo>
                  <a:pt x="16654" y="1453"/>
                  <a:pt x="16648" y="1447"/>
                  <a:pt x="16648" y="1441"/>
                </a:cubicBezTo>
                <a:cubicBezTo>
                  <a:pt x="16642" y="1441"/>
                  <a:pt x="16636" y="1441"/>
                  <a:pt x="16636" y="1435"/>
                </a:cubicBezTo>
                <a:cubicBezTo>
                  <a:pt x="16630" y="1435"/>
                  <a:pt x="16630" y="1429"/>
                  <a:pt x="16624" y="1423"/>
                </a:cubicBezTo>
                <a:cubicBezTo>
                  <a:pt x="16624" y="1423"/>
                  <a:pt x="16630" y="1417"/>
                  <a:pt x="16624" y="1417"/>
                </a:cubicBezTo>
                <a:cubicBezTo>
                  <a:pt x="16624" y="1411"/>
                  <a:pt x="16618" y="1411"/>
                  <a:pt x="16612" y="1411"/>
                </a:cubicBezTo>
                <a:cubicBezTo>
                  <a:pt x="16606" y="1411"/>
                  <a:pt x="16601" y="1411"/>
                  <a:pt x="16589" y="1411"/>
                </a:cubicBezTo>
                <a:cubicBezTo>
                  <a:pt x="16583" y="1411"/>
                  <a:pt x="16583" y="1411"/>
                  <a:pt x="16577" y="1411"/>
                </a:cubicBezTo>
                <a:cubicBezTo>
                  <a:pt x="16571" y="1411"/>
                  <a:pt x="16571" y="1411"/>
                  <a:pt x="16565" y="1411"/>
                </a:cubicBezTo>
                <a:cubicBezTo>
                  <a:pt x="16565" y="1411"/>
                  <a:pt x="16565" y="1417"/>
                  <a:pt x="16565" y="1423"/>
                </a:cubicBezTo>
                <a:cubicBezTo>
                  <a:pt x="16565" y="1429"/>
                  <a:pt x="16559" y="1429"/>
                  <a:pt x="16553" y="1429"/>
                </a:cubicBezTo>
                <a:cubicBezTo>
                  <a:pt x="16547" y="1441"/>
                  <a:pt x="16535" y="1441"/>
                  <a:pt x="16517" y="1441"/>
                </a:cubicBezTo>
                <a:cubicBezTo>
                  <a:pt x="16506" y="1441"/>
                  <a:pt x="16500" y="1435"/>
                  <a:pt x="16488" y="1429"/>
                </a:cubicBezTo>
                <a:cubicBezTo>
                  <a:pt x="16476" y="1429"/>
                  <a:pt x="16470" y="1429"/>
                  <a:pt x="16458" y="1423"/>
                </a:cubicBezTo>
                <a:cubicBezTo>
                  <a:pt x="16458" y="1423"/>
                  <a:pt x="16452" y="1429"/>
                  <a:pt x="16446" y="1423"/>
                </a:cubicBezTo>
                <a:cubicBezTo>
                  <a:pt x="16446" y="1423"/>
                  <a:pt x="16446" y="1417"/>
                  <a:pt x="16440" y="1417"/>
                </a:cubicBezTo>
                <a:cubicBezTo>
                  <a:pt x="16435" y="1411"/>
                  <a:pt x="16435" y="1411"/>
                  <a:pt x="16428" y="1411"/>
                </a:cubicBezTo>
                <a:cubicBezTo>
                  <a:pt x="16423" y="1411"/>
                  <a:pt x="16423" y="1411"/>
                  <a:pt x="16417" y="1417"/>
                </a:cubicBezTo>
                <a:cubicBezTo>
                  <a:pt x="16411" y="1417"/>
                  <a:pt x="16417" y="1423"/>
                  <a:pt x="16411" y="1423"/>
                </a:cubicBezTo>
                <a:cubicBezTo>
                  <a:pt x="16393" y="1423"/>
                  <a:pt x="16393" y="1417"/>
                  <a:pt x="16375" y="1417"/>
                </a:cubicBezTo>
                <a:cubicBezTo>
                  <a:pt x="16369" y="1417"/>
                  <a:pt x="16363" y="1417"/>
                  <a:pt x="16357" y="1423"/>
                </a:cubicBezTo>
                <a:cubicBezTo>
                  <a:pt x="16357" y="1429"/>
                  <a:pt x="16363" y="1441"/>
                  <a:pt x="16363" y="1447"/>
                </a:cubicBezTo>
                <a:cubicBezTo>
                  <a:pt x="16363" y="1465"/>
                  <a:pt x="16363" y="1470"/>
                  <a:pt x="16363" y="1482"/>
                </a:cubicBezTo>
                <a:cubicBezTo>
                  <a:pt x="16363" y="1494"/>
                  <a:pt x="16363" y="1494"/>
                  <a:pt x="16357" y="1506"/>
                </a:cubicBezTo>
                <a:cubicBezTo>
                  <a:pt x="16298" y="1506"/>
                  <a:pt x="16298" y="1506"/>
                  <a:pt x="16298" y="1506"/>
                </a:cubicBezTo>
                <a:cubicBezTo>
                  <a:pt x="16298" y="1494"/>
                  <a:pt x="16304" y="1482"/>
                  <a:pt x="16292" y="1470"/>
                </a:cubicBezTo>
                <a:cubicBezTo>
                  <a:pt x="16292" y="1465"/>
                  <a:pt x="16286" y="1465"/>
                  <a:pt x="16280" y="1465"/>
                </a:cubicBezTo>
                <a:cubicBezTo>
                  <a:pt x="16280" y="1459"/>
                  <a:pt x="16274" y="1453"/>
                  <a:pt x="16269" y="1453"/>
                </a:cubicBezTo>
                <a:cubicBezTo>
                  <a:pt x="16262" y="1453"/>
                  <a:pt x="16262" y="1453"/>
                  <a:pt x="16257" y="1447"/>
                </a:cubicBezTo>
                <a:cubicBezTo>
                  <a:pt x="16251" y="1447"/>
                  <a:pt x="16251" y="1441"/>
                  <a:pt x="16245" y="1441"/>
                </a:cubicBezTo>
                <a:cubicBezTo>
                  <a:pt x="16239" y="1435"/>
                  <a:pt x="16239" y="1435"/>
                  <a:pt x="16233" y="1429"/>
                </a:cubicBezTo>
                <a:cubicBezTo>
                  <a:pt x="16227" y="1429"/>
                  <a:pt x="16227" y="1423"/>
                  <a:pt x="16221" y="1417"/>
                </a:cubicBezTo>
                <a:cubicBezTo>
                  <a:pt x="16209" y="1411"/>
                  <a:pt x="16203" y="1405"/>
                  <a:pt x="16203" y="1393"/>
                </a:cubicBezTo>
                <a:cubicBezTo>
                  <a:pt x="16203" y="1387"/>
                  <a:pt x="16203" y="1387"/>
                  <a:pt x="16203" y="1387"/>
                </a:cubicBezTo>
                <a:cubicBezTo>
                  <a:pt x="16203" y="1382"/>
                  <a:pt x="16203" y="1382"/>
                  <a:pt x="16203" y="1376"/>
                </a:cubicBezTo>
                <a:cubicBezTo>
                  <a:pt x="16203" y="1376"/>
                  <a:pt x="16215" y="1376"/>
                  <a:pt x="16215" y="1370"/>
                </a:cubicBezTo>
                <a:cubicBezTo>
                  <a:pt x="16215" y="1364"/>
                  <a:pt x="16209" y="1364"/>
                  <a:pt x="16209" y="1358"/>
                </a:cubicBezTo>
                <a:cubicBezTo>
                  <a:pt x="16209" y="1346"/>
                  <a:pt x="16209" y="1340"/>
                  <a:pt x="16209" y="1334"/>
                </a:cubicBezTo>
                <a:cubicBezTo>
                  <a:pt x="16209" y="1322"/>
                  <a:pt x="16209" y="1316"/>
                  <a:pt x="16209" y="1310"/>
                </a:cubicBezTo>
                <a:cubicBezTo>
                  <a:pt x="16209" y="1299"/>
                  <a:pt x="16203" y="1293"/>
                  <a:pt x="16203" y="1281"/>
                </a:cubicBezTo>
                <a:cubicBezTo>
                  <a:pt x="16203" y="1275"/>
                  <a:pt x="16209" y="1269"/>
                  <a:pt x="16203" y="1263"/>
                </a:cubicBezTo>
                <a:cubicBezTo>
                  <a:pt x="16203" y="1257"/>
                  <a:pt x="16203" y="1251"/>
                  <a:pt x="16203" y="1251"/>
                </a:cubicBezTo>
                <a:cubicBezTo>
                  <a:pt x="16197" y="1245"/>
                  <a:pt x="16191" y="1245"/>
                  <a:pt x="16191" y="1239"/>
                </a:cubicBezTo>
                <a:cubicBezTo>
                  <a:pt x="16185" y="1233"/>
                  <a:pt x="16180" y="1233"/>
                  <a:pt x="16174" y="1227"/>
                </a:cubicBezTo>
                <a:cubicBezTo>
                  <a:pt x="16168" y="1227"/>
                  <a:pt x="16168" y="1221"/>
                  <a:pt x="16162" y="1221"/>
                </a:cubicBezTo>
                <a:cubicBezTo>
                  <a:pt x="16156" y="1221"/>
                  <a:pt x="16150" y="1221"/>
                  <a:pt x="16138" y="1221"/>
                </a:cubicBezTo>
                <a:cubicBezTo>
                  <a:pt x="16132" y="1221"/>
                  <a:pt x="16126" y="1221"/>
                  <a:pt x="16120" y="1227"/>
                </a:cubicBezTo>
                <a:cubicBezTo>
                  <a:pt x="16120" y="1227"/>
                  <a:pt x="16120" y="1233"/>
                  <a:pt x="16114" y="1239"/>
                </a:cubicBezTo>
                <a:cubicBezTo>
                  <a:pt x="16114" y="1239"/>
                  <a:pt x="16114" y="1245"/>
                  <a:pt x="16114" y="1251"/>
                </a:cubicBezTo>
                <a:cubicBezTo>
                  <a:pt x="16108" y="1251"/>
                  <a:pt x="16102" y="1251"/>
                  <a:pt x="16091" y="1251"/>
                </a:cubicBezTo>
                <a:cubicBezTo>
                  <a:pt x="16079" y="1251"/>
                  <a:pt x="16067" y="1251"/>
                  <a:pt x="16061" y="1239"/>
                </a:cubicBezTo>
                <a:cubicBezTo>
                  <a:pt x="16061" y="1233"/>
                  <a:pt x="16061" y="1227"/>
                  <a:pt x="16055" y="1227"/>
                </a:cubicBezTo>
                <a:cubicBezTo>
                  <a:pt x="16055" y="1221"/>
                  <a:pt x="16049" y="1215"/>
                  <a:pt x="16049" y="1215"/>
                </a:cubicBezTo>
                <a:cubicBezTo>
                  <a:pt x="16043" y="1210"/>
                  <a:pt x="16043" y="1204"/>
                  <a:pt x="16037" y="1204"/>
                </a:cubicBezTo>
                <a:cubicBezTo>
                  <a:pt x="16031" y="1204"/>
                  <a:pt x="16031" y="1204"/>
                  <a:pt x="16025" y="1204"/>
                </a:cubicBezTo>
                <a:cubicBezTo>
                  <a:pt x="16014" y="1204"/>
                  <a:pt x="16008" y="1204"/>
                  <a:pt x="15996" y="1198"/>
                </a:cubicBezTo>
                <a:cubicBezTo>
                  <a:pt x="15990" y="1198"/>
                  <a:pt x="15996" y="1192"/>
                  <a:pt x="15990" y="1186"/>
                </a:cubicBezTo>
                <a:cubicBezTo>
                  <a:pt x="15978" y="1180"/>
                  <a:pt x="15972" y="1180"/>
                  <a:pt x="15960" y="1180"/>
                </a:cubicBezTo>
                <a:cubicBezTo>
                  <a:pt x="15954" y="1180"/>
                  <a:pt x="15948" y="1180"/>
                  <a:pt x="15942" y="1186"/>
                </a:cubicBezTo>
                <a:cubicBezTo>
                  <a:pt x="15936" y="1186"/>
                  <a:pt x="15930" y="1186"/>
                  <a:pt x="15925" y="1186"/>
                </a:cubicBezTo>
                <a:cubicBezTo>
                  <a:pt x="15919" y="1192"/>
                  <a:pt x="15919" y="1192"/>
                  <a:pt x="15913" y="1198"/>
                </a:cubicBezTo>
                <a:cubicBezTo>
                  <a:pt x="15907" y="1198"/>
                  <a:pt x="15901" y="1204"/>
                  <a:pt x="15895" y="1204"/>
                </a:cubicBezTo>
                <a:cubicBezTo>
                  <a:pt x="15889" y="1204"/>
                  <a:pt x="15889" y="1210"/>
                  <a:pt x="15883" y="1215"/>
                </a:cubicBezTo>
                <a:cubicBezTo>
                  <a:pt x="15895" y="1239"/>
                  <a:pt x="15895" y="1239"/>
                  <a:pt x="15895" y="1239"/>
                </a:cubicBezTo>
                <a:cubicBezTo>
                  <a:pt x="15895" y="1245"/>
                  <a:pt x="15901" y="1245"/>
                  <a:pt x="15901" y="1251"/>
                </a:cubicBezTo>
                <a:cubicBezTo>
                  <a:pt x="15907" y="1251"/>
                  <a:pt x="15913" y="1257"/>
                  <a:pt x="15913" y="1263"/>
                </a:cubicBezTo>
                <a:cubicBezTo>
                  <a:pt x="15913" y="1263"/>
                  <a:pt x="15913" y="1269"/>
                  <a:pt x="15913" y="1275"/>
                </a:cubicBezTo>
                <a:cubicBezTo>
                  <a:pt x="15913" y="1281"/>
                  <a:pt x="15913" y="1281"/>
                  <a:pt x="15913" y="1287"/>
                </a:cubicBezTo>
                <a:cubicBezTo>
                  <a:pt x="15836" y="1287"/>
                  <a:pt x="15836" y="1287"/>
                  <a:pt x="15836" y="1287"/>
                </a:cubicBezTo>
                <a:cubicBezTo>
                  <a:pt x="15830" y="1287"/>
                  <a:pt x="15830" y="1293"/>
                  <a:pt x="15824" y="1293"/>
                </a:cubicBezTo>
                <a:cubicBezTo>
                  <a:pt x="15812" y="1299"/>
                  <a:pt x="15806" y="1304"/>
                  <a:pt x="15788" y="1304"/>
                </a:cubicBezTo>
                <a:cubicBezTo>
                  <a:pt x="15776" y="1304"/>
                  <a:pt x="15770" y="1299"/>
                  <a:pt x="15759" y="1293"/>
                </a:cubicBezTo>
                <a:cubicBezTo>
                  <a:pt x="15753" y="1293"/>
                  <a:pt x="15747" y="1287"/>
                  <a:pt x="15741" y="1287"/>
                </a:cubicBezTo>
                <a:cubicBezTo>
                  <a:pt x="15729" y="1281"/>
                  <a:pt x="15723" y="1281"/>
                  <a:pt x="15717" y="1281"/>
                </a:cubicBezTo>
                <a:cubicBezTo>
                  <a:pt x="15711" y="1281"/>
                  <a:pt x="15711" y="1269"/>
                  <a:pt x="15705" y="1269"/>
                </a:cubicBezTo>
                <a:cubicBezTo>
                  <a:pt x="15699" y="1263"/>
                  <a:pt x="15693" y="1263"/>
                  <a:pt x="15687" y="1263"/>
                </a:cubicBezTo>
                <a:cubicBezTo>
                  <a:pt x="15681" y="1263"/>
                  <a:pt x="15681" y="1269"/>
                  <a:pt x="15676" y="1269"/>
                </a:cubicBezTo>
                <a:cubicBezTo>
                  <a:pt x="15670" y="1269"/>
                  <a:pt x="15670" y="1281"/>
                  <a:pt x="15664" y="1281"/>
                </a:cubicBezTo>
                <a:cubicBezTo>
                  <a:pt x="15658" y="1281"/>
                  <a:pt x="15652" y="1275"/>
                  <a:pt x="15646" y="1269"/>
                </a:cubicBezTo>
                <a:cubicBezTo>
                  <a:pt x="15640" y="1263"/>
                  <a:pt x="15646" y="1257"/>
                  <a:pt x="15646" y="1251"/>
                </a:cubicBezTo>
                <a:cubicBezTo>
                  <a:pt x="15646" y="1227"/>
                  <a:pt x="15646" y="1227"/>
                  <a:pt x="15646" y="1227"/>
                </a:cubicBezTo>
                <a:cubicBezTo>
                  <a:pt x="15640" y="1221"/>
                  <a:pt x="15634" y="1215"/>
                  <a:pt x="15628" y="1215"/>
                </a:cubicBezTo>
                <a:cubicBezTo>
                  <a:pt x="15622" y="1210"/>
                  <a:pt x="15622" y="1204"/>
                  <a:pt x="15616" y="1204"/>
                </a:cubicBezTo>
                <a:cubicBezTo>
                  <a:pt x="15616" y="1204"/>
                  <a:pt x="15610" y="1204"/>
                  <a:pt x="15604" y="1204"/>
                </a:cubicBezTo>
                <a:cubicBezTo>
                  <a:pt x="15604" y="1204"/>
                  <a:pt x="15598" y="1204"/>
                  <a:pt x="15592" y="1204"/>
                </a:cubicBezTo>
                <a:cubicBezTo>
                  <a:pt x="15592" y="1204"/>
                  <a:pt x="15587" y="1204"/>
                  <a:pt x="15581" y="1210"/>
                </a:cubicBezTo>
                <a:cubicBezTo>
                  <a:pt x="15581" y="1210"/>
                  <a:pt x="15581" y="1221"/>
                  <a:pt x="15575" y="1221"/>
                </a:cubicBezTo>
                <a:cubicBezTo>
                  <a:pt x="15569" y="1221"/>
                  <a:pt x="15563" y="1215"/>
                  <a:pt x="15557" y="1215"/>
                </a:cubicBezTo>
                <a:cubicBezTo>
                  <a:pt x="15545" y="1215"/>
                  <a:pt x="15545" y="1215"/>
                  <a:pt x="15545" y="1215"/>
                </a:cubicBezTo>
                <a:cubicBezTo>
                  <a:pt x="15539" y="1215"/>
                  <a:pt x="15539" y="1210"/>
                  <a:pt x="15533" y="1210"/>
                </a:cubicBezTo>
                <a:cubicBezTo>
                  <a:pt x="15474" y="1210"/>
                  <a:pt x="15474" y="1210"/>
                  <a:pt x="15474" y="1210"/>
                </a:cubicBezTo>
                <a:cubicBezTo>
                  <a:pt x="15450" y="1215"/>
                  <a:pt x="15450" y="1215"/>
                  <a:pt x="15450" y="1215"/>
                </a:cubicBezTo>
                <a:cubicBezTo>
                  <a:pt x="15438" y="1215"/>
                  <a:pt x="15432" y="1210"/>
                  <a:pt x="15421" y="1210"/>
                </a:cubicBezTo>
                <a:cubicBezTo>
                  <a:pt x="15415" y="1210"/>
                  <a:pt x="15415" y="1210"/>
                  <a:pt x="15409" y="1210"/>
                </a:cubicBezTo>
                <a:lnTo>
                  <a:pt x="15409" y="1221"/>
                </a:lnTo>
                <a:cubicBezTo>
                  <a:pt x="15403" y="1227"/>
                  <a:pt x="15397" y="1221"/>
                  <a:pt x="15385" y="1221"/>
                </a:cubicBezTo>
                <a:cubicBezTo>
                  <a:pt x="15367" y="1221"/>
                  <a:pt x="15367" y="1221"/>
                  <a:pt x="15367" y="1221"/>
                </a:cubicBezTo>
                <a:cubicBezTo>
                  <a:pt x="15367" y="1221"/>
                  <a:pt x="15361" y="1221"/>
                  <a:pt x="15355" y="1221"/>
                </a:cubicBezTo>
                <a:cubicBezTo>
                  <a:pt x="15355" y="1221"/>
                  <a:pt x="15349" y="1221"/>
                  <a:pt x="15344" y="1221"/>
                </a:cubicBezTo>
                <a:cubicBezTo>
                  <a:pt x="15344" y="1215"/>
                  <a:pt x="15349" y="1210"/>
                  <a:pt x="15349" y="1198"/>
                </a:cubicBezTo>
                <a:cubicBezTo>
                  <a:pt x="15349" y="1198"/>
                  <a:pt x="15344" y="1192"/>
                  <a:pt x="15344" y="1186"/>
                </a:cubicBezTo>
                <a:lnTo>
                  <a:pt x="15344" y="1180"/>
                </a:lnTo>
                <a:cubicBezTo>
                  <a:pt x="15326" y="1174"/>
                  <a:pt x="15326" y="1174"/>
                  <a:pt x="15326" y="1174"/>
                </a:cubicBezTo>
                <a:cubicBezTo>
                  <a:pt x="15326" y="1174"/>
                  <a:pt x="15320" y="1174"/>
                  <a:pt x="15314" y="1180"/>
                </a:cubicBezTo>
                <a:cubicBezTo>
                  <a:pt x="15314" y="1180"/>
                  <a:pt x="15314" y="1186"/>
                  <a:pt x="15308" y="1186"/>
                </a:cubicBezTo>
                <a:cubicBezTo>
                  <a:pt x="15302" y="1198"/>
                  <a:pt x="15296" y="1204"/>
                  <a:pt x="15278" y="1204"/>
                </a:cubicBezTo>
                <a:cubicBezTo>
                  <a:pt x="15272" y="1204"/>
                  <a:pt x="15272" y="1204"/>
                  <a:pt x="15266" y="1198"/>
                </a:cubicBezTo>
                <a:cubicBezTo>
                  <a:pt x="15260" y="1198"/>
                  <a:pt x="15255" y="1192"/>
                  <a:pt x="15255" y="1186"/>
                </a:cubicBezTo>
                <a:cubicBezTo>
                  <a:pt x="15255" y="1180"/>
                  <a:pt x="15255" y="1180"/>
                  <a:pt x="15255" y="1180"/>
                </a:cubicBezTo>
                <a:cubicBezTo>
                  <a:pt x="15266" y="1180"/>
                  <a:pt x="15272" y="1180"/>
                  <a:pt x="15278" y="1180"/>
                </a:cubicBezTo>
                <a:cubicBezTo>
                  <a:pt x="15284" y="1180"/>
                  <a:pt x="15284" y="1180"/>
                  <a:pt x="15290" y="1180"/>
                </a:cubicBezTo>
                <a:cubicBezTo>
                  <a:pt x="15296" y="1174"/>
                  <a:pt x="15296" y="1174"/>
                  <a:pt x="15302" y="1168"/>
                </a:cubicBezTo>
                <a:cubicBezTo>
                  <a:pt x="15302" y="1168"/>
                  <a:pt x="15302" y="1162"/>
                  <a:pt x="15308" y="1156"/>
                </a:cubicBezTo>
                <a:cubicBezTo>
                  <a:pt x="15308" y="1156"/>
                  <a:pt x="15314" y="1156"/>
                  <a:pt x="15320" y="1156"/>
                </a:cubicBezTo>
                <a:cubicBezTo>
                  <a:pt x="15320" y="1150"/>
                  <a:pt x="15326" y="1150"/>
                  <a:pt x="15332" y="1150"/>
                </a:cubicBezTo>
                <a:cubicBezTo>
                  <a:pt x="15337" y="1144"/>
                  <a:pt x="15337" y="1138"/>
                  <a:pt x="15337" y="1132"/>
                </a:cubicBezTo>
                <a:cubicBezTo>
                  <a:pt x="15337" y="1127"/>
                  <a:pt x="15337" y="1127"/>
                  <a:pt x="15337" y="1127"/>
                </a:cubicBezTo>
                <a:cubicBezTo>
                  <a:pt x="15337" y="1121"/>
                  <a:pt x="15337" y="1121"/>
                  <a:pt x="15332" y="1115"/>
                </a:cubicBezTo>
                <a:cubicBezTo>
                  <a:pt x="15326" y="1109"/>
                  <a:pt x="15320" y="1115"/>
                  <a:pt x="15314" y="1115"/>
                </a:cubicBezTo>
                <a:cubicBezTo>
                  <a:pt x="15302" y="1115"/>
                  <a:pt x="15296" y="1115"/>
                  <a:pt x="15284" y="1115"/>
                </a:cubicBezTo>
                <a:cubicBezTo>
                  <a:pt x="15284" y="1121"/>
                  <a:pt x="15278" y="1121"/>
                  <a:pt x="15278" y="1127"/>
                </a:cubicBezTo>
                <a:cubicBezTo>
                  <a:pt x="15272" y="1127"/>
                  <a:pt x="15266" y="1127"/>
                  <a:pt x="15266" y="1132"/>
                </a:cubicBezTo>
                <a:cubicBezTo>
                  <a:pt x="15260" y="1132"/>
                  <a:pt x="15260" y="1144"/>
                  <a:pt x="15260" y="1144"/>
                </a:cubicBezTo>
                <a:cubicBezTo>
                  <a:pt x="15255" y="1150"/>
                  <a:pt x="15255" y="1156"/>
                  <a:pt x="15249" y="1156"/>
                </a:cubicBezTo>
                <a:cubicBezTo>
                  <a:pt x="15249" y="1162"/>
                  <a:pt x="15243" y="1162"/>
                  <a:pt x="15237" y="1168"/>
                </a:cubicBezTo>
                <a:cubicBezTo>
                  <a:pt x="15231" y="1168"/>
                  <a:pt x="15231" y="1180"/>
                  <a:pt x="15225" y="1180"/>
                </a:cubicBezTo>
                <a:cubicBezTo>
                  <a:pt x="15154" y="1180"/>
                  <a:pt x="15154" y="1180"/>
                  <a:pt x="15154" y="1180"/>
                </a:cubicBezTo>
                <a:cubicBezTo>
                  <a:pt x="15142" y="1186"/>
                  <a:pt x="15142" y="1186"/>
                  <a:pt x="15142" y="1186"/>
                </a:cubicBezTo>
                <a:lnTo>
                  <a:pt x="15142" y="1192"/>
                </a:lnTo>
                <a:cubicBezTo>
                  <a:pt x="15148" y="1204"/>
                  <a:pt x="15154" y="1204"/>
                  <a:pt x="15154" y="1210"/>
                </a:cubicBezTo>
                <a:cubicBezTo>
                  <a:pt x="15154" y="1215"/>
                  <a:pt x="15154" y="1215"/>
                  <a:pt x="15154" y="1215"/>
                </a:cubicBezTo>
                <a:cubicBezTo>
                  <a:pt x="15154" y="1221"/>
                  <a:pt x="15142" y="1221"/>
                  <a:pt x="15142" y="1221"/>
                </a:cubicBezTo>
                <a:cubicBezTo>
                  <a:pt x="15136" y="1227"/>
                  <a:pt x="15136" y="1233"/>
                  <a:pt x="15130" y="1233"/>
                </a:cubicBezTo>
                <a:cubicBezTo>
                  <a:pt x="15124" y="1239"/>
                  <a:pt x="15118" y="1239"/>
                  <a:pt x="15112" y="1239"/>
                </a:cubicBezTo>
                <a:cubicBezTo>
                  <a:pt x="15106" y="1239"/>
                  <a:pt x="15106" y="1239"/>
                  <a:pt x="15106" y="1239"/>
                </a:cubicBezTo>
                <a:cubicBezTo>
                  <a:pt x="15100" y="1239"/>
                  <a:pt x="15100" y="1233"/>
                  <a:pt x="15094" y="1233"/>
                </a:cubicBezTo>
                <a:cubicBezTo>
                  <a:pt x="15089" y="1233"/>
                  <a:pt x="15083" y="1233"/>
                  <a:pt x="15071" y="1233"/>
                </a:cubicBezTo>
                <a:cubicBezTo>
                  <a:pt x="15065" y="1233"/>
                  <a:pt x="15065" y="1239"/>
                  <a:pt x="15059" y="1239"/>
                </a:cubicBezTo>
                <a:cubicBezTo>
                  <a:pt x="15053" y="1245"/>
                  <a:pt x="15053" y="1245"/>
                  <a:pt x="15047" y="1251"/>
                </a:cubicBezTo>
                <a:cubicBezTo>
                  <a:pt x="15041" y="1251"/>
                  <a:pt x="15035" y="1251"/>
                  <a:pt x="15023" y="1251"/>
                </a:cubicBezTo>
                <a:cubicBezTo>
                  <a:pt x="15000" y="1251"/>
                  <a:pt x="15000" y="1251"/>
                  <a:pt x="15000" y="1251"/>
                </a:cubicBezTo>
                <a:cubicBezTo>
                  <a:pt x="14988" y="1251"/>
                  <a:pt x="14982" y="1257"/>
                  <a:pt x="14970" y="1257"/>
                </a:cubicBezTo>
                <a:cubicBezTo>
                  <a:pt x="14964" y="1257"/>
                  <a:pt x="14964" y="1257"/>
                  <a:pt x="14964" y="1257"/>
                </a:cubicBezTo>
                <a:lnTo>
                  <a:pt x="14964" y="1251"/>
                </a:lnTo>
                <a:cubicBezTo>
                  <a:pt x="14970" y="1251"/>
                  <a:pt x="14976" y="1251"/>
                  <a:pt x="14976" y="1251"/>
                </a:cubicBezTo>
                <a:cubicBezTo>
                  <a:pt x="14982" y="1245"/>
                  <a:pt x="14982" y="1239"/>
                  <a:pt x="14988" y="1239"/>
                </a:cubicBezTo>
                <a:cubicBezTo>
                  <a:pt x="14988" y="1233"/>
                  <a:pt x="14994" y="1233"/>
                  <a:pt x="15000" y="1227"/>
                </a:cubicBezTo>
                <a:cubicBezTo>
                  <a:pt x="15000" y="1227"/>
                  <a:pt x="15005" y="1221"/>
                  <a:pt x="15005" y="1215"/>
                </a:cubicBezTo>
                <a:cubicBezTo>
                  <a:pt x="15012" y="1215"/>
                  <a:pt x="15012" y="1215"/>
                  <a:pt x="15017" y="1210"/>
                </a:cubicBezTo>
                <a:cubicBezTo>
                  <a:pt x="15023" y="1210"/>
                  <a:pt x="15035" y="1215"/>
                  <a:pt x="15041" y="1210"/>
                </a:cubicBezTo>
                <a:cubicBezTo>
                  <a:pt x="15047" y="1210"/>
                  <a:pt x="15047" y="1215"/>
                  <a:pt x="15053" y="1210"/>
                </a:cubicBezTo>
                <a:cubicBezTo>
                  <a:pt x="15059" y="1210"/>
                  <a:pt x="15053" y="1204"/>
                  <a:pt x="15059" y="1198"/>
                </a:cubicBezTo>
                <a:cubicBezTo>
                  <a:pt x="15065" y="1198"/>
                  <a:pt x="15065" y="1192"/>
                  <a:pt x="15071" y="1192"/>
                </a:cubicBezTo>
                <a:cubicBezTo>
                  <a:pt x="15077" y="1186"/>
                  <a:pt x="15089" y="1186"/>
                  <a:pt x="15094" y="1174"/>
                </a:cubicBezTo>
                <a:cubicBezTo>
                  <a:pt x="15100" y="1168"/>
                  <a:pt x="15100" y="1156"/>
                  <a:pt x="15106" y="1150"/>
                </a:cubicBezTo>
                <a:cubicBezTo>
                  <a:pt x="15112" y="1144"/>
                  <a:pt x="15118" y="1144"/>
                  <a:pt x="15130" y="1144"/>
                </a:cubicBezTo>
                <a:cubicBezTo>
                  <a:pt x="15142" y="1144"/>
                  <a:pt x="15142" y="1144"/>
                  <a:pt x="15142" y="1144"/>
                </a:cubicBezTo>
                <a:cubicBezTo>
                  <a:pt x="15148" y="1144"/>
                  <a:pt x="15148" y="1144"/>
                  <a:pt x="15154" y="1144"/>
                </a:cubicBezTo>
                <a:cubicBezTo>
                  <a:pt x="15154" y="1144"/>
                  <a:pt x="15160" y="1144"/>
                  <a:pt x="15166" y="1144"/>
                </a:cubicBezTo>
                <a:cubicBezTo>
                  <a:pt x="15166" y="1144"/>
                  <a:pt x="15171" y="1138"/>
                  <a:pt x="15178" y="1138"/>
                </a:cubicBezTo>
                <a:cubicBezTo>
                  <a:pt x="15178" y="1132"/>
                  <a:pt x="15178" y="1127"/>
                  <a:pt x="15178" y="1127"/>
                </a:cubicBezTo>
                <a:cubicBezTo>
                  <a:pt x="15183" y="1121"/>
                  <a:pt x="15183" y="1121"/>
                  <a:pt x="15189" y="1115"/>
                </a:cubicBezTo>
                <a:cubicBezTo>
                  <a:pt x="15195" y="1109"/>
                  <a:pt x="15201" y="1109"/>
                  <a:pt x="15207" y="1109"/>
                </a:cubicBezTo>
                <a:cubicBezTo>
                  <a:pt x="15219" y="1109"/>
                  <a:pt x="15219" y="1109"/>
                  <a:pt x="15219" y="1109"/>
                </a:cubicBezTo>
                <a:cubicBezTo>
                  <a:pt x="15225" y="1109"/>
                  <a:pt x="15231" y="1109"/>
                  <a:pt x="15231" y="1109"/>
                </a:cubicBezTo>
                <a:cubicBezTo>
                  <a:pt x="15237" y="1109"/>
                  <a:pt x="15243" y="1109"/>
                  <a:pt x="15249" y="1109"/>
                </a:cubicBezTo>
                <a:cubicBezTo>
                  <a:pt x="15249" y="1103"/>
                  <a:pt x="15255" y="1103"/>
                  <a:pt x="15260" y="1103"/>
                </a:cubicBezTo>
                <a:cubicBezTo>
                  <a:pt x="15260" y="1103"/>
                  <a:pt x="15266" y="1097"/>
                  <a:pt x="15272" y="1097"/>
                </a:cubicBezTo>
                <a:cubicBezTo>
                  <a:pt x="15272" y="1091"/>
                  <a:pt x="15278" y="1091"/>
                  <a:pt x="15278" y="1085"/>
                </a:cubicBezTo>
                <a:cubicBezTo>
                  <a:pt x="15284" y="1085"/>
                  <a:pt x="15278" y="1079"/>
                  <a:pt x="15278" y="1073"/>
                </a:cubicBezTo>
                <a:cubicBezTo>
                  <a:pt x="15284" y="1067"/>
                  <a:pt x="15284" y="1061"/>
                  <a:pt x="15284" y="1050"/>
                </a:cubicBezTo>
                <a:cubicBezTo>
                  <a:pt x="15344" y="1050"/>
                  <a:pt x="15344" y="1050"/>
                  <a:pt x="15344" y="1050"/>
                </a:cubicBezTo>
                <a:cubicBezTo>
                  <a:pt x="15344" y="1044"/>
                  <a:pt x="15344" y="1044"/>
                  <a:pt x="15349" y="1032"/>
                </a:cubicBezTo>
                <a:cubicBezTo>
                  <a:pt x="15349" y="1032"/>
                  <a:pt x="15344" y="1026"/>
                  <a:pt x="15349" y="1026"/>
                </a:cubicBezTo>
                <a:cubicBezTo>
                  <a:pt x="15349" y="1020"/>
                  <a:pt x="15349" y="1014"/>
                  <a:pt x="15349" y="1014"/>
                </a:cubicBezTo>
                <a:cubicBezTo>
                  <a:pt x="15355" y="1008"/>
                  <a:pt x="15361" y="1014"/>
                  <a:pt x="15361" y="1014"/>
                </a:cubicBezTo>
                <a:cubicBezTo>
                  <a:pt x="15367" y="1008"/>
                  <a:pt x="15367" y="1008"/>
                  <a:pt x="15367" y="1002"/>
                </a:cubicBezTo>
                <a:cubicBezTo>
                  <a:pt x="15367" y="996"/>
                  <a:pt x="15367" y="990"/>
                  <a:pt x="15367" y="990"/>
                </a:cubicBezTo>
                <a:cubicBezTo>
                  <a:pt x="15367" y="984"/>
                  <a:pt x="15367" y="978"/>
                  <a:pt x="15361" y="978"/>
                </a:cubicBezTo>
                <a:cubicBezTo>
                  <a:pt x="15361" y="972"/>
                  <a:pt x="15355" y="978"/>
                  <a:pt x="15349" y="972"/>
                </a:cubicBezTo>
                <a:cubicBezTo>
                  <a:pt x="15349" y="972"/>
                  <a:pt x="15355" y="966"/>
                  <a:pt x="15349" y="961"/>
                </a:cubicBezTo>
                <a:lnTo>
                  <a:pt x="15349" y="955"/>
                </a:lnTo>
                <a:cubicBezTo>
                  <a:pt x="15344" y="949"/>
                  <a:pt x="15337" y="955"/>
                  <a:pt x="15337" y="955"/>
                </a:cubicBezTo>
                <a:cubicBezTo>
                  <a:pt x="15332" y="949"/>
                  <a:pt x="15337" y="943"/>
                  <a:pt x="15337" y="943"/>
                </a:cubicBezTo>
                <a:cubicBezTo>
                  <a:pt x="15332" y="937"/>
                  <a:pt x="15332" y="931"/>
                  <a:pt x="15332" y="925"/>
                </a:cubicBezTo>
                <a:cubicBezTo>
                  <a:pt x="15326" y="919"/>
                  <a:pt x="15320" y="919"/>
                  <a:pt x="15314" y="913"/>
                </a:cubicBezTo>
                <a:cubicBezTo>
                  <a:pt x="15308" y="913"/>
                  <a:pt x="15308" y="907"/>
                  <a:pt x="15302" y="907"/>
                </a:cubicBezTo>
                <a:cubicBezTo>
                  <a:pt x="15296" y="907"/>
                  <a:pt x="15296" y="907"/>
                  <a:pt x="15290" y="907"/>
                </a:cubicBezTo>
                <a:cubicBezTo>
                  <a:pt x="15284" y="907"/>
                  <a:pt x="15284" y="901"/>
                  <a:pt x="15278" y="901"/>
                </a:cubicBezTo>
                <a:cubicBezTo>
                  <a:pt x="15278" y="889"/>
                  <a:pt x="15278" y="884"/>
                  <a:pt x="15278" y="872"/>
                </a:cubicBezTo>
                <a:cubicBezTo>
                  <a:pt x="15195" y="872"/>
                  <a:pt x="15195" y="872"/>
                  <a:pt x="15195" y="872"/>
                </a:cubicBezTo>
                <a:cubicBezTo>
                  <a:pt x="15183" y="872"/>
                  <a:pt x="15178" y="866"/>
                  <a:pt x="15171" y="866"/>
                </a:cubicBezTo>
                <a:cubicBezTo>
                  <a:pt x="15160" y="860"/>
                  <a:pt x="15154" y="860"/>
                  <a:pt x="15142" y="860"/>
                </a:cubicBezTo>
                <a:cubicBezTo>
                  <a:pt x="15142" y="860"/>
                  <a:pt x="15136" y="860"/>
                  <a:pt x="15130" y="860"/>
                </a:cubicBezTo>
                <a:cubicBezTo>
                  <a:pt x="15130" y="860"/>
                  <a:pt x="15124" y="866"/>
                  <a:pt x="15118" y="866"/>
                </a:cubicBezTo>
                <a:cubicBezTo>
                  <a:pt x="15118" y="866"/>
                  <a:pt x="15118" y="877"/>
                  <a:pt x="15112" y="877"/>
                </a:cubicBezTo>
                <a:cubicBezTo>
                  <a:pt x="15112" y="877"/>
                  <a:pt x="15106" y="877"/>
                  <a:pt x="15100" y="877"/>
                </a:cubicBezTo>
                <a:cubicBezTo>
                  <a:pt x="15094" y="872"/>
                  <a:pt x="15089" y="866"/>
                  <a:pt x="15083" y="860"/>
                </a:cubicBezTo>
                <a:cubicBezTo>
                  <a:pt x="15077" y="860"/>
                  <a:pt x="15071" y="860"/>
                  <a:pt x="15071" y="860"/>
                </a:cubicBezTo>
                <a:cubicBezTo>
                  <a:pt x="15065" y="854"/>
                  <a:pt x="15059" y="854"/>
                  <a:pt x="15053" y="854"/>
                </a:cubicBezTo>
                <a:cubicBezTo>
                  <a:pt x="15047" y="854"/>
                  <a:pt x="15041" y="860"/>
                  <a:pt x="15035" y="860"/>
                </a:cubicBezTo>
                <a:cubicBezTo>
                  <a:pt x="15035" y="889"/>
                  <a:pt x="15035" y="889"/>
                  <a:pt x="15035" y="889"/>
                </a:cubicBezTo>
                <a:cubicBezTo>
                  <a:pt x="15000" y="889"/>
                  <a:pt x="15000" y="889"/>
                  <a:pt x="15000" y="889"/>
                </a:cubicBezTo>
                <a:cubicBezTo>
                  <a:pt x="14988" y="884"/>
                  <a:pt x="14988" y="884"/>
                  <a:pt x="14988" y="884"/>
                </a:cubicBezTo>
                <a:cubicBezTo>
                  <a:pt x="14994" y="877"/>
                  <a:pt x="14994" y="872"/>
                  <a:pt x="14994" y="872"/>
                </a:cubicBezTo>
                <a:cubicBezTo>
                  <a:pt x="15000" y="872"/>
                  <a:pt x="15005" y="872"/>
                  <a:pt x="15005" y="872"/>
                </a:cubicBezTo>
                <a:cubicBezTo>
                  <a:pt x="15012" y="860"/>
                  <a:pt x="15017" y="854"/>
                  <a:pt x="15017" y="848"/>
                </a:cubicBezTo>
                <a:cubicBezTo>
                  <a:pt x="15017" y="842"/>
                  <a:pt x="15017" y="842"/>
                  <a:pt x="15017" y="836"/>
                </a:cubicBezTo>
                <a:cubicBezTo>
                  <a:pt x="14952" y="836"/>
                  <a:pt x="14952" y="836"/>
                  <a:pt x="14952" y="836"/>
                </a:cubicBezTo>
                <a:cubicBezTo>
                  <a:pt x="14946" y="836"/>
                  <a:pt x="14940" y="830"/>
                  <a:pt x="14928" y="830"/>
                </a:cubicBezTo>
                <a:cubicBezTo>
                  <a:pt x="14917" y="830"/>
                  <a:pt x="14911" y="830"/>
                  <a:pt x="14899" y="830"/>
                </a:cubicBezTo>
                <a:lnTo>
                  <a:pt x="14893" y="824"/>
                </a:lnTo>
                <a:cubicBezTo>
                  <a:pt x="14893" y="824"/>
                  <a:pt x="14893" y="818"/>
                  <a:pt x="14893" y="812"/>
                </a:cubicBezTo>
                <a:cubicBezTo>
                  <a:pt x="14899" y="806"/>
                  <a:pt x="14905" y="800"/>
                  <a:pt x="14917" y="795"/>
                </a:cubicBezTo>
                <a:cubicBezTo>
                  <a:pt x="14917" y="795"/>
                  <a:pt x="14923" y="795"/>
                  <a:pt x="14928" y="795"/>
                </a:cubicBezTo>
                <a:cubicBezTo>
                  <a:pt x="14934" y="795"/>
                  <a:pt x="14934" y="789"/>
                  <a:pt x="14940" y="789"/>
                </a:cubicBezTo>
                <a:cubicBezTo>
                  <a:pt x="14940" y="765"/>
                  <a:pt x="14940" y="765"/>
                  <a:pt x="14940" y="765"/>
                </a:cubicBezTo>
                <a:cubicBezTo>
                  <a:pt x="14810" y="765"/>
                  <a:pt x="14810" y="765"/>
                  <a:pt x="14810" y="765"/>
                </a:cubicBezTo>
                <a:cubicBezTo>
                  <a:pt x="14804" y="765"/>
                  <a:pt x="14798" y="765"/>
                  <a:pt x="14798" y="771"/>
                </a:cubicBezTo>
                <a:cubicBezTo>
                  <a:pt x="14786" y="771"/>
                  <a:pt x="14780" y="777"/>
                  <a:pt x="14774" y="777"/>
                </a:cubicBezTo>
                <a:cubicBezTo>
                  <a:pt x="14768" y="777"/>
                  <a:pt x="14762" y="777"/>
                  <a:pt x="14762" y="777"/>
                </a:cubicBezTo>
                <a:cubicBezTo>
                  <a:pt x="14751" y="783"/>
                  <a:pt x="14739" y="783"/>
                  <a:pt x="14727" y="789"/>
                </a:cubicBezTo>
                <a:cubicBezTo>
                  <a:pt x="14721" y="789"/>
                  <a:pt x="14721" y="789"/>
                  <a:pt x="14715" y="795"/>
                </a:cubicBezTo>
                <a:cubicBezTo>
                  <a:pt x="14709" y="795"/>
                  <a:pt x="14709" y="800"/>
                  <a:pt x="14703" y="800"/>
                </a:cubicBezTo>
                <a:cubicBezTo>
                  <a:pt x="14697" y="806"/>
                  <a:pt x="14697" y="806"/>
                  <a:pt x="14697" y="812"/>
                </a:cubicBezTo>
                <a:cubicBezTo>
                  <a:pt x="14697" y="818"/>
                  <a:pt x="14697" y="824"/>
                  <a:pt x="14697" y="824"/>
                </a:cubicBezTo>
                <a:cubicBezTo>
                  <a:pt x="14697" y="830"/>
                  <a:pt x="14697" y="836"/>
                  <a:pt x="14697" y="836"/>
                </a:cubicBezTo>
                <a:cubicBezTo>
                  <a:pt x="14691" y="842"/>
                  <a:pt x="14691" y="848"/>
                  <a:pt x="14685" y="848"/>
                </a:cubicBezTo>
                <a:cubicBezTo>
                  <a:pt x="14679" y="854"/>
                  <a:pt x="14673" y="854"/>
                  <a:pt x="14662" y="860"/>
                </a:cubicBezTo>
                <a:cubicBezTo>
                  <a:pt x="14668" y="866"/>
                  <a:pt x="14668" y="866"/>
                  <a:pt x="14668" y="872"/>
                </a:cubicBezTo>
                <a:cubicBezTo>
                  <a:pt x="14673" y="877"/>
                  <a:pt x="14679" y="877"/>
                  <a:pt x="14679" y="877"/>
                </a:cubicBezTo>
                <a:cubicBezTo>
                  <a:pt x="14679" y="889"/>
                  <a:pt x="14679" y="889"/>
                  <a:pt x="14679" y="889"/>
                </a:cubicBezTo>
                <a:cubicBezTo>
                  <a:pt x="14567" y="889"/>
                  <a:pt x="14567" y="889"/>
                  <a:pt x="14567" y="889"/>
                </a:cubicBezTo>
                <a:cubicBezTo>
                  <a:pt x="14561" y="901"/>
                  <a:pt x="14567" y="907"/>
                  <a:pt x="14561" y="913"/>
                </a:cubicBezTo>
                <a:cubicBezTo>
                  <a:pt x="14549" y="919"/>
                  <a:pt x="14543" y="913"/>
                  <a:pt x="14531" y="919"/>
                </a:cubicBezTo>
                <a:cubicBezTo>
                  <a:pt x="14531" y="925"/>
                  <a:pt x="14537" y="931"/>
                  <a:pt x="14531" y="931"/>
                </a:cubicBezTo>
                <a:cubicBezTo>
                  <a:pt x="14531" y="937"/>
                  <a:pt x="14525" y="943"/>
                  <a:pt x="14525" y="943"/>
                </a:cubicBezTo>
                <a:cubicBezTo>
                  <a:pt x="14519" y="949"/>
                  <a:pt x="14519" y="949"/>
                  <a:pt x="14513" y="949"/>
                </a:cubicBezTo>
                <a:cubicBezTo>
                  <a:pt x="14502" y="955"/>
                  <a:pt x="14496" y="955"/>
                  <a:pt x="14484" y="955"/>
                </a:cubicBezTo>
                <a:cubicBezTo>
                  <a:pt x="14472" y="955"/>
                  <a:pt x="14466" y="955"/>
                  <a:pt x="14460" y="955"/>
                </a:cubicBezTo>
                <a:cubicBezTo>
                  <a:pt x="14460" y="949"/>
                  <a:pt x="14454" y="949"/>
                  <a:pt x="14448" y="949"/>
                </a:cubicBezTo>
                <a:cubicBezTo>
                  <a:pt x="14448" y="943"/>
                  <a:pt x="14442" y="943"/>
                  <a:pt x="14436" y="937"/>
                </a:cubicBezTo>
                <a:cubicBezTo>
                  <a:pt x="14436" y="937"/>
                  <a:pt x="14436" y="931"/>
                  <a:pt x="14430" y="925"/>
                </a:cubicBezTo>
                <a:cubicBezTo>
                  <a:pt x="14424" y="925"/>
                  <a:pt x="14424" y="925"/>
                  <a:pt x="14419" y="925"/>
                </a:cubicBezTo>
                <a:cubicBezTo>
                  <a:pt x="14413" y="925"/>
                  <a:pt x="14413" y="925"/>
                  <a:pt x="14407" y="925"/>
                </a:cubicBezTo>
                <a:cubicBezTo>
                  <a:pt x="14395" y="925"/>
                  <a:pt x="14389" y="925"/>
                  <a:pt x="14377" y="925"/>
                </a:cubicBezTo>
                <a:cubicBezTo>
                  <a:pt x="14365" y="925"/>
                  <a:pt x="14365" y="925"/>
                  <a:pt x="14365" y="925"/>
                </a:cubicBezTo>
                <a:cubicBezTo>
                  <a:pt x="14359" y="925"/>
                  <a:pt x="14353" y="913"/>
                  <a:pt x="14341" y="913"/>
                </a:cubicBezTo>
                <a:cubicBezTo>
                  <a:pt x="14336" y="913"/>
                  <a:pt x="14330" y="919"/>
                  <a:pt x="14330" y="919"/>
                </a:cubicBezTo>
                <a:cubicBezTo>
                  <a:pt x="14324" y="919"/>
                  <a:pt x="14318" y="913"/>
                  <a:pt x="14312" y="919"/>
                </a:cubicBezTo>
                <a:cubicBezTo>
                  <a:pt x="14312" y="925"/>
                  <a:pt x="14306" y="925"/>
                  <a:pt x="14306" y="931"/>
                </a:cubicBezTo>
                <a:cubicBezTo>
                  <a:pt x="14300" y="937"/>
                  <a:pt x="14312" y="943"/>
                  <a:pt x="14306" y="949"/>
                </a:cubicBezTo>
                <a:lnTo>
                  <a:pt x="14306" y="955"/>
                </a:lnTo>
                <a:cubicBezTo>
                  <a:pt x="14306" y="961"/>
                  <a:pt x="14294" y="961"/>
                  <a:pt x="14294" y="961"/>
                </a:cubicBezTo>
                <a:cubicBezTo>
                  <a:pt x="14288" y="966"/>
                  <a:pt x="14282" y="966"/>
                  <a:pt x="14276" y="966"/>
                </a:cubicBezTo>
                <a:cubicBezTo>
                  <a:pt x="14217" y="966"/>
                  <a:pt x="14217" y="966"/>
                  <a:pt x="14217" y="966"/>
                </a:cubicBezTo>
                <a:cubicBezTo>
                  <a:pt x="14205" y="966"/>
                  <a:pt x="14199" y="972"/>
                  <a:pt x="14187" y="978"/>
                </a:cubicBezTo>
                <a:cubicBezTo>
                  <a:pt x="14181" y="984"/>
                  <a:pt x="14175" y="984"/>
                  <a:pt x="14175" y="984"/>
                </a:cubicBezTo>
                <a:cubicBezTo>
                  <a:pt x="14164" y="990"/>
                  <a:pt x="14158" y="996"/>
                  <a:pt x="14152" y="996"/>
                </a:cubicBezTo>
                <a:cubicBezTo>
                  <a:pt x="14146" y="996"/>
                  <a:pt x="14140" y="996"/>
                  <a:pt x="14140" y="1002"/>
                </a:cubicBezTo>
                <a:cubicBezTo>
                  <a:pt x="14134" y="1002"/>
                  <a:pt x="14134" y="1014"/>
                  <a:pt x="14122" y="1014"/>
                </a:cubicBezTo>
                <a:lnTo>
                  <a:pt x="14116" y="1008"/>
                </a:lnTo>
                <a:cubicBezTo>
                  <a:pt x="14110" y="1008"/>
                  <a:pt x="14110" y="996"/>
                  <a:pt x="14110" y="996"/>
                </a:cubicBezTo>
                <a:cubicBezTo>
                  <a:pt x="14104" y="996"/>
                  <a:pt x="14098" y="996"/>
                  <a:pt x="14092" y="996"/>
                </a:cubicBezTo>
                <a:cubicBezTo>
                  <a:pt x="14087" y="996"/>
                  <a:pt x="14081" y="996"/>
                  <a:pt x="14069" y="1002"/>
                </a:cubicBezTo>
                <a:cubicBezTo>
                  <a:pt x="14063" y="1002"/>
                  <a:pt x="14063" y="1008"/>
                  <a:pt x="14057" y="1008"/>
                </a:cubicBezTo>
                <a:cubicBezTo>
                  <a:pt x="14051" y="1014"/>
                  <a:pt x="14045" y="1014"/>
                  <a:pt x="14039" y="1020"/>
                </a:cubicBezTo>
                <a:cubicBezTo>
                  <a:pt x="14033" y="1026"/>
                  <a:pt x="14033" y="1032"/>
                  <a:pt x="14027" y="1032"/>
                </a:cubicBezTo>
                <a:cubicBezTo>
                  <a:pt x="14021" y="1032"/>
                  <a:pt x="14015" y="1032"/>
                  <a:pt x="14015" y="1032"/>
                </a:cubicBezTo>
                <a:cubicBezTo>
                  <a:pt x="14009" y="1038"/>
                  <a:pt x="14003" y="1032"/>
                  <a:pt x="13998" y="1032"/>
                </a:cubicBezTo>
                <a:cubicBezTo>
                  <a:pt x="13986" y="1032"/>
                  <a:pt x="13980" y="1032"/>
                  <a:pt x="13968" y="1038"/>
                </a:cubicBezTo>
                <a:cubicBezTo>
                  <a:pt x="13962" y="1038"/>
                  <a:pt x="13956" y="1044"/>
                  <a:pt x="13950" y="1050"/>
                </a:cubicBezTo>
                <a:cubicBezTo>
                  <a:pt x="13944" y="1050"/>
                  <a:pt x="13944" y="1055"/>
                  <a:pt x="13938" y="1061"/>
                </a:cubicBezTo>
                <a:cubicBezTo>
                  <a:pt x="13938" y="1067"/>
                  <a:pt x="13938" y="1073"/>
                  <a:pt x="13938" y="1073"/>
                </a:cubicBezTo>
                <a:cubicBezTo>
                  <a:pt x="13932" y="1079"/>
                  <a:pt x="13932" y="1085"/>
                  <a:pt x="13932" y="1085"/>
                </a:cubicBezTo>
                <a:cubicBezTo>
                  <a:pt x="13926" y="1085"/>
                  <a:pt x="13921" y="1085"/>
                  <a:pt x="13921" y="1085"/>
                </a:cubicBezTo>
                <a:cubicBezTo>
                  <a:pt x="13915" y="1085"/>
                  <a:pt x="13909" y="1085"/>
                  <a:pt x="13903" y="1085"/>
                </a:cubicBezTo>
                <a:cubicBezTo>
                  <a:pt x="13903" y="1085"/>
                  <a:pt x="13897" y="1091"/>
                  <a:pt x="13891" y="1091"/>
                </a:cubicBezTo>
                <a:lnTo>
                  <a:pt x="13885" y="1091"/>
                </a:lnTo>
                <a:cubicBezTo>
                  <a:pt x="13879" y="1091"/>
                  <a:pt x="13873" y="1091"/>
                  <a:pt x="13873" y="1097"/>
                </a:cubicBezTo>
                <a:cubicBezTo>
                  <a:pt x="13867" y="1097"/>
                  <a:pt x="13861" y="1097"/>
                  <a:pt x="13861" y="1109"/>
                </a:cubicBezTo>
                <a:cubicBezTo>
                  <a:pt x="13861" y="1115"/>
                  <a:pt x="13867" y="1121"/>
                  <a:pt x="13873" y="1127"/>
                </a:cubicBezTo>
                <a:cubicBezTo>
                  <a:pt x="13873" y="1132"/>
                  <a:pt x="13879" y="1132"/>
                  <a:pt x="13885" y="1132"/>
                </a:cubicBezTo>
                <a:cubicBezTo>
                  <a:pt x="13891" y="1138"/>
                  <a:pt x="13897" y="1138"/>
                  <a:pt x="13909" y="1144"/>
                </a:cubicBezTo>
                <a:cubicBezTo>
                  <a:pt x="13915" y="1144"/>
                  <a:pt x="13915" y="1144"/>
                  <a:pt x="13921" y="1150"/>
                </a:cubicBezTo>
                <a:cubicBezTo>
                  <a:pt x="13921" y="1150"/>
                  <a:pt x="13921" y="1156"/>
                  <a:pt x="13921" y="1162"/>
                </a:cubicBezTo>
                <a:cubicBezTo>
                  <a:pt x="13921" y="1174"/>
                  <a:pt x="13921" y="1174"/>
                  <a:pt x="13921" y="1174"/>
                </a:cubicBezTo>
                <a:cubicBezTo>
                  <a:pt x="13921" y="1174"/>
                  <a:pt x="13915" y="1180"/>
                  <a:pt x="13909" y="1186"/>
                </a:cubicBezTo>
                <a:cubicBezTo>
                  <a:pt x="13909" y="1180"/>
                  <a:pt x="13903" y="1180"/>
                  <a:pt x="13897" y="1180"/>
                </a:cubicBezTo>
                <a:cubicBezTo>
                  <a:pt x="13885" y="1180"/>
                  <a:pt x="13879" y="1174"/>
                  <a:pt x="13861" y="1174"/>
                </a:cubicBezTo>
                <a:cubicBezTo>
                  <a:pt x="13855" y="1174"/>
                  <a:pt x="13849" y="1174"/>
                  <a:pt x="13837" y="1180"/>
                </a:cubicBezTo>
                <a:cubicBezTo>
                  <a:pt x="13837" y="1180"/>
                  <a:pt x="13832" y="1180"/>
                  <a:pt x="13826" y="1180"/>
                </a:cubicBezTo>
                <a:cubicBezTo>
                  <a:pt x="13826" y="1180"/>
                  <a:pt x="13826" y="1186"/>
                  <a:pt x="13820" y="1192"/>
                </a:cubicBezTo>
                <a:cubicBezTo>
                  <a:pt x="13814" y="1192"/>
                  <a:pt x="13814" y="1198"/>
                  <a:pt x="13808" y="1198"/>
                </a:cubicBezTo>
                <a:cubicBezTo>
                  <a:pt x="13802" y="1204"/>
                  <a:pt x="13802" y="1198"/>
                  <a:pt x="13796" y="1198"/>
                </a:cubicBezTo>
                <a:cubicBezTo>
                  <a:pt x="13790" y="1198"/>
                  <a:pt x="13790" y="1204"/>
                  <a:pt x="13784" y="1198"/>
                </a:cubicBezTo>
                <a:cubicBezTo>
                  <a:pt x="13778" y="1198"/>
                  <a:pt x="13778" y="1186"/>
                  <a:pt x="13772" y="1186"/>
                </a:cubicBezTo>
                <a:cubicBezTo>
                  <a:pt x="13760" y="1186"/>
                  <a:pt x="13755" y="1192"/>
                  <a:pt x="13737" y="1192"/>
                </a:cubicBezTo>
                <a:cubicBezTo>
                  <a:pt x="13731" y="1192"/>
                  <a:pt x="13725" y="1192"/>
                  <a:pt x="13719" y="1192"/>
                </a:cubicBezTo>
                <a:cubicBezTo>
                  <a:pt x="13713" y="1192"/>
                  <a:pt x="13707" y="1192"/>
                  <a:pt x="13707" y="1192"/>
                </a:cubicBezTo>
                <a:cubicBezTo>
                  <a:pt x="13701" y="1198"/>
                  <a:pt x="13695" y="1198"/>
                  <a:pt x="13695" y="1198"/>
                </a:cubicBezTo>
                <a:cubicBezTo>
                  <a:pt x="13642" y="1198"/>
                  <a:pt x="13642" y="1198"/>
                  <a:pt x="13642" y="1198"/>
                </a:cubicBezTo>
                <a:cubicBezTo>
                  <a:pt x="13636" y="1198"/>
                  <a:pt x="13630" y="1198"/>
                  <a:pt x="13630" y="1198"/>
                </a:cubicBezTo>
                <a:cubicBezTo>
                  <a:pt x="13624" y="1198"/>
                  <a:pt x="13618" y="1198"/>
                  <a:pt x="13618" y="1198"/>
                </a:cubicBezTo>
                <a:cubicBezTo>
                  <a:pt x="13612" y="1204"/>
                  <a:pt x="13618" y="1210"/>
                  <a:pt x="13612" y="1210"/>
                </a:cubicBezTo>
                <a:cubicBezTo>
                  <a:pt x="13612" y="1215"/>
                  <a:pt x="13606" y="1221"/>
                  <a:pt x="13606" y="1221"/>
                </a:cubicBezTo>
                <a:cubicBezTo>
                  <a:pt x="13547" y="1221"/>
                  <a:pt x="13547" y="1221"/>
                  <a:pt x="13547" y="1221"/>
                </a:cubicBezTo>
                <a:cubicBezTo>
                  <a:pt x="13535" y="1221"/>
                  <a:pt x="13535" y="1233"/>
                  <a:pt x="13523" y="1239"/>
                </a:cubicBezTo>
                <a:cubicBezTo>
                  <a:pt x="13529" y="1245"/>
                  <a:pt x="13529" y="1245"/>
                  <a:pt x="13529" y="1251"/>
                </a:cubicBezTo>
                <a:cubicBezTo>
                  <a:pt x="13535" y="1257"/>
                  <a:pt x="13541" y="1257"/>
                  <a:pt x="13541" y="1263"/>
                </a:cubicBezTo>
                <a:cubicBezTo>
                  <a:pt x="13547" y="1269"/>
                  <a:pt x="13553" y="1269"/>
                  <a:pt x="13553" y="1275"/>
                </a:cubicBezTo>
                <a:cubicBezTo>
                  <a:pt x="13559" y="1281"/>
                  <a:pt x="13565" y="1281"/>
                  <a:pt x="13565" y="1281"/>
                </a:cubicBezTo>
                <a:cubicBezTo>
                  <a:pt x="13565" y="1293"/>
                  <a:pt x="13565" y="1299"/>
                  <a:pt x="13565" y="1304"/>
                </a:cubicBezTo>
                <a:cubicBezTo>
                  <a:pt x="13565" y="1310"/>
                  <a:pt x="13565" y="1316"/>
                  <a:pt x="13565" y="1316"/>
                </a:cubicBezTo>
                <a:cubicBezTo>
                  <a:pt x="13565" y="1322"/>
                  <a:pt x="13571" y="1322"/>
                  <a:pt x="13571" y="1328"/>
                </a:cubicBezTo>
                <a:cubicBezTo>
                  <a:pt x="13571" y="1334"/>
                  <a:pt x="13571" y="1340"/>
                  <a:pt x="13577" y="1340"/>
                </a:cubicBezTo>
                <a:cubicBezTo>
                  <a:pt x="13582" y="1346"/>
                  <a:pt x="13589" y="1340"/>
                  <a:pt x="13600" y="1340"/>
                </a:cubicBezTo>
                <a:cubicBezTo>
                  <a:pt x="13618" y="1340"/>
                  <a:pt x="13618" y="1340"/>
                  <a:pt x="13618" y="1340"/>
                </a:cubicBezTo>
                <a:cubicBezTo>
                  <a:pt x="13624" y="1340"/>
                  <a:pt x="13630" y="1340"/>
                  <a:pt x="13636" y="1340"/>
                </a:cubicBezTo>
                <a:cubicBezTo>
                  <a:pt x="13636" y="1340"/>
                  <a:pt x="13642" y="1346"/>
                  <a:pt x="13648" y="1346"/>
                </a:cubicBezTo>
                <a:cubicBezTo>
                  <a:pt x="13648" y="1346"/>
                  <a:pt x="13648" y="1352"/>
                  <a:pt x="13654" y="1358"/>
                </a:cubicBezTo>
                <a:cubicBezTo>
                  <a:pt x="13660" y="1364"/>
                  <a:pt x="13666" y="1364"/>
                  <a:pt x="13666" y="1370"/>
                </a:cubicBezTo>
                <a:cubicBezTo>
                  <a:pt x="13666" y="1370"/>
                  <a:pt x="13666" y="1376"/>
                  <a:pt x="13666" y="1382"/>
                </a:cubicBezTo>
                <a:cubicBezTo>
                  <a:pt x="13666" y="1393"/>
                  <a:pt x="13666" y="1393"/>
                  <a:pt x="13666" y="1393"/>
                </a:cubicBezTo>
                <a:cubicBezTo>
                  <a:pt x="13666" y="1405"/>
                  <a:pt x="13654" y="1411"/>
                  <a:pt x="13642" y="1411"/>
                </a:cubicBezTo>
                <a:cubicBezTo>
                  <a:pt x="13630" y="1411"/>
                  <a:pt x="13630" y="1405"/>
                  <a:pt x="13624" y="1405"/>
                </a:cubicBezTo>
                <a:cubicBezTo>
                  <a:pt x="13618" y="1399"/>
                  <a:pt x="13612" y="1399"/>
                  <a:pt x="13612" y="1399"/>
                </a:cubicBezTo>
                <a:cubicBezTo>
                  <a:pt x="13606" y="1393"/>
                  <a:pt x="13612" y="1387"/>
                  <a:pt x="13606" y="1387"/>
                </a:cubicBezTo>
                <a:cubicBezTo>
                  <a:pt x="13600" y="1382"/>
                  <a:pt x="13600" y="1387"/>
                  <a:pt x="13594" y="1387"/>
                </a:cubicBezTo>
                <a:cubicBezTo>
                  <a:pt x="13589" y="1382"/>
                  <a:pt x="13582" y="1382"/>
                  <a:pt x="13582" y="1382"/>
                </a:cubicBezTo>
                <a:cubicBezTo>
                  <a:pt x="13577" y="1382"/>
                  <a:pt x="13571" y="1382"/>
                  <a:pt x="13571" y="1376"/>
                </a:cubicBezTo>
                <a:cubicBezTo>
                  <a:pt x="13565" y="1376"/>
                  <a:pt x="13559" y="1376"/>
                  <a:pt x="13559" y="1376"/>
                </a:cubicBezTo>
                <a:cubicBezTo>
                  <a:pt x="13553" y="1370"/>
                  <a:pt x="13559" y="1364"/>
                  <a:pt x="13553" y="1364"/>
                </a:cubicBezTo>
                <a:cubicBezTo>
                  <a:pt x="13553" y="1358"/>
                  <a:pt x="13553" y="1358"/>
                  <a:pt x="13553" y="1352"/>
                </a:cubicBezTo>
                <a:cubicBezTo>
                  <a:pt x="13547" y="1346"/>
                  <a:pt x="13541" y="1346"/>
                  <a:pt x="13541" y="1346"/>
                </a:cubicBezTo>
                <a:cubicBezTo>
                  <a:pt x="13470" y="1346"/>
                  <a:pt x="13470" y="1346"/>
                  <a:pt x="13470" y="1346"/>
                </a:cubicBezTo>
                <a:cubicBezTo>
                  <a:pt x="13464" y="1346"/>
                  <a:pt x="13458" y="1340"/>
                  <a:pt x="13446" y="1334"/>
                </a:cubicBezTo>
                <a:lnTo>
                  <a:pt x="13446" y="1322"/>
                </a:lnTo>
                <a:cubicBezTo>
                  <a:pt x="13440" y="1316"/>
                  <a:pt x="13428" y="1316"/>
                  <a:pt x="13423" y="1316"/>
                </a:cubicBezTo>
                <a:cubicBezTo>
                  <a:pt x="13416" y="1316"/>
                  <a:pt x="13416" y="1316"/>
                  <a:pt x="13411" y="1316"/>
                </a:cubicBezTo>
                <a:cubicBezTo>
                  <a:pt x="13405" y="1316"/>
                  <a:pt x="13405" y="1322"/>
                  <a:pt x="13399" y="1328"/>
                </a:cubicBezTo>
                <a:cubicBezTo>
                  <a:pt x="13399" y="1328"/>
                  <a:pt x="13393" y="1328"/>
                  <a:pt x="13387" y="1328"/>
                </a:cubicBezTo>
                <a:cubicBezTo>
                  <a:pt x="13375" y="1334"/>
                  <a:pt x="13369" y="1334"/>
                  <a:pt x="13351" y="1340"/>
                </a:cubicBezTo>
                <a:cubicBezTo>
                  <a:pt x="13357" y="1346"/>
                  <a:pt x="13357" y="1346"/>
                  <a:pt x="13357" y="1346"/>
                </a:cubicBezTo>
                <a:cubicBezTo>
                  <a:pt x="13363" y="1352"/>
                  <a:pt x="13363" y="1352"/>
                  <a:pt x="13369" y="1352"/>
                </a:cubicBezTo>
                <a:cubicBezTo>
                  <a:pt x="13375" y="1352"/>
                  <a:pt x="13381" y="1352"/>
                  <a:pt x="13393" y="1352"/>
                </a:cubicBezTo>
                <a:cubicBezTo>
                  <a:pt x="13393" y="1352"/>
                  <a:pt x="13399" y="1352"/>
                  <a:pt x="13405" y="1352"/>
                </a:cubicBezTo>
                <a:cubicBezTo>
                  <a:pt x="13405" y="1352"/>
                  <a:pt x="13411" y="1358"/>
                  <a:pt x="13411" y="1364"/>
                </a:cubicBezTo>
                <a:cubicBezTo>
                  <a:pt x="13416" y="1370"/>
                  <a:pt x="13423" y="1370"/>
                  <a:pt x="13423" y="1376"/>
                </a:cubicBezTo>
                <a:cubicBezTo>
                  <a:pt x="13423" y="1382"/>
                  <a:pt x="13416" y="1382"/>
                  <a:pt x="13416" y="1387"/>
                </a:cubicBezTo>
                <a:cubicBezTo>
                  <a:pt x="13405" y="1387"/>
                  <a:pt x="13399" y="1387"/>
                  <a:pt x="13387" y="1382"/>
                </a:cubicBezTo>
                <a:cubicBezTo>
                  <a:pt x="13387" y="1382"/>
                  <a:pt x="13381" y="1382"/>
                  <a:pt x="13375" y="1382"/>
                </a:cubicBezTo>
                <a:cubicBezTo>
                  <a:pt x="13369" y="1376"/>
                  <a:pt x="13375" y="1370"/>
                  <a:pt x="13369" y="1370"/>
                </a:cubicBezTo>
                <a:cubicBezTo>
                  <a:pt x="13363" y="1364"/>
                  <a:pt x="13357" y="1370"/>
                  <a:pt x="13351" y="1370"/>
                </a:cubicBezTo>
                <a:cubicBezTo>
                  <a:pt x="13345" y="1370"/>
                  <a:pt x="13345" y="1370"/>
                  <a:pt x="13345" y="1370"/>
                </a:cubicBezTo>
                <a:cubicBezTo>
                  <a:pt x="13339" y="1370"/>
                  <a:pt x="13334" y="1364"/>
                  <a:pt x="13334" y="1370"/>
                </a:cubicBezTo>
                <a:cubicBezTo>
                  <a:pt x="13328" y="1370"/>
                  <a:pt x="13328" y="1376"/>
                  <a:pt x="13328" y="1382"/>
                </a:cubicBezTo>
                <a:cubicBezTo>
                  <a:pt x="13322" y="1382"/>
                  <a:pt x="13322" y="1387"/>
                  <a:pt x="13322" y="1393"/>
                </a:cubicBezTo>
                <a:cubicBezTo>
                  <a:pt x="13322" y="1399"/>
                  <a:pt x="13310" y="1399"/>
                  <a:pt x="13310" y="1405"/>
                </a:cubicBezTo>
                <a:cubicBezTo>
                  <a:pt x="13310" y="1417"/>
                  <a:pt x="13328" y="1429"/>
                  <a:pt x="13339" y="1429"/>
                </a:cubicBezTo>
                <a:cubicBezTo>
                  <a:pt x="13345" y="1429"/>
                  <a:pt x="13351" y="1429"/>
                  <a:pt x="13363" y="1429"/>
                </a:cubicBezTo>
                <a:cubicBezTo>
                  <a:pt x="13369" y="1429"/>
                  <a:pt x="13369" y="1429"/>
                  <a:pt x="13375" y="1429"/>
                </a:cubicBezTo>
                <a:cubicBezTo>
                  <a:pt x="13387" y="1435"/>
                  <a:pt x="13399" y="1441"/>
                  <a:pt x="13411" y="1447"/>
                </a:cubicBezTo>
                <a:cubicBezTo>
                  <a:pt x="13411" y="1447"/>
                  <a:pt x="13411" y="1453"/>
                  <a:pt x="13416" y="1459"/>
                </a:cubicBezTo>
                <a:cubicBezTo>
                  <a:pt x="13423" y="1459"/>
                  <a:pt x="13423" y="1459"/>
                  <a:pt x="13428" y="1459"/>
                </a:cubicBezTo>
                <a:cubicBezTo>
                  <a:pt x="13434" y="1465"/>
                  <a:pt x="13434" y="1465"/>
                  <a:pt x="13440" y="1465"/>
                </a:cubicBezTo>
                <a:cubicBezTo>
                  <a:pt x="13440" y="1470"/>
                  <a:pt x="13446" y="1470"/>
                  <a:pt x="13446" y="1476"/>
                </a:cubicBezTo>
                <a:cubicBezTo>
                  <a:pt x="13446" y="1482"/>
                  <a:pt x="13440" y="1482"/>
                  <a:pt x="13440" y="1488"/>
                </a:cubicBezTo>
                <a:cubicBezTo>
                  <a:pt x="13434" y="1482"/>
                  <a:pt x="13434" y="1476"/>
                  <a:pt x="13428" y="1470"/>
                </a:cubicBezTo>
                <a:cubicBezTo>
                  <a:pt x="13423" y="1470"/>
                  <a:pt x="13411" y="1470"/>
                  <a:pt x="13405" y="1470"/>
                </a:cubicBezTo>
                <a:cubicBezTo>
                  <a:pt x="13399" y="1465"/>
                  <a:pt x="13399" y="1459"/>
                  <a:pt x="13393" y="1459"/>
                </a:cubicBezTo>
                <a:cubicBezTo>
                  <a:pt x="13393" y="1459"/>
                  <a:pt x="13387" y="1459"/>
                  <a:pt x="13381" y="1459"/>
                </a:cubicBezTo>
                <a:cubicBezTo>
                  <a:pt x="13381" y="1459"/>
                  <a:pt x="13375" y="1459"/>
                  <a:pt x="13369" y="1459"/>
                </a:cubicBezTo>
                <a:cubicBezTo>
                  <a:pt x="13369" y="1459"/>
                  <a:pt x="13363" y="1453"/>
                  <a:pt x="13357" y="1453"/>
                </a:cubicBezTo>
                <a:lnTo>
                  <a:pt x="13351" y="1447"/>
                </a:lnTo>
                <a:cubicBezTo>
                  <a:pt x="13334" y="1447"/>
                  <a:pt x="13328" y="1453"/>
                  <a:pt x="13316" y="1447"/>
                </a:cubicBezTo>
                <a:cubicBezTo>
                  <a:pt x="13304" y="1447"/>
                  <a:pt x="13298" y="1447"/>
                  <a:pt x="13292" y="1441"/>
                </a:cubicBezTo>
                <a:cubicBezTo>
                  <a:pt x="13286" y="1435"/>
                  <a:pt x="13280" y="1435"/>
                  <a:pt x="13280" y="1429"/>
                </a:cubicBezTo>
                <a:cubicBezTo>
                  <a:pt x="13280" y="1423"/>
                  <a:pt x="13274" y="1423"/>
                  <a:pt x="13274" y="1417"/>
                </a:cubicBezTo>
                <a:cubicBezTo>
                  <a:pt x="13274" y="1411"/>
                  <a:pt x="13274" y="1411"/>
                  <a:pt x="13274" y="1405"/>
                </a:cubicBezTo>
                <a:cubicBezTo>
                  <a:pt x="13274" y="1382"/>
                  <a:pt x="13274" y="1382"/>
                  <a:pt x="13274" y="1382"/>
                </a:cubicBezTo>
                <a:cubicBezTo>
                  <a:pt x="13274" y="1376"/>
                  <a:pt x="13274" y="1370"/>
                  <a:pt x="13274" y="1358"/>
                </a:cubicBezTo>
                <a:cubicBezTo>
                  <a:pt x="13274" y="1358"/>
                  <a:pt x="13280" y="1352"/>
                  <a:pt x="13280" y="1346"/>
                </a:cubicBezTo>
                <a:cubicBezTo>
                  <a:pt x="13286" y="1346"/>
                  <a:pt x="13280" y="1340"/>
                  <a:pt x="13280" y="1340"/>
                </a:cubicBezTo>
                <a:cubicBezTo>
                  <a:pt x="13280" y="1334"/>
                  <a:pt x="13286" y="1328"/>
                  <a:pt x="13280" y="1328"/>
                </a:cubicBezTo>
                <a:cubicBezTo>
                  <a:pt x="13280" y="1322"/>
                  <a:pt x="13280" y="1316"/>
                  <a:pt x="13280" y="1316"/>
                </a:cubicBezTo>
                <a:cubicBezTo>
                  <a:pt x="13280" y="1310"/>
                  <a:pt x="13268" y="1310"/>
                  <a:pt x="13268" y="1310"/>
                </a:cubicBezTo>
                <a:cubicBezTo>
                  <a:pt x="13268" y="1304"/>
                  <a:pt x="13268" y="1299"/>
                  <a:pt x="13268" y="1299"/>
                </a:cubicBezTo>
                <a:cubicBezTo>
                  <a:pt x="13262" y="1287"/>
                  <a:pt x="13262" y="1281"/>
                  <a:pt x="13257" y="1275"/>
                </a:cubicBezTo>
                <a:cubicBezTo>
                  <a:pt x="13250" y="1275"/>
                  <a:pt x="13250" y="1281"/>
                  <a:pt x="13245" y="1281"/>
                </a:cubicBezTo>
                <a:cubicBezTo>
                  <a:pt x="13239" y="1281"/>
                  <a:pt x="13239" y="1281"/>
                  <a:pt x="13233" y="1281"/>
                </a:cubicBezTo>
                <a:cubicBezTo>
                  <a:pt x="13233" y="1287"/>
                  <a:pt x="13233" y="1293"/>
                  <a:pt x="13233" y="1299"/>
                </a:cubicBezTo>
                <a:cubicBezTo>
                  <a:pt x="13233" y="1299"/>
                  <a:pt x="13239" y="1304"/>
                  <a:pt x="13239" y="1310"/>
                </a:cubicBezTo>
                <a:cubicBezTo>
                  <a:pt x="13239" y="1322"/>
                  <a:pt x="13239" y="1328"/>
                  <a:pt x="13239" y="1340"/>
                </a:cubicBezTo>
                <a:cubicBezTo>
                  <a:pt x="13239" y="1346"/>
                  <a:pt x="13233" y="1352"/>
                  <a:pt x="13233" y="1352"/>
                </a:cubicBezTo>
                <a:cubicBezTo>
                  <a:pt x="13233" y="1370"/>
                  <a:pt x="13233" y="1370"/>
                  <a:pt x="13233" y="1370"/>
                </a:cubicBezTo>
                <a:cubicBezTo>
                  <a:pt x="13227" y="1370"/>
                  <a:pt x="13221" y="1364"/>
                  <a:pt x="13209" y="1364"/>
                </a:cubicBezTo>
                <a:cubicBezTo>
                  <a:pt x="13203" y="1364"/>
                  <a:pt x="13203" y="1370"/>
                  <a:pt x="13197" y="1370"/>
                </a:cubicBezTo>
                <a:cubicBezTo>
                  <a:pt x="13191" y="1370"/>
                  <a:pt x="13191" y="1370"/>
                  <a:pt x="13185" y="1370"/>
                </a:cubicBezTo>
                <a:cubicBezTo>
                  <a:pt x="13185" y="1376"/>
                  <a:pt x="13185" y="1382"/>
                  <a:pt x="13185" y="1387"/>
                </a:cubicBezTo>
                <a:cubicBezTo>
                  <a:pt x="13185" y="1387"/>
                  <a:pt x="13185" y="1393"/>
                  <a:pt x="13185" y="1399"/>
                </a:cubicBezTo>
                <a:cubicBezTo>
                  <a:pt x="13179" y="1399"/>
                  <a:pt x="13173" y="1399"/>
                  <a:pt x="13173" y="1405"/>
                </a:cubicBezTo>
                <a:cubicBezTo>
                  <a:pt x="13168" y="1405"/>
                  <a:pt x="13162" y="1405"/>
                  <a:pt x="13162" y="1405"/>
                </a:cubicBezTo>
                <a:cubicBezTo>
                  <a:pt x="13150" y="1411"/>
                  <a:pt x="13144" y="1417"/>
                  <a:pt x="13144" y="1429"/>
                </a:cubicBezTo>
                <a:cubicBezTo>
                  <a:pt x="13144" y="1435"/>
                  <a:pt x="13144" y="1435"/>
                  <a:pt x="13144" y="1435"/>
                </a:cubicBezTo>
                <a:cubicBezTo>
                  <a:pt x="13150" y="1453"/>
                  <a:pt x="13162" y="1459"/>
                  <a:pt x="13173" y="1470"/>
                </a:cubicBezTo>
                <a:cubicBezTo>
                  <a:pt x="13179" y="1476"/>
                  <a:pt x="13185" y="1476"/>
                  <a:pt x="13191" y="1488"/>
                </a:cubicBezTo>
                <a:cubicBezTo>
                  <a:pt x="13191" y="1494"/>
                  <a:pt x="13191" y="1494"/>
                  <a:pt x="13191" y="1500"/>
                </a:cubicBezTo>
                <a:cubicBezTo>
                  <a:pt x="13191" y="1506"/>
                  <a:pt x="13197" y="1512"/>
                  <a:pt x="13197" y="1524"/>
                </a:cubicBezTo>
                <a:cubicBezTo>
                  <a:pt x="13197" y="1530"/>
                  <a:pt x="13197" y="1530"/>
                  <a:pt x="13197" y="1536"/>
                </a:cubicBezTo>
                <a:cubicBezTo>
                  <a:pt x="13191" y="1536"/>
                  <a:pt x="13191" y="1542"/>
                  <a:pt x="13191" y="1548"/>
                </a:cubicBezTo>
                <a:cubicBezTo>
                  <a:pt x="13185" y="1554"/>
                  <a:pt x="13173" y="1554"/>
                  <a:pt x="13173" y="1565"/>
                </a:cubicBezTo>
                <a:cubicBezTo>
                  <a:pt x="13173" y="1571"/>
                  <a:pt x="13173" y="1571"/>
                  <a:pt x="13173" y="1571"/>
                </a:cubicBezTo>
                <a:lnTo>
                  <a:pt x="13179" y="1577"/>
                </a:lnTo>
                <a:cubicBezTo>
                  <a:pt x="13179" y="1583"/>
                  <a:pt x="13179" y="1589"/>
                  <a:pt x="13185" y="1595"/>
                </a:cubicBezTo>
                <a:cubicBezTo>
                  <a:pt x="13185" y="1595"/>
                  <a:pt x="13185" y="1601"/>
                  <a:pt x="13185" y="1607"/>
                </a:cubicBezTo>
                <a:cubicBezTo>
                  <a:pt x="13185" y="1613"/>
                  <a:pt x="13179" y="1613"/>
                  <a:pt x="13179" y="1619"/>
                </a:cubicBezTo>
                <a:cubicBezTo>
                  <a:pt x="13179" y="1619"/>
                  <a:pt x="13179" y="1625"/>
                  <a:pt x="13185" y="1631"/>
                </a:cubicBezTo>
                <a:cubicBezTo>
                  <a:pt x="13185" y="1636"/>
                  <a:pt x="13191" y="1642"/>
                  <a:pt x="13197" y="1648"/>
                </a:cubicBezTo>
                <a:cubicBezTo>
                  <a:pt x="13197" y="1654"/>
                  <a:pt x="13203" y="1654"/>
                  <a:pt x="13209" y="1654"/>
                </a:cubicBezTo>
                <a:cubicBezTo>
                  <a:pt x="13262" y="1654"/>
                  <a:pt x="13262" y="1654"/>
                  <a:pt x="13262" y="1654"/>
                </a:cubicBezTo>
                <a:cubicBezTo>
                  <a:pt x="13268" y="1654"/>
                  <a:pt x="13268" y="1648"/>
                  <a:pt x="13274" y="1648"/>
                </a:cubicBezTo>
                <a:cubicBezTo>
                  <a:pt x="13274" y="1642"/>
                  <a:pt x="13280" y="1642"/>
                  <a:pt x="13280" y="1636"/>
                </a:cubicBezTo>
                <a:cubicBezTo>
                  <a:pt x="13286" y="1631"/>
                  <a:pt x="13286" y="1625"/>
                  <a:pt x="13292" y="1625"/>
                </a:cubicBezTo>
                <a:cubicBezTo>
                  <a:pt x="13298" y="1625"/>
                  <a:pt x="13298" y="1625"/>
                  <a:pt x="13298" y="1625"/>
                </a:cubicBezTo>
                <a:cubicBezTo>
                  <a:pt x="13304" y="1625"/>
                  <a:pt x="13310" y="1625"/>
                  <a:pt x="13310" y="1631"/>
                </a:cubicBezTo>
                <a:cubicBezTo>
                  <a:pt x="13316" y="1631"/>
                  <a:pt x="13316" y="1636"/>
                  <a:pt x="13322" y="1642"/>
                </a:cubicBezTo>
                <a:cubicBezTo>
                  <a:pt x="13328" y="1648"/>
                  <a:pt x="13334" y="1648"/>
                  <a:pt x="13345" y="1654"/>
                </a:cubicBezTo>
                <a:lnTo>
                  <a:pt x="13351" y="1654"/>
                </a:lnTo>
                <a:cubicBezTo>
                  <a:pt x="13357" y="1660"/>
                  <a:pt x="13363" y="1660"/>
                  <a:pt x="13363" y="1666"/>
                </a:cubicBezTo>
                <a:cubicBezTo>
                  <a:pt x="13369" y="1672"/>
                  <a:pt x="13369" y="1678"/>
                  <a:pt x="13375" y="1690"/>
                </a:cubicBezTo>
                <a:cubicBezTo>
                  <a:pt x="13381" y="1696"/>
                  <a:pt x="13387" y="1702"/>
                  <a:pt x="13399" y="1708"/>
                </a:cubicBezTo>
                <a:cubicBezTo>
                  <a:pt x="13399" y="1714"/>
                  <a:pt x="13405" y="1714"/>
                  <a:pt x="13411" y="1720"/>
                </a:cubicBezTo>
                <a:lnTo>
                  <a:pt x="13416" y="1725"/>
                </a:lnTo>
                <a:cubicBezTo>
                  <a:pt x="13416" y="1737"/>
                  <a:pt x="13411" y="1743"/>
                  <a:pt x="13411" y="1749"/>
                </a:cubicBezTo>
                <a:cubicBezTo>
                  <a:pt x="13405" y="1755"/>
                  <a:pt x="13405" y="1761"/>
                  <a:pt x="13399" y="1761"/>
                </a:cubicBezTo>
                <a:cubicBezTo>
                  <a:pt x="13399" y="1767"/>
                  <a:pt x="13387" y="1767"/>
                  <a:pt x="13387" y="1773"/>
                </a:cubicBezTo>
                <a:cubicBezTo>
                  <a:pt x="13387" y="1779"/>
                  <a:pt x="13393" y="1779"/>
                  <a:pt x="13393" y="1785"/>
                </a:cubicBezTo>
                <a:cubicBezTo>
                  <a:pt x="13399" y="1785"/>
                  <a:pt x="13405" y="1779"/>
                  <a:pt x="13405" y="1785"/>
                </a:cubicBezTo>
                <a:cubicBezTo>
                  <a:pt x="13416" y="1791"/>
                  <a:pt x="13416" y="1791"/>
                  <a:pt x="13416" y="1791"/>
                </a:cubicBezTo>
                <a:cubicBezTo>
                  <a:pt x="13423" y="1791"/>
                  <a:pt x="13423" y="1797"/>
                  <a:pt x="13428" y="1802"/>
                </a:cubicBezTo>
                <a:cubicBezTo>
                  <a:pt x="13434" y="1802"/>
                  <a:pt x="13446" y="1802"/>
                  <a:pt x="13458" y="1802"/>
                </a:cubicBezTo>
                <a:cubicBezTo>
                  <a:pt x="13464" y="1802"/>
                  <a:pt x="13464" y="1802"/>
                  <a:pt x="13470" y="1802"/>
                </a:cubicBezTo>
                <a:cubicBezTo>
                  <a:pt x="13464" y="1814"/>
                  <a:pt x="13464" y="1814"/>
                  <a:pt x="13464" y="1814"/>
                </a:cubicBezTo>
                <a:cubicBezTo>
                  <a:pt x="13458" y="1820"/>
                  <a:pt x="13458" y="1820"/>
                  <a:pt x="13452" y="1820"/>
                </a:cubicBezTo>
                <a:cubicBezTo>
                  <a:pt x="13446" y="1826"/>
                  <a:pt x="13434" y="1826"/>
                  <a:pt x="13428" y="1826"/>
                </a:cubicBezTo>
                <a:cubicBezTo>
                  <a:pt x="13416" y="1826"/>
                  <a:pt x="13416" y="1826"/>
                  <a:pt x="13416" y="1826"/>
                </a:cubicBezTo>
                <a:cubicBezTo>
                  <a:pt x="13411" y="1826"/>
                  <a:pt x="13411" y="1820"/>
                  <a:pt x="13405" y="1814"/>
                </a:cubicBezTo>
                <a:cubicBezTo>
                  <a:pt x="13399" y="1814"/>
                  <a:pt x="13399" y="1809"/>
                  <a:pt x="13393" y="1809"/>
                </a:cubicBezTo>
                <a:cubicBezTo>
                  <a:pt x="13393" y="1809"/>
                  <a:pt x="13387" y="1809"/>
                  <a:pt x="13381" y="1802"/>
                </a:cubicBezTo>
                <a:cubicBezTo>
                  <a:pt x="13375" y="1802"/>
                  <a:pt x="13375" y="1791"/>
                  <a:pt x="13375" y="1779"/>
                </a:cubicBezTo>
                <a:cubicBezTo>
                  <a:pt x="13375" y="1761"/>
                  <a:pt x="13375" y="1761"/>
                  <a:pt x="13375" y="1761"/>
                </a:cubicBezTo>
                <a:cubicBezTo>
                  <a:pt x="13375" y="1755"/>
                  <a:pt x="13381" y="1755"/>
                  <a:pt x="13381" y="1749"/>
                </a:cubicBezTo>
                <a:cubicBezTo>
                  <a:pt x="13381" y="1737"/>
                  <a:pt x="13369" y="1731"/>
                  <a:pt x="13363" y="1725"/>
                </a:cubicBezTo>
                <a:cubicBezTo>
                  <a:pt x="13357" y="1720"/>
                  <a:pt x="13351" y="1725"/>
                  <a:pt x="13351" y="1720"/>
                </a:cubicBezTo>
                <a:cubicBezTo>
                  <a:pt x="13351" y="1714"/>
                  <a:pt x="13351" y="1714"/>
                  <a:pt x="13351" y="1708"/>
                </a:cubicBezTo>
                <a:cubicBezTo>
                  <a:pt x="13351" y="1702"/>
                  <a:pt x="13345" y="1702"/>
                  <a:pt x="13345" y="1696"/>
                </a:cubicBezTo>
                <a:cubicBezTo>
                  <a:pt x="13339" y="1696"/>
                  <a:pt x="13334" y="1696"/>
                  <a:pt x="13334" y="1696"/>
                </a:cubicBezTo>
                <a:cubicBezTo>
                  <a:pt x="13328" y="1690"/>
                  <a:pt x="13322" y="1690"/>
                  <a:pt x="13316" y="1690"/>
                </a:cubicBezTo>
                <a:cubicBezTo>
                  <a:pt x="13310" y="1690"/>
                  <a:pt x="13304" y="1690"/>
                  <a:pt x="13292" y="1690"/>
                </a:cubicBezTo>
                <a:cubicBezTo>
                  <a:pt x="13280" y="1690"/>
                  <a:pt x="13274" y="1690"/>
                  <a:pt x="13262" y="1690"/>
                </a:cubicBezTo>
                <a:cubicBezTo>
                  <a:pt x="13257" y="1690"/>
                  <a:pt x="13250" y="1690"/>
                  <a:pt x="13250" y="1690"/>
                </a:cubicBezTo>
                <a:cubicBezTo>
                  <a:pt x="13245" y="1690"/>
                  <a:pt x="13239" y="1696"/>
                  <a:pt x="13239" y="1696"/>
                </a:cubicBezTo>
                <a:cubicBezTo>
                  <a:pt x="13233" y="1696"/>
                  <a:pt x="13227" y="1702"/>
                  <a:pt x="13227" y="1702"/>
                </a:cubicBezTo>
                <a:cubicBezTo>
                  <a:pt x="13221" y="1708"/>
                  <a:pt x="13215" y="1708"/>
                  <a:pt x="13215" y="1714"/>
                </a:cubicBezTo>
                <a:cubicBezTo>
                  <a:pt x="13215" y="1720"/>
                  <a:pt x="13215" y="1720"/>
                  <a:pt x="13215" y="1725"/>
                </a:cubicBezTo>
                <a:cubicBezTo>
                  <a:pt x="13215" y="1731"/>
                  <a:pt x="13221" y="1731"/>
                  <a:pt x="13221" y="1737"/>
                </a:cubicBezTo>
                <a:cubicBezTo>
                  <a:pt x="13221" y="1749"/>
                  <a:pt x="13227" y="1755"/>
                  <a:pt x="13227" y="1767"/>
                </a:cubicBezTo>
                <a:cubicBezTo>
                  <a:pt x="13227" y="1779"/>
                  <a:pt x="13227" y="1785"/>
                  <a:pt x="13221" y="1797"/>
                </a:cubicBezTo>
                <a:lnTo>
                  <a:pt x="13221" y="1802"/>
                </a:lnTo>
                <a:cubicBezTo>
                  <a:pt x="13215" y="1809"/>
                  <a:pt x="13215" y="1814"/>
                  <a:pt x="13209" y="1814"/>
                </a:cubicBezTo>
                <a:cubicBezTo>
                  <a:pt x="13203" y="1820"/>
                  <a:pt x="13203" y="1820"/>
                  <a:pt x="13197" y="1826"/>
                </a:cubicBezTo>
                <a:cubicBezTo>
                  <a:pt x="13191" y="1832"/>
                  <a:pt x="13185" y="1832"/>
                  <a:pt x="13185" y="1838"/>
                </a:cubicBezTo>
                <a:cubicBezTo>
                  <a:pt x="13179" y="1838"/>
                  <a:pt x="13173" y="1838"/>
                  <a:pt x="13173" y="1844"/>
                </a:cubicBezTo>
                <a:cubicBezTo>
                  <a:pt x="13168" y="1856"/>
                  <a:pt x="13173" y="1862"/>
                  <a:pt x="13173" y="1874"/>
                </a:cubicBezTo>
                <a:cubicBezTo>
                  <a:pt x="13162" y="1874"/>
                  <a:pt x="13156" y="1874"/>
                  <a:pt x="13150" y="1874"/>
                </a:cubicBezTo>
                <a:cubicBezTo>
                  <a:pt x="13132" y="1880"/>
                  <a:pt x="13126" y="1886"/>
                  <a:pt x="13114" y="1891"/>
                </a:cubicBezTo>
                <a:cubicBezTo>
                  <a:pt x="13108" y="1897"/>
                  <a:pt x="13096" y="1897"/>
                  <a:pt x="13090" y="1909"/>
                </a:cubicBezTo>
                <a:cubicBezTo>
                  <a:pt x="13090" y="1909"/>
                  <a:pt x="13090" y="1915"/>
                  <a:pt x="13090" y="1921"/>
                </a:cubicBezTo>
                <a:cubicBezTo>
                  <a:pt x="13090" y="1921"/>
                  <a:pt x="13084" y="1927"/>
                  <a:pt x="13084" y="1933"/>
                </a:cubicBezTo>
                <a:cubicBezTo>
                  <a:pt x="13079" y="1933"/>
                  <a:pt x="13079" y="1933"/>
                  <a:pt x="13073" y="1933"/>
                </a:cubicBezTo>
                <a:cubicBezTo>
                  <a:pt x="13061" y="1933"/>
                  <a:pt x="13055" y="1933"/>
                  <a:pt x="13049" y="1927"/>
                </a:cubicBezTo>
                <a:cubicBezTo>
                  <a:pt x="13043" y="1927"/>
                  <a:pt x="13043" y="1921"/>
                  <a:pt x="13037" y="1921"/>
                </a:cubicBezTo>
                <a:cubicBezTo>
                  <a:pt x="13031" y="1921"/>
                  <a:pt x="13031" y="1921"/>
                  <a:pt x="13025" y="1921"/>
                </a:cubicBezTo>
                <a:cubicBezTo>
                  <a:pt x="13019" y="1915"/>
                  <a:pt x="13019" y="1909"/>
                  <a:pt x="13013" y="1909"/>
                </a:cubicBezTo>
                <a:cubicBezTo>
                  <a:pt x="12948" y="1909"/>
                  <a:pt x="12948" y="1909"/>
                  <a:pt x="12948" y="1909"/>
                </a:cubicBezTo>
                <a:cubicBezTo>
                  <a:pt x="12936" y="1903"/>
                  <a:pt x="12936" y="1903"/>
                  <a:pt x="12936" y="1903"/>
                </a:cubicBezTo>
                <a:cubicBezTo>
                  <a:pt x="12936" y="1903"/>
                  <a:pt x="12942" y="1897"/>
                  <a:pt x="12942" y="1891"/>
                </a:cubicBezTo>
                <a:cubicBezTo>
                  <a:pt x="12948" y="1891"/>
                  <a:pt x="12948" y="1886"/>
                  <a:pt x="12954" y="1880"/>
                </a:cubicBezTo>
                <a:cubicBezTo>
                  <a:pt x="12960" y="1880"/>
                  <a:pt x="12960" y="1880"/>
                  <a:pt x="12966" y="1880"/>
                </a:cubicBezTo>
                <a:cubicBezTo>
                  <a:pt x="12978" y="1880"/>
                  <a:pt x="12978" y="1880"/>
                  <a:pt x="12984" y="1880"/>
                </a:cubicBezTo>
                <a:cubicBezTo>
                  <a:pt x="12990" y="1886"/>
                  <a:pt x="12996" y="1886"/>
                  <a:pt x="12996" y="1886"/>
                </a:cubicBezTo>
                <a:cubicBezTo>
                  <a:pt x="13007" y="1891"/>
                  <a:pt x="13013" y="1886"/>
                  <a:pt x="13019" y="1886"/>
                </a:cubicBezTo>
                <a:cubicBezTo>
                  <a:pt x="13031" y="1886"/>
                  <a:pt x="13037" y="1891"/>
                  <a:pt x="13043" y="1886"/>
                </a:cubicBezTo>
                <a:cubicBezTo>
                  <a:pt x="13049" y="1886"/>
                  <a:pt x="13049" y="1880"/>
                  <a:pt x="13055" y="1880"/>
                </a:cubicBezTo>
                <a:cubicBezTo>
                  <a:pt x="13061" y="1880"/>
                  <a:pt x="13061" y="1874"/>
                  <a:pt x="13067" y="1874"/>
                </a:cubicBezTo>
                <a:cubicBezTo>
                  <a:pt x="13067" y="1868"/>
                  <a:pt x="13073" y="1868"/>
                  <a:pt x="13079" y="1862"/>
                </a:cubicBezTo>
                <a:cubicBezTo>
                  <a:pt x="13084" y="1856"/>
                  <a:pt x="13084" y="1844"/>
                  <a:pt x="13090" y="1838"/>
                </a:cubicBezTo>
                <a:cubicBezTo>
                  <a:pt x="13090" y="1838"/>
                  <a:pt x="13096" y="1838"/>
                  <a:pt x="13102" y="1832"/>
                </a:cubicBezTo>
                <a:cubicBezTo>
                  <a:pt x="13108" y="1826"/>
                  <a:pt x="13114" y="1820"/>
                  <a:pt x="13120" y="1814"/>
                </a:cubicBezTo>
                <a:cubicBezTo>
                  <a:pt x="13120" y="1809"/>
                  <a:pt x="13120" y="1802"/>
                  <a:pt x="13120" y="1802"/>
                </a:cubicBezTo>
                <a:cubicBezTo>
                  <a:pt x="13126" y="1797"/>
                  <a:pt x="13132" y="1802"/>
                  <a:pt x="13132" y="1797"/>
                </a:cubicBezTo>
                <a:cubicBezTo>
                  <a:pt x="13138" y="1797"/>
                  <a:pt x="13144" y="1797"/>
                  <a:pt x="13144" y="1791"/>
                </a:cubicBezTo>
                <a:cubicBezTo>
                  <a:pt x="13150" y="1791"/>
                  <a:pt x="13144" y="1785"/>
                  <a:pt x="13144" y="1779"/>
                </a:cubicBezTo>
                <a:cubicBezTo>
                  <a:pt x="13144" y="1779"/>
                  <a:pt x="13150" y="1773"/>
                  <a:pt x="13150" y="1767"/>
                </a:cubicBezTo>
                <a:cubicBezTo>
                  <a:pt x="13150" y="1761"/>
                  <a:pt x="13156" y="1755"/>
                  <a:pt x="13156" y="1743"/>
                </a:cubicBezTo>
                <a:cubicBezTo>
                  <a:pt x="13156" y="1743"/>
                  <a:pt x="13162" y="1737"/>
                  <a:pt x="13162" y="1731"/>
                </a:cubicBezTo>
                <a:lnTo>
                  <a:pt x="13162" y="1725"/>
                </a:lnTo>
                <a:cubicBezTo>
                  <a:pt x="13162" y="1720"/>
                  <a:pt x="13168" y="1720"/>
                  <a:pt x="13168" y="1714"/>
                </a:cubicBezTo>
                <a:cubicBezTo>
                  <a:pt x="13168" y="1708"/>
                  <a:pt x="13168" y="1702"/>
                  <a:pt x="13168" y="1696"/>
                </a:cubicBezTo>
                <a:cubicBezTo>
                  <a:pt x="13156" y="1696"/>
                  <a:pt x="13150" y="1702"/>
                  <a:pt x="13144" y="1702"/>
                </a:cubicBezTo>
                <a:cubicBezTo>
                  <a:pt x="13138" y="1702"/>
                  <a:pt x="13132" y="1696"/>
                  <a:pt x="13126" y="1696"/>
                </a:cubicBezTo>
                <a:cubicBezTo>
                  <a:pt x="13126" y="1696"/>
                  <a:pt x="13120" y="1690"/>
                  <a:pt x="13114" y="1690"/>
                </a:cubicBezTo>
                <a:cubicBezTo>
                  <a:pt x="13108" y="1690"/>
                  <a:pt x="13108" y="1684"/>
                  <a:pt x="13108" y="1678"/>
                </a:cubicBezTo>
                <a:cubicBezTo>
                  <a:pt x="13102" y="1672"/>
                  <a:pt x="13102" y="1666"/>
                  <a:pt x="13102" y="1660"/>
                </a:cubicBezTo>
                <a:cubicBezTo>
                  <a:pt x="13102" y="1648"/>
                  <a:pt x="13108" y="1648"/>
                  <a:pt x="13108" y="1636"/>
                </a:cubicBezTo>
                <a:cubicBezTo>
                  <a:pt x="13108" y="1619"/>
                  <a:pt x="13108" y="1613"/>
                  <a:pt x="13108" y="1601"/>
                </a:cubicBezTo>
                <a:cubicBezTo>
                  <a:pt x="13108" y="1589"/>
                  <a:pt x="13108" y="1589"/>
                  <a:pt x="13108" y="1589"/>
                </a:cubicBezTo>
                <a:cubicBezTo>
                  <a:pt x="13108" y="1577"/>
                  <a:pt x="13114" y="1571"/>
                  <a:pt x="13114" y="1565"/>
                </a:cubicBezTo>
                <a:cubicBezTo>
                  <a:pt x="13120" y="1554"/>
                  <a:pt x="13120" y="1548"/>
                  <a:pt x="13120" y="1530"/>
                </a:cubicBezTo>
                <a:cubicBezTo>
                  <a:pt x="13120" y="1530"/>
                  <a:pt x="13120" y="1524"/>
                  <a:pt x="13120" y="1518"/>
                </a:cubicBezTo>
                <a:cubicBezTo>
                  <a:pt x="13120" y="1512"/>
                  <a:pt x="13114" y="1506"/>
                  <a:pt x="13108" y="1494"/>
                </a:cubicBezTo>
                <a:lnTo>
                  <a:pt x="13108" y="1488"/>
                </a:lnTo>
                <a:cubicBezTo>
                  <a:pt x="13102" y="1476"/>
                  <a:pt x="13102" y="1470"/>
                  <a:pt x="13096" y="1465"/>
                </a:cubicBezTo>
                <a:cubicBezTo>
                  <a:pt x="13096" y="1459"/>
                  <a:pt x="13090" y="1453"/>
                  <a:pt x="13090" y="1453"/>
                </a:cubicBezTo>
                <a:cubicBezTo>
                  <a:pt x="13084" y="1447"/>
                  <a:pt x="13084" y="1447"/>
                  <a:pt x="13084" y="1441"/>
                </a:cubicBezTo>
                <a:cubicBezTo>
                  <a:pt x="13084" y="1370"/>
                  <a:pt x="13084" y="1370"/>
                  <a:pt x="13084" y="1370"/>
                </a:cubicBezTo>
                <a:cubicBezTo>
                  <a:pt x="13090" y="1370"/>
                  <a:pt x="13096" y="1370"/>
                  <a:pt x="13108" y="1370"/>
                </a:cubicBezTo>
                <a:cubicBezTo>
                  <a:pt x="13108" y="1370"/>
                  <a:pt x="13114" y="1370"/>
                  <a:pt x="13120" y="1370"/>
                </a:cubicBezTo>
                <a:lnTo>
                  <a:pt x="13120" y="1370"/>
                </a:lnTo>
                <a:cubicBezTo>
                  <a:pt x="13120" y="1299"/>
                  <a:pt x="13120" y="1299"/>
                  <a:pt x="13120" y="1299"/>
                </a:cubicBezTo>
                <a:cubicBezTo>
                  <a:pt x="13108" y="1299"/>
                  <a:pt x="13102" y="1299"/>
                  <a:pt x="13090" y="1299"/>
                </a:cubicBezTo>
                <a:cubicBezTo>
                  <a:pt x="13084" y="1299"/>
                  <a:pt x="13084" y="1287"/>
                  <a:pt x="13079" y="1287"/>
                </a:cubicBezTo>
                <a:cubicBezTo>
                  <a:pt x="13079" y="1287"/>
                  <a:pt x="13073" y="1281"/>
                  <a:pt x="13067" y="1281"/>
                </a:cubicBezTo>
                <a:cubicBezTo>
                  <a:pt x="13061" y="1281"/>
                  <a:pt x="13055" y="1281"/>
                  <a:pt x="13043" y="1281"/>
                </a:cubicBezTo>
                <a:cubicBezTo>
                  <a:pt x="13025" y="1281"/>
                  <a:pt x="13025" y="1281"/>
                  <a:pt x="13025" y="1281"/>
                </a:cubicBezTo>
                <a:cubicBezTo>
                  <a:pt x="13019" y="1281"/>
                  <a:pt x="13013" y="1281"/>
                  <a:pt x="13007" y="1281"/>
                </a:cubicBezTo>
                <a:cubicBezTo>
                  <a:pt x="12996" y="1281"/>
                  <a:pt x="12990" y="1281"/>
                  <a:pt x="12978" y="1287"/>
                </a:cubicBezTo>
                <a:cubicBezTo>
                  <a:pt x="12972" y="1287"/>
                  <a:pt x="12972" y="1293"/>
                  <a:pt x="12966" y="1293"/>
                </a:cubicBezTo>
                <a:cubicBezTo>
                  <a:pt x="12960" y="1299"/>
                  <a:pt x="12960" y="1299"/>
                  <a:pt x="12954" y="1299"/>
                </a:cubicBezTo>
                <a:cubicBezTo>
                  <a:pt x="12948" y="1299"/>
                  <a:pt x="12948" y="1299"/>
                  <a:pt x="12942" y="1299"/>
                </a:cubicBezTo>
                <a:cubicBezTo>
                  <a:pt x="12936" y="1299"/>
                  <a:pt x="12930" y="1299"/>
                  <a:pt x="12918" y="1299"/>
                </a:cubicBezTo>
                <a:cubicBezTo>
                  <a:pt x="12918" y="1299"/>
                  <a:pt x="12913" y="1304"/>
                  <a:pt x="12907" y="1304"/>
                </a:cubicBezTo>
                <a:cubicBezTo>
                  <a:pt x="12907" y="1316"/>
                  <a:pt x="12907" y="1322"/>
                  <a:pt x="12907" y="1340"/>
                </a:cubicBezTo>
                <a:cubicBezTo>
                  <a:pt x="12907" y="1340"/>
                  <a:pt x="12907" y="1346"/>
                  <a:pt x="12907" y="1352"/>
                </a:cubicBezTo>
                <a:cubicBezTo>
                  <a:pt x="12907" y="1358"/>
                  <a:pt x="12901" y="1364"/>
                  <a:pt x="12895" y="1376"/>
                </a:cubicBezTo>
                <a:cubicBezTo>
                  <a:pt x="12889" y="1382"/>
                  <a:pt x="12889" y="1382"/>
                  <a:pt x="12889" y="1387"/>
                </a:cubicBezTo>
                <a:cubicBezTo>
                  <a:pt x="12877" y="1393"/>
                  <a:pt x="12871" y="1399"/>
                  <a:pt x="12865" y="1411"/>
                </a:cubicBezTo>
                <a:cubicBezTo>
                  <a:pt x="12865" y="1417"/>
                  <a:pt x="12865" y="1423"/>
                  <a:pt x="12859" y="1429"/>
                </a:cubicBezTo>
                <a:cubicBezTo>
                  <a:pt x="12859" y="1435"/>
                  <a:pt x="12859" y="1441"/>
                  <a:pt x="12853" y="1447"/>
                </a:cubicBezTo>
                <a:cubicBezTo>
                  <a:pt x="12853" y="1447"/>
                  <a:pt x="12847" y="1447"/>
                  <a:pt x="12841" y="1447"/>
                </a:cubicBezTo>
                <a:cubicBezTo>
                  <a:pt x="12835" y="1453"/>
                  <a:pt x="12830" y="1447"/>
                  <a:pt x="12818" y="1447"/>
                </a:cubicBezTo>
                <a:cubicBezTo>
                  <a:pt x="12812" y="1447"/>
                  <a:pt x="12812" y="1447"/>
                  <a:pt x="12812" y="1447"/>
                </a:cubicBezTo>
                <a:cubicBezTo>
                  <a:pt x="12806" y="1447"/>
                  <a:pt x="12800" y="1453"/>
                  <a:pt x="12800" y="1453"/>
                </a:cubicBezTo>
                <a:cubicBezTo>
                  <a:pt x="12794" y="1459"/>
                  <a:pt x="12794" y="1465"/>
                  <a:pt x="12794" y="1470"/>
                </a:cubicBezTo>
                <a:cubicBezTo>
                  <a:pt x="12794" y="1476"/>
                  <a:pt x="12794" y="1476"/>
                  <a:pt x="12794" y="1476"/>
                </a:cubicBezTo>
                <a:cubicBezTo>
                  <a:pt x="12794" y="1482"/>
                  <a:pt x="12794" y="1488"/>
                  <a:pt x="12794" y="1494"/>
                </a:cubicBezTo>
                <a:cubicBezTo>
                  <a:pt x="12794" y="1494"/>
                  <a:pt x="12806" y="1488"/>
                  <a:pt x="12806" y="1494"/>
                </a:cubicBezTo>
                <a:cubicBezTo>
                  <a:pt x="12812" y="1500"/>
                  <a:pt x="12824" y="1500"/>
                  <a:pt x="12824" y="1512"/>
                </a:cubicBezTo>
                <a:cubicBezTo>
                  <a:pt x="12830" y="1518"/>
                  <a:pt x="12830" y="1524"/>
                  <a:pt x="12830" y="1536"/>
                </a:cubicBezTo>
                <a:cubicBezTo>
                  <a:pt x="12830" y="1542"/>
                  <a:pt x="12830" y="1554"/>
                  <a:pt x="12824" y="1559"/>
                </a:cubicBezTo>
                <a:cubicBezTo>
                  <a:pt x="12818" y="1559"/>
                  <a:pt x="12812" y="1559"/>
                  <a:pt x="12812" y="1559"/>
                </a:cubicBezTo>
                <a:cubicBezTo>
                  <a:pt x="12806" y="1565"/>
                  <a:pt x="12806" y="1565"/>
                  <a:pt x="12800" y="1565"/>
                </a:cubicBezTo>
                <a:cubicBezTo>
                  <a:pt x="12794" y="1571"/>
                  <a:pt x="12800" y="1577"/>
                  <a:pt x="12800" y="1583"/>
                </a:cubicBezTo>
                <a:cubicBezTo>
                  <a:pt x="12800" y="1589"/>
                  <a:pt x="12800" y="1595"/>
                  <a:pt x="12800" y="1607"/>
                </a:cubicBezTo>
                <a:cubicBezTo>
                  <a:pt x="12812" y="1607"/>
                  <a:pt x="12812" y="1607"/>
                  <a:pt x="12824" y="1607"/>
                </a:cubicBezTo>
                <a:cubicBezTo>
                  <a:pt x="12830" y="1607"/>
                  <a:pt x="12830" y="1601"/>
                  <a:pt x="12835" y="1607"/>
                </a:cubicBezTo>
                <a:cubicBezTo>
                  <a:pt x="12841" y="1607"/>
                  <a:pt x="12841" y="1613"/>
                  <a:pt x="12847" y="1613"/>
                </a:cubicBezTo>
                <a:cubicBezTo>
                  <a:pt x="12847" y="1619"/>
                  <a:pt x="12853" y="1619"/>
                  <a:pt x="12853" y="1625"/>
                </a:cubicBezTo>
                <a:cubicBezTo>
                  <a:pt x="12853" y="1631"/>
                  <a:pt x="12853" y="1631"/>
                  <a:pt x="12853" y="1636"/>
                </a:cubicBezTo>
                <a:cubicBezTo>
                  <a:pt x="12859" y="1642"/>
                  <a:pt x="12859" y="1642"/>
                  <a:pt x="12859" y="1648"/>
                </a:cubicBezTo>
                <a:cubicBezTo>
                  <a:pt x="12865" y="1654"/>
                  <a:pt x="12871" y="1648"/>
                  <a:pt x="12871" y="1654"/>
                </a:cubicBezTo>
                <a:cubicBezTo>
                  <a:pt x="12877" y="1660"/>
                  <a:pt x="12877" y="1660"/>
                  <a:pt x="12883" y="1666"/>
                </a:cubicBezTo>
                <a:lnTo>
                  <a:pt x="12889" y="1666"/>
                </a:lnTo>
                <a:cubicBezTo>
                  <a:pt x="12901" y="1672"/>
                  <a:pt x="12907" y="1684"/>
                  <a:pt x="12913" y="1690"/>
                </a:cubicBezTo>
                <a:cubicBezTo>
                  <a:pt x="12913" y="1690"/>
                  <a:pt x="12918" y="1690"/>
                  <a:pt x="12924" y="1696"/>
                </a:cubicBezTo>
                <a:cubicBezTo>
                  <a:pt x="12924" y="1696"/>
                  <a:pt x="12924" y="1702"/>
                  <a:pt x="12924" y="1708"/>
                </a:cubicBezTo>
                <a:cubicBezTo>
                  <a:pt x="12924" y="1708"/>
                  <a:pt x="12924" y="1714"/>
                  <a:pt x="12924" y="1720"/>
                </a:cubicBezTo>
                <a:cubicBezTo>
                  <a:pt x="12924" y="1725"/>
                  <a:pt x="12913" y="1725"/>
                  <a:pt x="12913" y="1725"/>
                </a:cubicBezTo>
                <a:cubicBezTo>
                  <a:pt x="12907" y="1731"/>
                  <a:pt x="12913" y="1737"/>
                  <a:pt x="12907" y="1737"/>
                </a:cubicBezTo>
                <a:cubicBezTo>
                  <a:pt x="12907" y="1743"/>
                  <a:pt x="12901" y="1737"/>
                  <a:pt x="12895" y="1737"/>
                </a:cubicBezTo>
                <a:cubicBezTo>
                  <a:pt x="12889" y="1737"/>
                  <a:pt x="12889" y="1737"/>
                  <a:pt x="12889" y="1737"/>
                </a:cubicBezTo>
                <a:cubicBezTo>
                  <a:pt x="12877" y="1737"/>
                  <a:pt x="12871" y="1743"/>
                  <a:pt x="12865" y="1737"/>
                </a:cubicBezTo>
                <a:cubicBezTo>
                  <a:pt x="12853" y="1737"/>
                  <a:pt x="12847" y="1731"/>
                  <a:pt x="12841" y="1725"/>
                </a:cubicBezTo>
                <a:cubicBezTo>
                  <a:pt x="12830" y="1720"/>
                  <a:pt x="12824" y="1708"/>
                  <a:pt x="12824" y="1690"/>
                </a:cubicBezTo>
                <a:cubicBezTo>
                  <a:pt x="12818" y="1690"/>
                  <a:pt x="12812" y="1684"/>
                  <a:pt x="12806" y="1684"/>
                </a:cubicBezTo>
                <a:cubicBezTo>
                  <a:pt x="12788" y="1684"/>
                  <a:pt x="12782" y="1684"/>
                  <a:pt x="12770" y="1678"/>
                </a:cubicBezTo>
                <a:cubicBezTo>
                  <a:pt x="12764" y="1678"/>
                  <a:pt x="12764" y="1672"/>
                  <a:pt x="12758" y="1666"/>
                </a:cubicBezTo>
                <a:cubicBezTo>
                  <a:pt x="12758" y="1666"/>
                  <a:pt x="12752" y="1660"/>
                  <a:pt x="12747" y="1660"/>
                </a:cubicBezTo>
                <a:cubicBezTo>
                  <a:pt x="12741" y="1654"/>
                  <a:pt x="12735" y="1660"/>
                  <a:pt x="12729" y="1660"/>
                </a:cubicBezTo>
                <a:cubicBezTo>
                  <a:pt x="12723" y="1660"/>
                  <a:pt x="12717" y="1654"/>
                  <a:pt x="12717" y="1654"/>
                </a:cubicBezTo>
                <a:cubicBezTo>
                  <a:pt x="12705" y="1654"/>
                  <a:pt x="12699" y="1654"/>
                  <a:pt x="12693" y="1654"/>
                </a:cubicBezTo>
                <a:cubicBezTo>
                  <a:pt x="12687" y="1654"/>
                  <a:pt x="12681" y="1648"/>
                  <a:pt x="12681" y="1642"/>
                </a:cubicBezTo>
                <a:cubicBezTo>
                  <a:pt x="12675" y="1636"/>
                  <a:pt x="12681" y="1631"/>
                  <a:pt x="12675" y="1631"/>
                </a:cubicBezTo>
                <a:cubicBezTo>
                  <a:pt x="12669" y="1625"/>
                  <a:pt x="12669" y="1625"/>
                  <a:pt x="12664" y="1625"/>
                </a:cubicBezTo>
                <a:cubicBezTo>
                  <a:pt x="12658" y="1625"/>
                  <a:pt x="12658" y="1625"/>
                  <a:pt x="12652" y="1625"/>
                </a:cubicBezTo>
                <a:cubicBezTo>
                  <a:pt x="12646" y="1619"/>
                  <a:pt x="12640" y="1619"/>
                  <a:pt x="12640" y="1613"/>
                </a:cubicBezTo>
                <a:cubicBezTo>
                  <a:pt x="12634" y="1613"/>
                  <a:pt x="12628" y="1607"/>
                  <a:pt x="12628" y="1607"/>
                </a:cubicBezTo>
                <a:cubicBezTo>
                  <a:pt x="12569" y="1607"/>
                  <a:pt x="12569" y="1607"/>
                  <a:pt x="12569" y="1607"/>
                </a:cubicBezTo>
                <a:cubicBezTo>
                  <a:pt x="12563" y="1607"/>
                  <a:pt x="12563" y="1607"/>
                  <a:pt x="12557" y="1601"/>
                </a:cubicBezTo>
                <a:cubicBezTo>
                  <a:pt x="12557" y="1601"/>
                  <a:pt x="12557" y="1595"/>
                  <a:pt x="12551" y="1589"/>
                </a:cubicBezTo>
                <a:cubicBezTo>
                  <a:pt x="12551" y="1589"/>
                  <a:pt x="12545" y="1583"/>
                  <a:pt x="12539" y="1583"/>
                </a:cubicBezTo>
                <a:cubicBezTo>
                  <a:pt x="12480" y="1583"/>
                  <a:pt x="12480" y="1583"/>
                  <a:pt x="12480" y="1583"/>
                </a:cubicBezTo>
                <a:cubicBezTo>
                  <a:pt x="12468" y="1583"/>
                  <a:pt x="12468" y="1577"/>
                  <a:pt x="12456" y="1571"/>
                </a:cubicBezTo>
                <a:cubicBezTo>
                  <a:pt x="12450" y="1565"/>
                  <a:pt x="12444" y="1559"/>
                  <a:pt x="12432" y="1559"/>
                </a:cubicBezTo>
                <a:cubicBezTo>
                  <a:pt x="12432" y="1554"/>
                  <a:pt x="12426" y="1554"/>
                  <a:pt x="12426" y="1554"/>
                </a:cubicBezTo>
                <a:cubicBezTo>
                  <a:pt x="12420" y="1554"/>
                  <a:pt x="12420" y="1548"/>
                  <a:pt x="12420" y="1542"/>
                </a:cubicBezTo>
                <a:cubicBezTo>
                  <a:pt x="12414" y="1542"/>
                  <a:pt x="12409" y="1542"/>
                  <a:pt x="12409" y="1542"/>
                </a:cubicBezTo>
                <a:cubicBezTo>
                  <a:pt x="12403" y="1536"/>
                  <a:pt x="12397" y="1536"/>
                  <a:pt x="12397" y="1530"/>
                </a:cubicBezTo>
                <a:cubicBezTo>
                  <a:pt x="12391" y="1530"/>
                  <a:pt x="12397" y="1524"/>
                  <a:pt x="12391" y="1518"/>
                </a:cubicBezTo>
                <a:cubicBezTo>
                  <a:pt x="12391" y="1518"/>
                  <a:pt x="12385" y="1518"/>
                  <a:pt x="12379" y="1518"/>
                </a:cubicBezTo>
                <a:cubicBezTo>
                  <a:pt x="12373" y="1518"/>
                  <a:pt x="12367" y="1518"/>
                  <a:pt x="12361" y="1518"/>
                </a:cubicBezTo>
                <a:cubicBezTo>
                  <a:pt x="12355" y="1518"/>
                  <a:pt x="12355" y="1518"/>
                  <a:pt x="12355" y="1518"/>
                </a:cubicBezTo>
                <a:cubicBezTo>
                  <a:pt x="12355" y="1518"/>
                  <a:pt x="12349" y="1518"/>
                  <a:pt x="12349" y="1524"/>
                </a:cubicBezTo>
                <a:cubicBezTo>
                  <a:pt x="12343" y="1524"/>
                  <a:pt x="12337" y="1530"/>
                  <a:pt x="12337" y="1536"/>
                </a:cubicBezTo>
                <a:cubicBezTo>
                  <a:pt x="12337" y="1542"/>
                  <a:pt x="12337" y="1548"/>
                  <a:pt x="12337" y="1554"/>
                </a:cubicBezTo>
                <a:cubicBezTo>
                  <a:pt x="12337" y="1559"/>
                  <a:pt x="12343" y="1559"/>
                  <a:pt x="12349" y="1565"/>
                </a:cubicBezTo>
                <a:cubicBezTo>
                  <a:pt x="12355" y="1565"/>
                  <a:pt x="12361" y="1565"/>
                  <a:pt x="12361" y="1571"/>
                </a:cubicBezTo>
                <a:cubicBezTo>
                  <a:pt x="12361" y="1577"/>
                  <a:pt x="12361" y="1577"/>
                  <a:pt x="12361" y="1583"/>
                </a:cubicBezTo>
                <a:cubicBezTo>
                  <a:pt x="12361" y="1589"/>
                  <a:pt x="12361" y="1589"/>
                  <a:pt x="12361" y="1595"/>
                </a:cubicBezTo>
                <a:cubicBezTo>
                  <a:pt x="12367" y="1595"/>
                  <a:pt x="12373" y="1595"/>
                  <a:pt x="12385" y="1595"/>
                </a:cubicBezTo>
                <a:cubicBezTo>
                  <a:pt x="12391" y="1595"/>
                  <a:pt x="12391" y="1601"/>
                  <a:pt x="12397" y="1601"/>
                </a:cubicBezTo>
                <a:cubicBezTo>
                  <a:pt x="12397" y="1601"/>
                  <a:pt x="12403" y="1601"/>
                  <a:pt x="12409" y="1601"/>
                </a:cubicBezTo>
                <a:cubicBezTo>
                  <a:pt x="12409" y="1601"/>
                  <a:pt x="12414" y="1601"/>
                  <a:pt x="12420" y="1607"/>
                </a:cubicBezTo>
                <a:cubicBezTo>
                  <a:pt x="12420" y="1607"/>
                  <a:pt x="12420" y="1613"/>
                  <a:pt x="12420" y="1619"/>
                </a:cubicBezTo>
                <a:cubicBezTo>
                  <a:pt x="12420" y="1625"/>
                  <a:pt x="12426" y="1625"/>
                  <a:pt x="12426" y="1631"/>
                </a:cubicBezTo>
                <a:cubicBezTo>
                  <a:pt x="12432" y="1636"/>
                  <a:pt x="12444" y="1636"/>
                  <a:pt x="12456" y="1642"/>
                </a:cubicBezTo>
                <a:cubicBezTo>
                  <a:pt x="12462" y="1642"/>
                  <a:pt x="12462" y="1642"/>
                  <a:pt x="12468" y="1648"/>
                </a:cubicBezTo>
                <a:cubicBezTo>
                  <a:pt x="12468" y="1648"/>
                  <a:pt x="12474" y="1648"/>
                  <a:pt x="12474" y="1654"/>
                </a:cubicBezTo>
                <a:cubicBezTo>
                  <a:pt x="12474" y="1660"/>
                  <a:pt x="12474" y="1666"/>
                  <a:pt x="12474" y="1666"/>
                </a:cubicBezTo>
                <a:cubicBezTo>
                  <a:pt x="12474" y="1672"/>
                  <a:pt x="12468" y="1678"/>
                  <a:pt x="12468" y="1678"/>
                </a:cubicBezTo>
                <a:cubicBezTo>
                  <a:pt x="12462" y="1690"/>
                  <a:pt x="12456" y="1696"/>
                  <a:pt x="12450" y="1702"/>
                </a:cubicBezTo>
                <a:cubicBezTo>
                  <a:pt x="12444" y="1702"/>
                  <a:pt x="12444" y="1702"/>
                  <a:pt x="12438" y="1702"/>
                </a:cubicBezTo>
                <a:cubicBezTo>
                  <a:pt x="12426" y="1702"/>
                  <a:pt x="12426" y="1702"/>
                  <a:pt x="12426" y="1702"/>
                </a:cubicBezTo>
                <a:cubicBezTo>
                  <a:pt x="12420" y="1702"/>
                  <a:pt x="12420" y="1696"/>
                  <a:pt x="12414" y="1702"/>
                </a:cubicBezTo>
                <a:cubicBezTo>
                  <a:pt x="12409" y="1702"/>
                  <a:pt x="12409" y="1708"/>
                  <a:pt x="12409" y="1714"/>
                </a:cubicBezTo>
                <a:cubicBezTo>
                  <a:pt x="12409" y="1714"/>
                  <a:pt x="12409" y="1720"/>
                  <a:pt x="12409" y="1725"/>
                </a:cubicBezTo>
                <a:cubicBezTo>
                  <a:pt x="12403" y="1725"/>
                  <a:pt x="12403" y="1731"/>
                  <a:pt x="12403" y="1731"/>
                </a:cubicBezTo>
                <a:cubicBezTo>
                  <a:pt x="12397" y="1737"/>
                  <a:pt x="12391" y="1737"/>
                  <a:pt x="12391" y="1737"/>
                </a:cubicBezTo>
                <a:cubicBezTo>
                  <a:pt x="12379" y="1737"/>
                  <a:pt x="12379" y="1737"/>
                  <a:pt x="12379" y="1737"/>
                </a:cubicBezTo>
                <a:cubicBezTo>
                  <a:pt x="12379" y="1725"/>
                  <a:pt x="12379" y="1725"/>
                  <a:pt x="12379" y="1714"/>
                </a:cubicBezTo>
                <a:cubicBezTo>
                  <a:pt x="12379" y="1708"/>
                  <a:pt x="12379" y="1708"/>
                  <a:pt x="12379" y="1702"/>
                </a:cubicBezTo>
                <a:cubicBezTo>
                  <a:pt x="12379" y="1696"/>
                  <a:pt x="12379" y="1690"/>
                  <a:pt x="12379" y="1678"/>
                </a:cubicBezTo>
                <a:cubicBezTo>
                  <a:pt x="12379" y="1672"/>
                  <a:pt x="12379" y="1672"/>
                  <a:pt x="12379" y="1666"/>
                </a:cubicBezTo>
                <a:cubicBezTo>
                  <a:pt x="12361" y="1666"/>
                  <a:pt x="12361" y="1666"/>
                  <a:pt x="12361" y="1666"/>
                </a:cubicBezTo>
                <a:cubicBezTo>
                  <a:pt x="12355" y="1672"/>
                  <a:pt x="12349" y="1666"/>
                  <a:pt x="12349" y="1672"/>
                </a:cubicBezTo>
                <a:cubicBezTo>
                  <a:pt x="12343" y="1672"/>
                  <a:pt x="12343" y="1678"/>
                  <a:pt x="12337" y="1678"/>
                </a:cubicBezTo>
                <a:cubicBezTo>
                  <a:pt x="12337" y="1684"/>
                  <a:pt x="12337" y="1690"/>
                  <a:pt x="12332" y="1690"/>
                </a:cubicBezTo>
                <a:cubicBezTo>
                  <a:pt x="12332" y="1696"/>
                  <a:pt x="12332" y="1702"/>
                  <a:pt x="12325" y="1702"/>
                </a:cubicBezTo>
                <a:cubicBezTo>
                  <a:pt x="12320" y="1708"/>
                  <a:pt x="12314" y="1702"/>
                  <a:pt x="12302" y="1702"/>
                </a:cubicBezTo>
                <a:cubicBezTo>
                  <a:pt x="12290" y="1702"/>
                  <a:pt x="12290" y="1702"/>
                  <a:pt x="12290" y="1702"/>
                </a:cubicBezTo>
                <a:cubicBezTo>
                  <a:pt x="12284" y="1702"/>
                  <a:pt x="12278" y="1702"/>
                  <a:pt x="12272" y="1702"/>
                </a:cubicBezTo>
                <a:cubicBezTo>
                  <a:pt x="12266" y="1702"/>
                  <a:pt x="12260" y="1696"/>
                  <a:pt x="12254" y="1702"/>
                </a:cubicBezTo>
                <a:cubicBezTo>
                  <a:pt x="12248" y="1702"/>
                  <a:pt x="12254" y="1708"/>
                  <a:pt x="12248" y="1714"/>
                </a:cubicBezTo>
                <a:cubicBezTo>
                  <a:pt x="12243" y="1714"/>
                  <a:pt x="12248" y="1720"/>
                  <a:pt x="12243" y="1725"/>
                </a:cubicBezTo>
                <a:cubicBezTo>
                  <a:pt x="12237" y="1725"/>
                  <a:pt x="12231" y="1725"/>
                  <a:pt x="12225" y="1725"/>
                </a:cubicBezTo>
                <a:cubicBezTo>
                  <a:pt x="12213" y="1725"/>
                  <a:pt x="12213" y="1725"/>
                  <a:pt x="12213" y="1725"/>
                </a:cubicBezTo>
                <a:cubicBezTo>
                  <a:pt x="12213" y="1725"/>
                  <a:pt x="12207" y="1720"/>
                  <a:pt x="12201" y="1720"/>
                </a:cubicBezTo>
                <a:cubicBezTo>
                  <a:pt x="12195" y="1720"/>
                  <a:pt x="12195" y="1720"/>
                  <a:pt x="12195" y="1720"/>
                </a:cubicBezTo>
                <a:cubicBezTo>
                  <a:pt x="12166" y="1720"/>
                  <a:pt x="12166" y="1720"/>
                  <a:pt x="12166" y="1720"/>
                </a:cubicBezTo>
                <a:cubicBezTo>
                  <a:pt x="12159" y="1720"/>
                  <a:pt x="12159" y="1720"/>
                  <a:pt x="12154" y="1720"/>
                </a:cubicBezTo>
                <a:cubicBezTo>
                  <a:pt x="12154" y="1749"/>
                  <a:pt x="12154" y="1749"/>
                  <a:pt x="12154" y="1749"/>
                </a:cubicBezTo>
                <a:cubicBezTo>
                  <a:pt x="12118" y="1749"/>
                  <a:pt x="12118" y="1749"/>
                  <a:pt x="12118" y="1749"/>
                </a:cubicBezTo>
                <a:lnTo>
                  <a:pt x="12112" y="1743"/>
                </a:lnTo>
                <a:cubicBezTo>
                  <a:pt x="12106" y="1737"/>
                  <a:pt x="12106" y="1737"/>
                  <a:pt x="12106" y="1731"/>
                </a:cubicBezTo>
                <a:cubicBezTo>
                  <a:pt x="12100" y="1725"/>
                  <a:pt x="12094" y="1731"/>
                  <a:pt x="12094" y="1725"/>
                </a:cubicBezTo>
                <a:lnTo>
                  <a:pt x="12100" y="1720"/>
                </a:lnTo>
                <a:cubicBezTo>
                  <a:pt x="12100" y="1714"/>
                  <a:pt x="12100" y="1708"/>
                  <a:pt x="12100" y="1708"/>
                </a:cubicBezTo>
                <a:cubicBezTo>
                  <a:pt x="12100" y="1696"/>
                  <a:pt x="12106" y="1690"/>
                  <a:pt x="12112" y="1684"/>
                </a:cubicBezTo>
                <a:cubicBezTo>
                  <a:pt x="12106" y="1672"/>
                  <a:pt x="12106" y="1672"/>
                  <a:pt x="12106" y="1672"/>
                </a:cubicBezTo>
                <a:cubicBezTo>
                  <a:pt x="12100" y="1672"/>
                  <a:pt x="12100" y="1672"/>
                  <a:pt x="12094" y="1672"/>
                </a:cubicBezTo>
                <a:cubicBezTo>
                  <a:pt x="12094" y="1678"/>
                  <a:pt x="12094" y="1684"/>
                  <a:pt x="12088" y="1684"/>
                </a:cubicBezTo>
                <a:cubicBezTo>
                  <a:pt x="12088" y="1690"/>
                  <a:pt x="12082" y="1690"/>
                  <a:pt x="12077" y="1690"/>
                </a:cubicBezTo>
                <a:cubicBezTo>
                  <a:pt x="12077" y="1690"/>
                  <a:pt x="12071" y="1690"/>
                  <a:pt x="12065" y="1690"/>
                </a:cubicBezTo>
                <a:cubicBezTo>
                  <a:pt x="12059" y="1690"/>
                  <a:pt x="12047" y="1690"/>
                  <a:pt x="12041" y="1696"/>
                </a:cubicBezTo>
                <a:cubicBezTo>
                  <a:pt x="12035" y="1696"/>
                  <a:pt x="12035" y="1702"/>
                  <a:pt x="12035" y="1708"/>
                </a:cubicBezTo>
                <a:cubicBezTo>
                  <a:pt x="12023" y="1708"/>
                  <a:pt x="12017" y="1714"/>
                  <a:pt x="12011" y="1720"/>
                </a:cubicBezTo>
                <a:cubicBezTo>
                  <a:pt x="11993" y="1720"/>
                  <a:pt x="11993" y="1720"/>
                  <a:pt x="11993" y="1720"/>
                </a:cubicBezTo>
                <a:cubicBezTo>
                  <a:pt x="11982" y="1720"/>
                  <a:pt x="11970" y="1714"/>
                  <a:pt x="11958" y="1720"/>
                </a:cubicBezTo>
                <a:cubicBezTo>
                  <a:pt x="11952" y="1720"/>
                  <a:pt x="11952" y="1725"/>
                  <a:pt x="11946" y="1725"/>
                </a:cubicBezTo>
                <a:lnTo>
                  <a:pt x="11946" y="1737"/>
                </a:lnTo>
                <a:cubicBezTo>
                  <a:pt x="11940" y="1737"/>
                  <a:pt x="11934" y="1743"/>
                  <a:pt x="11934" y="1743"/>
                </a:cubicBezTo>
                <a:cubicBezTo>
                  <a:pt x="11928" y="1743"/>
                  <a:pt x="11928" y="1743"/>
                  <a:pt x="11922" y="1743"/>
                </a:cubicBezTo>
                <a:cubicBezTo>
                  <a:pt x="11911" y="1743"/>
                  <a:pt x="11911" y="1743"/>
                  <a:pt x="11911" y="1743"/>
                </a:cubicBezTo>
                <a:cubicBezTo>
                  <a:pt x="11905" y="1743"/>
                  <a:pt x="11905" y="1743"/>
                  <a:pt x="11899" y="1743"/>
                </a:cubicBezTo>
                <a:cubicBezTo>
                  <a:pt x="11887" y="1749"/>
                  <a:pt x="11881" y="1749"/>
                  <a:pt x="11875" y="1749"/>
                </a:cubicBezTo>
                <a:cubicBezTo>
                  <a:pt x="11869" y="1755"/>
                  <a:pt x="11863" y="1755"/>
                  <a:pt x="11863" y="1761"/>
                </a:cubicBezTo>
                <a:cubicBezTo>
                  <a:pt x="11851" y="1767"/>
                  <a:pt x="11845" y="1773"/>
                  <a:pt x="11839" y="1779"/>
                </a:cubicBezTo>
                <a:cubicBezTo>
                  <a:pt x="11834" y="1785"/>
                  <a:pt x="11827" y="1785"/>
                  <a:pt x="11822" y="1791"/>
                </a:cubicBezTo>
                <a:cubicBezTo>
                  <a:pt x="11810" y="1791"/>
                  <a:pt x="11792" y="1785"/>
                  <a:pt x="11780" y="1791"/>
                </a:cubicBezTo>
                <a:cubicBezTo>
                  <a:pt x="11774" y="1791"/>
                  <a:pt x="11774" y="1797"/>
                  <a:pt x="11768" y="1802"/>
                </a:cubicBezTo>
                <a:cubicBezTo>
                  <a:pt x="11768" y="1809"/>
                  <a:pt x="11768" y="1809"/>
                  <a:pt x="11774" y="1814"/>
                </a:cubicBezTo>
                <a:cubicBezTo>
                  <a:pt x="11774" y="1820"/>
                  <a:pt x="11786" y="1820"/>
                  <a:pt x="11786" y="1826"/>
                </a:cubicBezTo>
                <a:cubicBezTo>
                  <a:pt x="11786" y="1838"/>
                  <a:pt x="11786" y="1838"/>
                  <a:pt x="11780" y="1844"/>
                </a:cubicBezTo>
                <a:cubicBezTo>
                  <a:pt x="11774" y="1850"/>
                  <a:pt x="11762" y="1850"/>
                  <a:pt x="11756" y="1856"/>
                </a:cubicBezTo>
                <a:cubicBezTo>
                  <a:pt x="11750" y="1862"/>
                  <a:pt x="11750" y="1862"/>
                  <a:pt x="11745" y="1868"/>
                </a:cubicBezTo>
                <a:cubicBezTo>
                  <a:pt x="11739" y="1868"/>
                  <a:pt x="11739" y="1868"/>
                  <a:pt x="11733" y="1868"/>
                </a:cubicBezTo>
                <a:cubicBezTo>
                  <a:pt x="11727" y="1868"/>
                  <a:pt x="11727" y="1868"/>
                  <a:pt x="11721" y="1868"/>
                </a:cubicBezTo>
                <a:cubicBezTo>
                  <a:pt x="11715" y="1868"/>
                  <a:pt x="11715" y="1868"/>
                  <a:pt x="11709" y="1868"/>
                </a:cubicBezTo>
                <a:cubicBezTo>
                  <a:pt x="11697" y="1868"/>
                  <a:pt x="11697" y="1880"/>
                  <a:pt x="11691" y="1880"/>
                </a:cubicBezTo>
                <a:cubicBezTo>
                  <a:pt x="11685" y="1880"/>
                  <a:pt x="11685" y="1880"/>
                  <a:pt x="11685" y="1880"/>
                </a:cubicBezTo>
                <a:cubicBezTo>
                  <a:pt x="11679" y="1880"/>
                  <a:pt x="11679" y="1868"/>
                  <a:pt x="11673" y="1868"/>
                </a:cubicBezTo>
                <a:cubicBezTo>
                  <a:pt x="11673" y="1862"/>
                  <a:pt x="11668" y="1862"/>
                  <a:pt x="11661" y="1862"/>
                </a:cubicBezTo>
                <a:cubicBezTo>
                  <a:pt x="11656" y="1856"/>
                  <a:pt x="11656" y="1850"/>
                  <a:pt x="11650" y="1850"/>
                </a:cubicBezTo>
                <a:cubicBezTo>
                  <a:pt x="11650" y="1844"/>
                  <a:pt x="11650" y="1838"/>
                  <a:pt x="11650" y="1838"/>
                </a:cubicBezTo>
                <a:cubicBezTo>
                  <a:pt x="11644" y="1832"/>
                  <a:pt x="11638" y="1826"/>
                  <a:pt x="11638" y="1820"/>
                </a:cubicBezTo>
                <a:cubicBezTo>
                  <a:pt x="11638" y="1809"/>
                  <a:pt x="11638" y="1802"/>
                  <a:pt x="11638" y="1791"/>
                </a:cubicBezTo>
                <a:cubicBezTo>
                  <a:pt x="11703" y="1791"/>
                  <a:pt x="11703" y="1791"/>
                  <a:pt x="11703" y="1791"/>
                </a:cubicBezTo>
                <a:cubicBezTo>
                  <a:pt x="11703" y="1755"/>
                  <a:pt x="11703" y="1755"/>
                  <a:pt x="11703" y="1755"/>
                </a:cubicBezTo>
                <a:cubicBezTo>
                  <a:pt x="11697" y="1755"/>
                  <a:pt x="11697" y="1749"/>
                  <a:pt x="11691" y="1743"/>
                </a:cubicBezTo>
                <a:cubicBezTo>
                  <a:pt x="11685" y="1743"/>
                  <a:pt x="11679" y="1743"/>
                  <a:pt x="11679" y="1743"/>
                </a:cubicBezTo>
                <a:cubicBezTo>
                  <a:pt x="11673" y="1737"/>
                  <a:pt x="11673" y="1737"/>
                  <a:pt x="11673" y="1731"/>
                </a:cubicBezTo>
                <a:cubicBezTo>
                  <a:pt x="11668" y="1725"/>
                  <a:pt x="11668" y="1725"/>
                  <a:pt x="11661" y="1720"/>
                </a:cubicBezTo>
                <a:cubicBezTo>
                  <a:pt x="11661" y="1714"/>
                  <a:pt x="11661" y="1708"/>
                  <a:pt x="11656" y="1708"/>
                </a:cubicBezTo>
                <a:cubicBezTo>
                  <a:pt x="11644" y="1708"/>
                  <a:pt x="11638" y="1714"/>
                  <a:pt x="11632" y="1714"/>
                </a:cubicBezTo>
                <a:cubicBezTo>
                  <a:pt x="11626" y="1714"/>
                  <a:pt x="11626" y="1714"/>
                  <a:pt x="11626" y="1714"/>
                </a:cubicBezTo>
                <a:cubicBezTo>
                  <a:pt x="11620" y="1714"/>
                  <a:pt x="11620" y="1708"/>
                  <a:pt x="11614" y="1702"/>
                </a:cubicBezTo>
                <a:cubicBezTo>
                  <a:pt x="11608" y="1702"/>
                  <a:pt x="11602" y="1702"/>
                  <a:pt x="11602" y="1702"/>
                </a:cubicBezTo>
                <a:cubicBezTo>
                  <a:pt x="11590" y="1696"/>
                  <a:pt x="11584" y="1702"/>
                  <a:pt x="11579" y="1702"/>
                </a:cubicBezTo>
                <a:cubicBezTo>
                  <a:pt x="11555" y="1702"/>
                  <a:pt x="11555" y="1702"/>
                  <a:pt x="11555" y="1702"/>
                </a:cubicBezTo>
                <a:cubicBezTo>
                  <a:pt x="11549" y="1702"/>
                  <a:pt x="11543" y="1702"/>
                  <a:pt x="11543" y="1702"/>
                </a:cubicBezTo>
                <a:cubicBezTo>
                  <a:pt x="11537" y="1702"/>
                  <a:pt x="11537" y="1702"/>
                  <a:pt x="11531" y="1702"/>
                </a:cubicBezTo>
                <a:cubicBezTo>
                  <a:pt x="11531" y="1725"/>
                  <a:pt x="11531" y="1725"/>
                  <a:pt x="11531" y="1725"/>
                </a:cubicBezTo>
                <a:cubicBezTo>
                  <a:pt x="11543" y="1725"/>
                  <a:pt x="11549" y="1725"/>
                  <a:pt x="11555" y="1725"/>
                </a:cubicBezTo>
                <a:cubicBezTo>
                  <a:pt x="11561" y="1725"/>
                  <a:pt x="11561" y="1731"/>
                  <a:pt x="11567" y="1731"/>
                </a:cubicBezTo>
                <a:cubicBezTo>
                  <a:pt x="11567" y="1802"/>
                  <a:pt x="11567" y="1802"/>
                  <a:pt x="11567" y="1802"/>
                </a:cubicBezTo>
                <a:cubicBezTo>
                  <a:pt x="11567" y="1809"/>
                  <a:pt x="11561" y="1809"/>
                  <a:pt x="11561" y="1814"/>
                </a:cubicBezTo>
                <a:cubicBezTo>
                  <a:pt x="11555" y="1820"/>
                  <a:pt x="11549" y="1814"/>
                  <a:pt x="11549" y="1820"/>
                </a:cubicBezTo>
                <a:cubicBezTo>
                  <a:pt x="11549" y="1826"/>
                  <a:pt x="11549" y="1832"/>
                  <a:pt x="11549" y="1832"/>
                </a:cubicBezTo>
                <a:cubicBezTo>
                  <a:pt x="11549" y="1838"/>
                  <a:pt x="11549" y="1844"/>
                  <a:pt x="11549" y="1844"/>
                </a:cubicBezTo>
                <a:cubicBezTo>
                  <a:pt x="11555" y="1850"/>
                  <a:pt x="11561" y="1844"/>
                  <a:pt x="11561" y="1850"/>
                </a:cubicBezTo>
                <a:cubicBezTo>
                  <a:pt x="11567" y="1850"/>
                  <a:pt x="11567" y="1850"/>
                  <a:pt x="11573" y="1856"/>
                </a:cubicBezTo>
                <a:cubicBezTo>
                  <a:pt x="11579" y="1856"/>
                  <a:pt x="11579" y="1862"/>
                  <a:pt x="11579" y="1868"/>
                </a:cubicBezTo>
                <a:cubicBezTo>
                  <a:pt x="11584" y="1868"/>
                  <a:pt x="11590" y="1874"/>
                  <a:pt x="11590" y="1880"/>
                </a:cubicBezTo>
                <a:cubicBezTo>
                  <a:pt x="11590" y="1886"/>
                  <a:pt x="11590" y="1886"/>
                  <a:pt x="11590" y="1886"/>
                </a:cubicBezTo>
                <a:cubicBezTo>
                  <a:pt x="11590" y="1891"/>
                  <a:pt x="11584" y="1886"/>
                  <a:pt x="11584" y="1891"/>
                </a:cubicBezTo>
                <a:cubicBezTo>
                  <a:pt x="11584" y="1897"/>
                  <a:pt x="11584" y="1897"/>
                  <a:pt x="11584" y="1903"/>
                </a:cubicBezTo>
                <a:cubicBezTo>
                  <a:pt x="11584" y="1915"/>
                  <a:pt x="11584" y="1921"/>
                  <a:pt x="11584" y="1939"/>
                </a:cubicBezTo>
                <a:cubicBezTo>
                  <a:pt x="11584" y="1939"/>
                  <a:pt x="11584" y="1939"/>
                  <a:pt x="11584" y="1945"/>
                </a:cubicBezTo>
                <a:cubicBezTo>
                  <a:pt x="11573" y="1939"/>
                  <a:pt x="11567" y="1939"/>
                  <a:pt x="11561" y="1939"/>
                </a:cubicBezTo>
                <a:cubicBezTo>
                  <a:pt x="11555" y="1939"/>
                  <a:pt x="11549" y="1939"/>
                  <a:pt x="11549" y="1939"/>
                </a:cubicBezTo>
                <a:cubicBezTo>
                  <a:pt x="11543" y="1939"/>
                  <a:pt x="11537" y="1933"/>
                  <a:pt x="11537" y="1933"/>
                </a:cubicBezTo>
                <a:cubicBezTo>
                  <a:pt x="11531" y="1927"/>
                  <a:pt x="11537" y="1921"/>
                  <a:pt x="11537" y="1921"/>
                </a:cubicBezTo>
                <a:cubicBezTo>
                  <a:pt x="11531" y="1915"/>
                  <a:pt x="11531" y="1909"/>
                  <a:pt x="11525" y="1909"/>
                </a:cubicBezTo>
                <a:cubicBezTo>
                  <a:pt x="11525" y="1903"/>
                  <a:pt x="11519" y="1909"/>
                  <a:pt x="11513" y="1909"/>
                </a:cubicBezTo>
                <a:cubicBezTo>
                  <a:pt x="11507" y="1909"/>
                  <a:pt x="11507" y="1909"/>
                  <a:pt x="11501" y="1909"/>
                </a:cubicBezTo>
                <a:cubicBezTo>
                  <a:pt x="11495" y="1909"/>
                  <a:pt x="11495" y="1915"/>
                  <a:pt x="11490" y="1915"/>
                </a:cubicBezTo>
                <a:cubicBezTo>
                  <a:pt x="11484" y="1915"/>
                  <a:pt x="11484" y="1915"/>
                  <a:pt x="11478" y="1915"/>
                </a:cubicBezTo>
                <a:cubicBezTo>
                  <a:pt x="11466" y="1915"/>
                  <a:pt x="11460" y="1915"/>
                  <a:pt x="11454" y="1915"/>
                </a:cubicBezTo>
                <a:cubicBezTo>
                  <a:pt x="11448" y="1915"/>
                  <a:pt x="11448" y="1921"/>
                  <a:pt x="11442" y="1921"/>
                </a:cubicBezTo>
                <a:cubicBezTo>
                  <a:pt x="11442" y="1921"/>
                  <a:pt x="11442" y="1927"/>
                  <a:pt x="11442" y="1933"/>
                </a:cubicBezTo>
                <a:cubicBezTo>
                  <a:pt x="11442" y="1933"/>
                  <a:pt x="11442" y="1939"/>
                  <a:pt x="11436" y="1945"/>
                </a:cubicBezTo>
                <a:cubicBezTo>
                  <a:pt x="11436" y="1945"/>
                  <a:pt x="11430" y="1945"/>
                  <a:pt x="11424" y="1951"/>
                </a:cubicBezTo>
                <a:lnTo>
                  <a:pt x="11418" y="1951"/>
                </a:lnTo>
                <a:cubicBezTo>
                  <a:pt x="11407" y="1951"/>
                  <a:pt x="11401" y="1957"/>
                  <a:pt x="11395" y="1957"/>
                </a:cubicBezTo>
                <a:cubicBezTo>
                  <a:pt x="11389" y="1957"/>
                  <a:pt x="11383" y="1957"/>
                  <a:pt x="11377" y="1957"/>
                </a:cubicBezTo>
                <a:cubicBezTo>
                  <a:pt x="11371" y="1963"/>
                  <a:pt x="11371" y="1963"/>
                  <a:pt x="11365" y="1968"/>
                </a:cubicBezTo>
                <a:cubicBezTo>
                  <a:pt x="11365" y="1975"/>
                  <a:pt x="11365" y="1975"/>
                  <a:pt x="11359" y="1980"/>
                </a:cubicBezTo>
                <a:cubicBezTo>
                  <a:pt x="11359" y="1980"/>
                  <a:pt x="11353" y="1986"/>
                  <a:pt x="11347" y="1986"/>
                </a:cubicBezTo>
                <a:cubicBezTo>
                  <a:pt x="11341" y="1992"/>
                  <a:pt x="11335" y="1992"/>
                  <a:pt x="11329" y="1992"/>
                </a:cubicBezTo>
                <a:cubicBezTo>
                  <a:pt x="11329" y="1992"/>
                  <a:pt x="11335" y="1986"/>
                  <a:pt x="11335" y="1992"/>
                </a:cubicBezTo>
                <a:cubicBezTo>
                  <a:pt x="11335" y="1998"/>
                  <a:pt x="11329" y="2004"/>
                  <a:pt x="11335" y="2016"/>
                </a:cubicBezTo>
                <a:cubicBezTo>
                  <a:pt x="11335" y="2016"/>
                  <a:pt x="11335" y="2022"/>
                  <a:pt x="11341" y="2028"/>
                </a:cubicBezTo>
                <a:lnTo>
                  <a:pt x="11341" y="2034"/>
                </a:lnTo>
                <a:cubicBezTo>
                  <a:pt x="11347" y="2040"/>
                  <a:pt x="11347" y="2040"/>
                  <a:pt x="11353" y="2040"/>
                </a:cubicBezTo>
                <a:cubicBezTo>
                  <a:pt x="11359" y="2040"/>
                  <a:pt x="11359" y="2046"/>
                  <a:pt x="11365" y="2046"/>
                </a:cubicBezTo>
                <a:cubicBezTo>
                  <a:pt x="11371" y="2052"/>
                  <a:pt x="11371" y="2057"/>
                  <a:pt x="11371" y="2063"/>
                </a:cubicBezTo>
                <a:cubicBezTo>
                  <a:pt x="11371" y="2069"/>
                  <a:pt x="11365" y="2075"/>
                  <a:pt x="11365" y="2081"/>
                </a:cubicBezTo>
                <a:cubicBezTo>
                  <a:pt x="11365" y="2081"/>
                  <a:pt x="11371" y="2075"/>
                  <a:pt x="11365" y="2075"/>
                </a:cubicBezTo>
                <a:cubicBezTo>
                  <a:pt x="11359" y="2069"/>
                  <a:pt x="11353" y="2075"/>
                  <a:pt x="11347" y="2075"/>
                </a:cubicBezTo>
                <a:cubicBezTo>
                  <a:pt x="11335" y="2075"/>
                  <a:pt x="11329" y="2075"/>
                  <a:pt x="11324" y="2075"/>
                </a:cubicBezTo>
                <a:cubicBezTo>
                  <a:pt x="11312" y="2075"/>
                  <a:pt x="11306" y="2069"/>
                  <a:pt x="11300" y="2069"/>
                </a:cubicBezTo>
                <a:cubicBezTo>
                  <a:pt x="11288" y="2069"/>
                  <a:pt x="11288" y="2069"/>
                  <a:pt x="11288" y="2069"/>
                </a:cubicBezTo>
                <a:cubicBezTo>
                  <a:pt x="11282" y="2069"/>
                  <a:pt x="11282" y="2063"/>
                  <a:pt x="11276" y="2063"/>
                </a:cubicBezTo>
                <a:cubicBezTo>
                  <a:pt x="11264" y="2063"/>
                  <a:pt x="11258" y="2063"/>
                  <a:pt x="11252" y="2063"/>
                </a:cubicBezTo>
                <a:cubicBezTo>
                  <a:pt x="11246" y="2063"/>
                  <a:pt x="11246" y="2057"/>
                  <a:pt x="11241" y="2052"/>
                </a:cubicBezTo>
                <a:cubicBezTo>
                  <a:pt x="11235" y="2052"/>
                  <a:pt x="11229" y="2052"/>
                  <a:pt x="11229" y="2052"/>
                </a:cubicBezTo>
                <a:cubicBezTo>
                  <a:pt x="11223" y="2052"/>
                  <a:pt x="11217" y="2052"/>
                  <a:pt x="11217" y="2052"/>
                </a:cubicBezTo>
                <a:cubicBezTo>
                  <a:pt x="11211" y="2052"/>
                  <a:pt x="11211" y="2046"/>
                  <a:pt x="11205" y="2040"/>
                </a:cubicBezTo>
                <a:cubicBezTo>
                  <a:pt x="11199" y="2040"/>
                  <a:pt x="11199" y="2034"/>
                  <a:pt x="11193" y="2028"/>
                </a:cubicBezTo>
                <a:cubicBezTo>
                  <a:pt x="11193" y="2016"/>
                  <a:pt x="11193" y="2016"/>
                  <a:pt x="11193" y="2016"/>
                </a:cubicBezTo>
                <a:cubicBezTo>
                  <a:pt x="11187" y="2016"/>
                  <a:pt x="11181" y="2022"/>
                  <a:pt x="11181" y="2022"/>
                </a:cubicBezTo>
                <a:cubicBezTo>
                  <a:pt x="11175" y="2028"/>
                  <a:pt x="11175" y="2034"/>
                  <a:pt x="11169" y="2034"/>
                </a:cubicBezTo>
                <a:cubicBezTo>
                  <a:pt x="11169" y="2034"/>
                  <a:pt x="11163" y="2034"/>
                  <a:pt x="11158" y="2034"/>
                </a:cubicBezTo>
                <a:cubicBezTo>
                  <a:pt x="11152" y="2034"/>
                  <a:pt x="11146" y="2040"/>
                  <a:pt x="11146" y="2046"/>
                </a:cubicBezTo>
                <a:cubicBezTo>
                  <a:pt x="11146" y="2057"/>
                  <a:pt x="11152" y="2057"/>
                  <a:pt x="11152" y="2063"/>
                </a:cubicBezTo>
                <a:cubicBezTo>
                  <a:pt x="11158" y="2069"/>
                  <a:pt x="11158" y="2069"/>
                  <a:pt x="11163" y="2075"/>
                </a:cubicBezTo>
                <a:cubicBezTo>
                  <a:pt x="11169" y="2075"/>
                  <a:pt x="11175" y="2075"/>
                  <a:pt x="11175" y="2075"/>
                </a:cubicBezTo>
                <a:cubicBezTo>
                  <a:pt x="11175" y="2081"/>
                  <a:pt x="11175" y="2087"/>
                  <a:pt x="11175" y="2087"/>
                </a:cubicBezTo>
                <a:cubicBezTo>
                  <a:pt x="11175" y="2093"/>
                  <a:pt x="11181" y="2093"/>
                  <a:pt x="11181" y="2099"/>
                </a:cubicBezTo>
                <a:cubicBezTo>
                  <a:pt x="11193" y="2099"/>
                  <a:pt x="11193" y="2099"/>
                  <a:pt x="11193" y="2099"/>
                </a:cubicBezTo>
                <a:cubicBezTo>
                  <a:pt x="11205" y="2099"/>
                  <a:pt x="11211" y="2093"/>
                  <a:pt x="11217" y="2099"/>
                </a:cubicBezTo>
                <a:cubicBezTo>
                  <a:pt x="11229" y="2099"/>
                  <a:pt x="11235" y="2105"/>
                  <a:pt x="11241" y="2111"/>
                </a:cubicBezTo>
                <a:cubicBezTo>
                  <a:pt x="11246" y="2117"/>
                  <a:pt x="11252" y="2117"/>
                  <a:pt x="11252" y="2123"/>
                </a:cubicBezTo>
                <a:cubicBezTo>
                  <a:pt x="11252" y="2129"/>
                  <a:pt x="11241" y="2129"/>
                  <a:pt x="11241" y="2134"/>
                </a:cubicBezTo>
                <a:cubicBezTo>
                  <a:pt x="11187" y="2134"/>
                  <a:pt x="11187" y="2134"/>
                  <a:pt x="11187" y="2134"/>
                </a:cubicBezTo>
                <a:cubicBezTo>
                  <a:pt x="11181" y="2141"/>
                  <a:pt x="11181" y="2146"/>
                  <a:pt x="11181" y="2146"/>
                </a:cubicBezTo>
                <a:cubicBezTo>
                  <a:pt x="11175" y="2146"/>
                  <a:pt x="11169" y="2152"/>
                  <a:pt x="11169" y="2152"/>
                </a:cubicBezTo>
                <a:cubicBezTo>
                  <a:pt x="11163" y="2152"/>
                  <a:pt x="11158" y="2152"/>
                  <a:pt x="11158" y="2146"/>
                </a:cubicBezTo>
                <a:cubicBezTo>
                  <a:pt x="11152" y="2146"/>
                  <a:pt x="11158" y="2141"/>
                  <a:pt x="11152" y="2134"/>
                </a:cubicBezTo>
                <a:cubicBezTo>
                  <a:pt x="11152" y="2134"/>
                  <a:pt x="11146" y="2129"/>
                  <a:pt x="11140" y="2129"/>
                </a:cubicBezTo>
                <a:cubicBezTo>
                  <a:pt x="11134" y="2117"/>
                  <a:pt x="11122" y="2117"/>
                  <a:pt x="11110" y="2111"/>
                </a:cubicBezTo>
                <a:cubicBezTo>
                  <a:pt x="11104" y="2111"/>
                  <a:pt x="11098" y="2117"/>
                  <a:pt x="11098" y="2111"/>
                </a:cubicBezTo>
                <a:cubicBezTo>
                  <a:pt x="11086" y="2111"/>
                  <a:pt x="11080" y="2105"/>
                  <a:pt x="11075" y="2099"/>
                </a:cubicBezTo>
                <a:cubicBezTo>
                  <a:pt x="11075" y="2093"/>
                  <a:pt x="11069" y="2087"/>
                  <a:pt x="11069" y="2087"/>
                </a:cubicBezTo>
                <a:cubicBezTo>
                  <a:pt x="11069" y="2081"/>
                  <a:pt x="11069" y="2075"/>
                  <a:pt x="11069" y="2075"/>
                </a:cubicBezTo>
                <a:cubicBezTo>
                  <a:pt x="11069" y="2057"/>
                  <a:pt x="11069" y="2052"/>
                  <a:pt x="11069" y="2040"/>
                </a:cubicBezTo>
                <a:cubicBezTo>
                  <a:pt x="11033" y="2040"/>
                  <a:pt x="11033" y="2040"/>
                  <a:pt x="11033" y="2040"/>
                </a:cubicBezTo>
                <a:cubicBezTo>
                  <a:pt x="11033" y="2004"/>
                  <a:pt x="11033" y="2004"/>
                  <a:pt x="11033" y="2004"/>
                </a:cubicBezTo>
                <a:cubicBezTo>
                  <a:pt x="11033" y="1986"/>
                  <a:pt x="11039" y="1968"/>
                  <a:pt x="11039" y="1957"/>
                </a:cubicBezTo>
                <a:cubicBezTo>
                  <a:pt x="11039" y="1945"/>
                  <a:pt x="11039" y="1939"/>
                  <a:pt x="11033" y="1933"/>
                </a:cubicBezTo>
                <a:cubicBezTo>
                  <a:pt x="11021" y="1921"/>
                  <a:pt x="11009" y="1927"/>
                  <a:pt x="10997" y="1927"/>
                </a:cubicBezTo>
                <a:cubicBezTo>
                  <a:pt x="10991" y="1927"/>
                  <a:pt x="10991" y="1915"/>
                  <a:pt x="10991" y="1915"/>
                </a:cubicBezTo>
                <a:cubicBezTo>
                  <a:pt x="10986" y="1909"/>
                  <a:pt x="10980" y="1909"/>
                  <a:pt x="10980" y="1903"/>
                </a:cubicBezTo>
                <a:cubicBezTo>
                  <a:pt x="10974" y="1897"/>
                  <a:pt x="10980" y="1886"/>
                  <a:pt x="10968" y="1880"/>
                </a:cubicBezTo>
                <a:cubicBezTo>
                  <a:pt x="10962" y="1874"/>
                  <a:pt x="10956" y="1880"/>
                  <a:pt x="10944" y="1880"/>
                </a:cubicBezTo>
                <a:cubicBezTo>
                  <a:pt x="10938" y="1874"/>
                  <a:pt x="10938" y="1868"/>
                  <a:pt x="10932" y="1868"/>
                </a:cubicBezTo>
                <a:cubicBezTo>
                  <a:pt x="10926" y="1862"/>
                  <a:pt x="10920" y="1856"/>
                  <a:pt x="10909" y="1856"/>
                </a:cubicBezTo>
                <a:cubicBezTo>
                  <a:pt x="10914" y="1844"/>
                  <a:pt x="10914" y="1844"/>
                  <a:pt x="10914" y="1844"/>
                </a:cubicBezTo>
                <a:cubicBezTo>
                  <a:pt x="10914" y="1844"/>
                  <a:pt x="10920" y="1844"/>
                  <a:pt x="10926" y="1844"/>
                </a:cubicBezTo>
                <a:cubicBezTo>
                  <a:pt x="10926" y="1844"/>
                  <a:pt x="10932" y="1844"/>
                  <a:pt x="10938" y="1850"/>
                </a:cubicBezTo>
                <a:cubicBezTo>
                  <a:pt x="10938" y="1850"/>
                  <a:pt x="10938" y="1856"/>
                  <a:pt x="10944" y="1862"/>
                </a:cubicBezTo>
                <a:cubicBezTo>
                  <a:pt x="10950" y="1862"/>
                  <a:pt x="10956" y="1862"/>
                  <a:pt x="10962" y="1868"/>
                </a:cubicBezTo>
                <a:cubicBezTo>
                  <a:pt x="10974" y="1874"/>
                  <a:pt x="10980" y="1880"/>
                  <a:pt x="10986" y="1880"/>
                </a:cubicBezTo>
                <a:cubicBezTo>
                  <a:pt x="10991" y="1886"/>
                  <a:pt x="10997" y="1886"/>
                  <a:pt x="10997" y="1886"/>
                </a:cubicBezTo>
                <a:cubicBezTo>
                  <a:pt x="11015" y="1891"/>
                  <a:pt x="11021" y="1886"/>
                  <a:pt x="11039" y="1886"/>
                </a:cubicBezTo>
                <a:cubicBezTo>
                  <a:pt x="11045" y="1886"/>
                  <a:pt x="11045" y="1886"/>
                  <a:pt x="11051" y="1886"/>
                </a:cubicBezTo>
                <a:cubicBezTo>
                  <a:pt x="11057" y="1891"/>
                  <a:pt x="11057" y="1897"/>
                  <a:pt x="11057" y="1897"/>
                </a:cubicBezTo>
                <a:cubicBezTo>
                  <a:pt x="11069" y="1903"/>
                  <a:pt x="11075" y="1909"/>
                  <a:pt x="11080" y="1909"/>
                </a:cubicBezTo>
                <a:cubicBezTo>
                  <a:pt x="11163" y="1909"/>
                  <a:pt x="11163" y="1909"/>
                  <a:pt x="11163" y="1909"/>
                </a:cubicBezTo>
                <a:cubicBezTo>
                  <a:pt x="11163" y="1909"/>
                  <a:pt x="11169" y="1915"/>
                  <a:pt x="11175" y="1915"/>
                </a:cubicBezTo>
                <a:cubicBezTo>
                  <a:pt x="11175" y="1915"/>
                  <a:pt x="11181" y="1915"/>
                  <a:pt x="11187" y="1915"/>
                </a:cubicBezTo>
                <a:cubicBezTo>
                  <a:pt x="11187" y="1921"/>
                  <a:pt x="11187" y="1927"/>
                  <a:pt x="11193" y="1927"/>
                </a:cubicBezTo>
                <a:lnTo>
                  <a:pt x="11199" y="1933"/>
                </a:lnTo>
                <a:cubicBezTo>
                  <a:pt x="11205" y="1933"/>
                  <a:pt x="11211" y="1933"/>
                  <a:pt x="11211" y="1933"/>
                </a:cubicBezTo>
                <a:cubicBezTo>
                  <a:pt x="11217" y="1933"/>
                  <a:pt x="11223" y="1933"/>
                  <a:pt x="11223" y="1933"/>
                </a:cubicBezTo>
                <a:cubicBezTo>
                  <a:pt x="11235" y="1933"/>
                  <a:pt x="11241" y="1933"/>
                  <a:pt x="11246" y="1933"/>
                </a:cubicBezTo>
                <a:cubicBezTo>
                  <a:pt x="11258" y="1933"/>
                  <a:pt x="11258" y="1933"/>
                  <a:pt x="11258" y="1933"/>
                </a:cubicBezTo>
                <a:cubicBezTo>
                  <a:pt x="11270" y="1933"/>
                  <a:pt x="11270" y="1933"/>
                  <a:pt x="11270" y="1933"/>
                </a:cubicBezTo>
                <a:cubicBezTo>
                  <a:pt x="11276" y="1933"/>
                  <a:pt x="11276" y="1927"/>
                  <a:pt x="11282" y="1927"/>
                </a:cubicBezTo>
                <a:cubicBezTo>
                  <a:pt x="11288" y="1927"/>
                  <a:pt x="11288" y="1927"/>
                  <a:pt x="11294" y="1927"/>
                </a:cubicBezTo>
                <a:cubicBezTo>
                  <a:pt x="11294" y="1927"/>
                  <a:pt x="11300" y="1927"/>
                  <a:pt x="11306" y="1927"/>
                </a:cubicBezTo>
                <a:cubicBezTo>
                  <a:pt x="11312" y="1921"/>
                  <a:pt x="11318" y="1915"/>
                  <a:pt x="11329" y="1915"/>
                </a:cubicBezTo>
                <a:cubicBezTo>
                  <a:pt x="11329" y="1915"/>
                  <a:pt x="11335" y="1915"/>
                  <a:pt x="11341" y="1915"/>
                </a:cubicBezTo>
                <a:cubicBezTo>
                  <a:pt x="11347" y="1915"/>
                  <a:pt x="11353" y="1915"/>
                  <a:pt x="11359" y="1909"/>
                </a:cubicBezTo>
                <a:cubicBezTo>
                  <a:pt x="11365" y="1909"/>
                  <a:pt x="11371" y="1903"/>
                  <a:pt x="11371" y="1903"/>
                </a:cubicBezTo>
                <a:cubicBezTo>
                  <a:pt x="11377" y="1897"/>
                  <a:pt x="11383" y="1897"/>
                  <a:pt x="11383" y="1891"/>
                </a:cubicBezTo>
                <a:cubicBezTo>
                  <a:pt x="11389" y="1891"/>
                  <a:pt x="11395" y="1891"/>
                  <a:pt x="11395" y="1886"/>
                </a:cubicBezTo>
                <a:cubicBezTo>
                  <a:pt x="11401" y="1880"/>
                  <a:pt x="11401" y="1880"/>
                  <a:pt x="11401" y="1874"/>
                </a:cubicBezTo>
                <a:cubicBezTo>
                  <a:pt x="11407" y="1868"/>
                  <a:pt x="11407" y="1862"/>
                  <a:pt x="11407" y="1850"/>
                </a:cubicBezTo>
                <a:cubicBezTo>
                  <a:pt x="11407" y="1838"/>
                  <a:pt x="11401" y="1832"/>
                  <a:pt x="11401" y="1814"/>
                </a:cubicBezTo>
                <a:cubicBezTo>
                  <a:pt x="11401" y="1814"/>
                  <a:pt x="11401" y="1809"/>
                  <a:pt x="11401" y="1802"/>
                </a:cubicBezTo>
                <a:cubicBezTo>
                  <a:pt x="11401" y="1797"/>
                  <a:pt x="11395" y="1791"/>
                  <a:pt x="11389" y="1785"/>
                </a:cubicBezTo>
                <a:cubicBezTo>
                  <a:pt x="11389" y="1779"/>
                  <a:pt x="11383" y="1779"/>
                  <a:pt x="11377" y="1773"/>
                </a:cubicBezTo>
                <a:cubicBezTo>
                  <a:pt x="11377" y="1767"/>
                  <a:pt x="11371" y="1767"/>
                  <a:pt x="11365" y="1761"/>
                </a:cubicBezTo>
                <a:cubicBezTo>
                  <a:pt x="11365" y="1761"/>
                  <a:pt x="11359" y="1761"/>
                  <a:pt x="11353" y="1761"/>
                </a:cubicBezTo>
                <a:cubicBezTo>
                  <a:pt x="11353" y="1761"/>
                  <a:pt x="11347" y="1755"/>
                  <a:pt x="11341" y="1755"/>
                </a:cubicBezTo>
                <a:cubicBezTo>
                  <a:pt x="11335" y="1755"/>
                  <a:pt x="11329" y="1755"/>
                  <a:pt x="11318" y="1755"/>
                </a:cubicBezTo>
                <a:cubicBezTo>
                  <a:pt x="11312" y="1755"/>
                  <a:pt x="11306" y="1761"/>
                  <a:pt x="11294" y="1755"/>
                </a:cubicBezTo>
                <a:cubicBezTo>
                  <a:pt x="11288" y="1755"/>
                  <a:pt x="11282" y="1749"/>
                  <a:pt x="11270" y="1743"/>
                </a:cubicBezTo>
                <a:lnTo>
                  <a:pt x="11264" y="1737"/>
                </a:lnTo>
                <a:cubicBezTo>
                  <a:pt x="11258" y="1731"/>
                  <a:pt x="11258" y="1725"/>
                  <a:pt x="11258" y="1725"/>
                </a:cubicBezTo>
                <a:cubicBezTo>
                  <a:pt x="11252" y="1725"/>
                  <a:pt x="11246" y="1725"/>
                  <a:pt x="11246" y="1720"/>
                </a:cubicBezTo>
                <a:cubicBezTo>
                  <a:pt x="11241" y="1720"/>
                  <a:pt x="11241" y="1708"/>
                  <a:pt x="11235" y="1708"/>
                </a:cubicBezTo>
                <a:cubicBezTo>
                  <a:pt x="11235" y="1708"/>
                  <a:pt x="11229" y="1708"/>
                  <a:pt x="11223" y="1708"/>
                </a:cubicBezTo>
                <a:cubicBezTo>
                  <a:pt x="11211" y="1702"/>
                  <a:pt x="11211" y="1702"/>
                  <a:pt x="11211" y="1702"/>
                </a:cubicBezTo>
                <a:cubicBezTo>
                  <a:pt x="11211" y="1702"/>
                  <a:pt x="11211" y="1696"/>
                  <a:pt x="11205" y="1690"/>
                </a:cubicBezTo>
                <a:cubicBezTo>
                  <a:pt x="11199" y="1690"/>
                  <a:pt x="11199" y="1690"/>
                  <a:pt x="11193" y="1690"/>
                </a:cubicBezTo>
                <a:cubicBezTo>
                  <a:pt x="11181" y="1684"/>
                  <a:pt x="11181" y="1684"/>
                  <a:pt x="11181" y="1684"/>
                </a:cubicBezTo>
                <a:cubicBezTo>
                  <a:pt x="11175" y="1678"/>
                  <a:pt x="11175" y="1678"/>
                  <a:pt x="11169" y="1672"/>
                </a:cubicBezTo>
                <a:cubicBezTo>
                  <a:pt x="11169" y="1672"/>
                  <a:pt x="11163" y="1672"/>
                  <a:pt x="11158" y="1672"/>
                </a:cubicBezTo>
                <a:cubicBezTo>
                  <a:pt x="11152" y="1666"/>
                  <a:pt x="11140" y="1666"/>
                  <a:pt x="11134" y="1666"/>
                </a:cubicBezTo>
                <a:cubicBezTo>
                  <a:pt x="11122" y="1666"/>
                  <a:pt x="11116" y="1672"/>
                  <a:pt x="11104" y="1672"/>
                </a:cubicBezTo>
                <a:cubicBezTo>
                  <a:pt x="11098" y="1672"/>
                  <a:pt x="11092" y="1672"/>
                  <a:pt x="11086" y="1672"/>
                </a:cubicBezTo>
                <a:cubicBezTo>
                  <a:pt x="11080" y="1672"/>
                  <a:pt x="11080" y="1672"/>
                  <a:pt x="11080" y="1672"/>
                </a:cubicBezTo>
                <a:cubicBezTo>
                  <a:pt x="11075" y="1672"/>
                  <a:pt x="11075" y="1666"/>
                  <a:pt x="11069" y="1666"/>
                </a:cubicBezTo>
                <a:cubicBezTo>
                  <a:pt x="11063" y="1666"/>
                  <a:pt x="11063" y="1660"/>
                  <a:pt x="11057" y="1660"/>
                </a:cubicBezTo>
                <a:cubicBezTo>
                  <a:pt x="11045" y="1654"/>
                  <a:pt x="11045" y="1648"/>
                  <a:pt x="11039" y="1642"/>
                </a:cubicBezTo>
                <a:cubicBezTo>
                  <a:pt x="11003" y="1642"/>
                  <a:pt x="11003" y="1642"/>
                  <a:pt x="11003" y="1642"/>
                </a:cubicBezTo>
                <a:cubicBezTo>
                  <a:pt x="11003" y="1648"/>
                  <a:pt x="11003" y="1654"/>
                  <a:pt x="11003" y="1654"/>
                </a:cubicBezTo>
                <a:cubicBezTo>
                  <a:pt x="10997" y="1660"/>
                  <a:pt x="11003" y="1666"/>
                  <a:pt x="10997" y="1666"/>
                </a:cubicBezTo>
                <a:cubicBezTo>
                  <a:pt x="10991" y="1666"/>
                  <a:pt x="10991" y="1666"/>
                  <a:pt x="10986" y="1666"/>
                </a:cubicBezTo>
                <a:cubicBezTo>
                  <a:pt x="10974" y="1666"/>
                  <a:pt x="10974" y="1666"/>
                  <a:pt x="10974" y="1666"/>
                </a:cubicBezTo>
                <a:cubicBezTo>
                  <a:pt x="10968" y="1666"/>
                  <a:pt x="10962" y="1660"/>
                  <a:pt x="10962" y="1660"/>
                </a:cubicBezTo>
                <a:cubicBezTo>
                  <a:pt x="10962" y="1654"/>
                  <a:pt x="10962" y="1654"/>
                  <a:pt x="10962" y="1648"/>
                </a:cubicBezTo>
                <a:cubicBezTo>
                  <a:pt x="10968" y="1642"/>
                  <a:pt x="10968" y="1636"/>
                  <a:pt x="10968" y="1631"/>
                </a:cubicBezTo>
                <a:cubicBezTo>
                  <a:pt x="10968" y="1631"/>
                  <a:pt x="10974" y="1625"/>
                  <a:pt x="10968" y="1625"/>
                </a:cubicBezTo>
                <a:cubicBezTo>
                  <a:pt x="10968" y="1625"/>
                  <a:pt x="10962" y="1625"/>
                  <a:pt x="10962" y="1619"/>
                </a:cubicBezTo>
                <a:cubicBezTo>
                  <a:pt x="10956" y="1619"/>
                  <a:pt x="10950" y="1619"/>
                  <a:pt x="10950" y="1613"/>
                </a:cubicBezTo>
                <a:cubicBezTo>
                  <a:pt x="10944" y="1613"/>
                  <a:pt x="10950" y="1607"/>
                  <a:pt x="10950" y="1601"/>
                </a:cubicBezTo>
                <a:cubicBezTo>
                  <a:pt x="10944" y="1595"/>
                  <a:pt x="10944" y="1595"/>
                  <a:pt x="10944" y="1589"/>
                </a:cubicBezTo>
                <a:cubicBezTo>
                  <a:pt x="10909" y="1589"/>
                  <a:pt x="10909" y="1589"/>
                  <a:pt x="10909" y="1589"/>
                </a:cubicBezTo>
                <a:cubicBezTo>
                  <a:pt x="10909" y="1589"/>
                  <a:pt x="10903" y="1589"/>
                  <a:pt x="10897" y="1595"/>
                </a:cubicBezTo>
                <a:cubicBezTo>
                  <a:pt x="10897" y="1595"/>
                  <a:pt x="10897" y="1607"/>
                  <a:pt x="10885" y="1607"/>
                </a:cubicBezTo>
                <a:cubicBezTo>
                  <a:pt x="10879" y="1607"/>
                  <a:pt x="10879" y="1601"/>
                  <a:pt x="10873" y="1601"/>
                </a:cubicBezTo>
                <a:cubicBezTo>
                  <a:pt x="10867" y="1595"/>
                  <a:pt x="10861" y="1595"/>
                  <a:pt x="10861" y="1595"/>
                </a:cubicBezTo>
                <a:cubicBezTo>
                  <a:pt x="10855" y="1589"/>
                  <a:pt x="10861" y="1589"/>
                  <a:pt x="10855" y="1583"/>
                </a:cubicBezTo>
                <a:cubicBezTo>
                  <a:pt x="10849" y="1583"/>
                  <a:pt x="10837" y="1589"/>
                  <a:pt x="10831" y="1583"/>
                </a:cubicBezTo>
                <a:cubicBezTo>
                  <a:pt x="10820" y="1583"/>
                  <a:pt x="10814" y="1583"/>
                  <a:pt x="10808" y="1577"/>
                </a:cubicBezTo>
                <a:cubicBezTo>
                  <a:pt x="10802" y="1577"/>
                  <a:pt x="10796" y="1577"/>
                  <a:pt x="10796" y="1577"/>
                </a:cubicBezTo>
                <a:cubicBezTo>
                  <a:pt x="10796" y="1565"/>
                  <a:pt x="10796" y="1565"/>
                  <a:pt x="10796" y="1565"/>
                </a:cubicBezTo>
                <a:cubicBezTo>
                  <a:pt x="10796" y="1565"/>
                  <a:pt x="10802" y="1565"/>
                  <a:pt x="10808" y="1565"/>
                </a:cubicBezTo>
                <a:lnTo>
                  <a:pt x="10814" y="1565"/>
                </a:lnTo>
                <a:cubicBezTo>
                  <a:pt x="10820" y="1565"/>
                  <a:pt x="10825" y="1565"/>
                  <a:pt x="10831" y="1565"/>
                </a:cubicBezTo>
                <a:cubicBezTo>
                  <a:pt x="10831" y="1542"/>
                  <a:pt x="10831" y="1542"/>
                  <a:pt x="10831" y="1542"/>
                </a:cubicBezTo>
                <a:cubicBezTo>
                  <a:pt x="10831" y="1536"/>
                  <a:pt x="10825" y="1530"/>
                  <a:pt x="10825" y="1530"/>
                </a:cubicBezTo>
                <a:cubicBezTo>
                  <a:pt x="10820" y="1524"/>
                  <a:pt x="10820" y="1518"/>
                  <a:pt x="10814" y="1518"/>
                </a:cubicBezTo>
                <a:lnTo>
                  <a:pt x="10808" y="1518"/>
                </a:lnTo>
                <a:cubicBezTo>
                  <a:pt x="10796" y="1518"/>
                  <a:pt x="10790" y="1518"/>
                  <a:pt x="10778" y="1518"/>
                </a:cubicBezTo>
                <a:cubicBezTo>
                  <a:pt x="10772" y="1518"/>
                  <a:pt x="10766" y="1518"/>
                  <a:pt x="10754" y="1512"/>
                </a:cubicBezTo>
                <a:cubicBezTo>
                  <a:pt x="10748" y="1512"/>
                  <a:pt x="10748" y="1506"/>
                  <a:pt x="10748" y="1500"/>
                </a:cubicBezTo>
                <a:cubicBezTo>
                  <a:pt x="10743" y="1500"/>
                  <a:pt x="10743" y="1494"/>
                  <a:pt x="10736" y="1494"/>
                </a:cubicBezTo>
                <a:cubicBezTo>
                  <a:pt x="10736" y="1488"/>
                  <a:pt x="10731" y="1488"/>
                  <a:pt x="10731" y="1488"/>
                </a:cubicBezTo>
                <a:cubicBezTo>
                  <a:pt x="10719" y="1494"/>
                  <a:pt x="10719" y="1494"/>
                  <a:pt x="10719" y="1494"/>
                </a:cubicBezTo>
                <a:cubicBezTo>
                  <a:pt x="10719" y="1524"/>
                  <a:pt x="10719" y="1524"/>
                  <a:pt x="10719" y="1524"/>
                </a:cubicBezTo>
                <a:cubicBezTo>
                  <a:pt x="10707" y="1530"/>
                  <a:pt x="10695" y="1530"/>
                  <a:pt x="10683" y="1530"/>
                </a:cubicBezTo>
                <a:cubicBezTo>
                  <a:pt x="10683" y="1506"/>
                  <a:pt x="10683" y="1506"/>
                  <a:pt x="10683" y="1506"/>
                </a:cubicBezTo>
                <a:cubicBezTo>
                  <a:pt x="10683" y="1500"/>
                  <a:pt x="10689" y="1500"/>
                  <a:pt x="10689" y="1494"/>
                </a:cubicBezTo>
                <a:cubicBezTo>
                  <a:pt x="10695" y="1488"/>
                  <a:pt x="10701" y="1488"/>
                  <a:pt x="10701" y="1482"/>
                </a:cubicBezTo>
                <a:cubicBezTo>
                  <a:pt x="10701" y="1482"/>
                  <a:pt x="10701" y="1476"/>
                  <a:pt x="10701" y="1470"/>
                </a:cubicBezTo>
                <a:cubicBezTo>
                  <a:pt x="10624" y="1470"/>
                  <a:pt x="10624" y="1470"/>
                  <a:pt x="10624" y="1470"/>
                </a:cubicBezTo>
                <a:cubicBezTo>
                  <a:pt x="10624" y="1488"/>
                  <a:pt x="10630" y="1494"/>
                  <a:pt x="10624" y="1506"/>
                </a:cubicBezTo>
                <a:cubicBezTo>
                  <a:pt x="10624" y="1512"/>
                  <a:pt x="10618" y="1512"/>
                  <a:pt x="10618" y="1518"/>
                </a:cubicBezTo>
                <a:cubicBezTo>
                  <a:pt x="10618" y="1530"/>
                  <a:pt x="10618" y="1530"/>
                  <a:pt x="10618" y="1530"/>
                </a:cubicBezTo>
                <a:cubicBezTo>
                  <a:pt x="10618" y="1536"/>
                  <a:pt x="10624" y="1536"/>
                  <a:pt x="10624" y="1542"/>
                </a:cubicBezTo>
                <a:cubicBezTo>
                  <a:pt x="10606" y="1542"/>
                  <a:pt x="10606" y="1542"/>
                  <a:pt x="10606" y="1542"/>
                </a:cubicBezTo>
                <a:cubicBezTo>
                  <a:pt x="10606" y="1536"/>
                  <a:pt x="10612" y="1536"/>
                  <a:pt x="10612" y="1530"/>
                </a:cubicBezTo>
                <a:cubicBezTo>
                  <a:pt x="10612" y="1524"/>
                  <a:pt x="10612" y="1518"/>
                  <a:pt x="10612" y="1512"/>
                </a:cubicBezTo>
                <a:cubicBezTo>
                  <a:pt x="10612" y="1506"/>
                  <a:pt x="10606" y="1500"/>
                  <a:pt x="10606" y="1494"/>
                </a:cubicBezTo>
                <a:cubicBezTo>
                  <a:pt x="10600" y="1488"/>
                  <a:pt x="10600" y="1488"/>
                  <a:pt x="10594" y="1488"/>
                </a:cubicBezTo>
                <a:cubicBezTo>
                  <a:pt x="10570" y="1488"/>
                  <a:pt x="10570" y="1488"/>
                  <a:pt x="10570" y="1488"/>
                </a:cubicBezTo>
                <a:cubicBezTo>
                  <a:pt x="10570" y="1548"/>
                  <a:pt x="10570" y="1548"/>
                  <a:pt x="10570" y="1548"/>
                </a:cubicBezTo>
                <a:cubicBezTo>
                  <a:pt x="10529" y="1548"/>
                  <a:pt x="10529" y="1548"/>
                  <a:pt x="10529" y="1548"/>
                </a:cubicBezTo>
                <a:cubicBezTo>
                  <a:pt x="10529" y="1536"/>
                  <a:pt x="10529" y="1530"/>
                  <a:pt x="10529" y="1512"/>
                </a:cubicBezTo>
                <a:cubicBezTo>
                  <a:pt x="10529" y="1512"/>
                  <a:pt x="10529" y="1506"/>
                  <a:pt x="10529" y="1500"/>
                </a:cubicBezTo>
                <a:cubicBezTo>
                  <a:pt x="10529" y="1500"/>
                  <a:pt x="10529" y="1500"/>
                  <a:pt x="10529" y="1494"/>
                </a:cubicBezTo>
                <a:cubicBezTo>
                  <a:pt x="10553" y="1494"/>
                  <a:pt x="10553" y="1494"/>
                  <a:pt x="10553" y="1494"/>
                </a:cubicBezTo>
                <a:cubicBezTo>
                  <a:pt x="10559" y="1494"/>
                  <a:pt x="10559" y="1494"/>
                  <a:pt x="10565" y="1494"/>
                </a:cubicBezTo>
                <a:lnTo>
                  <a:pt x="10570" y="1494"/>
                </a:lnTo>
                <a:cubicBezTo>
                  <a:pt x="10570" y="1459"/>
                  <a:pt x="10570" y="1459"/>
                  <a:pt x="10570" y="1459"/>
                </a:cubicBezTo>
                <a:cubicBezTo>
                  <a:pt x="10559" y="1459"/>
                  <a:pt x="10559" y="1459"/>
                  <a:pt x="10559" y="1459"/>
                </a:cubicBezTo>
                <a:cubicBezTo>
                  <a:pt x="10547" y="1465"/>
                  <a:pt x="10541" y="1470"/>
                  <a:pt x="10529" y="1476"/>
                </a:cubicBezTo>
                <a:cubicBezTo>
                  <a:pt x="10529" y="1476"/>
                  <a:pt x="10523" y="1482"/>
                  <a:pt x="10517" y="1482"/>
                </a:cubicBezTo>
                <a:cubicBezTo>
                  <a:pt x="10517" y="1482"/>
                  <a:pt x="10511" y="1476"/>
                  <a:pt x="10505" y="1476"/>
                </a:cubicBezTo>
                <a:lnTo>
                  <a:pt x="10499" y="1476"/>
                </a:lnTo>
                <a:cubicBezTo>
                  <a:pt x="10493" y="1476"/>
                  <a:pt x="10488" y="1482"/>
                  <a:pt x="10488" y="1488"/>
                </a:cubicBezTo>
                <a:cubicBezTo>
                  <a:pt x="10488" y="1500"/>
                  <a:pt x="10482" y="1506"/>
                  <a:pt x="10476" y="1512"/>
                </a:cubicBezTo>
                <a:cubicBezTo>
                  <a:pt x="10470" y="1518"/>
                  <a:pt x="10464" y="1518"/>
                  <a:pt x="10458" y="1518"/>
                </a:cubicBezTo>
                <a:cubicBezTo>
                  <a:pt x="10452" y="1518"/>
                  <a:pt x="10452" y="1518"/>
                  <a:pt x="10452" y="1518"/>
                </a:cubicBezTo>
                <a:cubicBezTo>
                  <a:pt x="10446" y="1518"/>
                  <a:pt x="10446" y="1518"/>
                  <a:pt x="10440" y="1518"/>
                </a:cubicBezTo>
                <a:cubicBezTo>
                  <a:pt x="10434" y="1518"/>
                  <a:pt x="10434" y="1506"/>
                  <a:pt x="10428" y="1506"/>
                </a:cubicBezTo>
                <a:cubicBezTo>
                  <a:pt x="10434" y="1500"/>
                  <a:pt x="10434" y="1500"/>
                  <a:pt x="10434" y="1494"/>
                </a:cubicBezTo>
                <a:cubicBezTo>
                  <a:pt x="10440" y="1488"/>
                  <a:pt x="10446" y="1488"/>
                  <a:pt x="10446" y="1488"/>
                </a:cubicBezTo>
                <a:cubicBezTo>
                  <a:pt x="10411" y="1488"/>
                  <a:pt x="10411" y="1488"/>
                  <a:pt x="10411" y="1488"/>
                </a:cubicBezTo>
                <a:cubicBezTo>
                  <a:pt x="10393" y="1488"/>
                  <a:pt x="10387" y="1488"/>
                  <a:pt x="10375" y="1494"/>
                </a:cubicBezTo>
                <a:cubicBezTo>
                  <a:pt x="10369" y="1494"/>
                  <a:pt x="10363" y="1500"/>
                  <a:pt x="10357" y="1500"/>
                </a:cubicBezTo>
                <a:cubicBezTo>
                  <a:pt x="10351" y="1500"/>
                  <a:pt x="10345" y="1500"/>
                  <a:pt x="10345" y="1506"/>
                </a:cubicBezTo>
                <a:cubicBezTo>
                  <a:pt x="10345" y="1512"/>
                  <a:pt x="10345" y="1518"/>
                  <a:pt x="10345" y="1518"/>
                </a:cubicBezTo>
                <a:cubicBezTo>
                  <a:pt x="10345" y="1524"/>
                  <a:pt x="10345" y="1530"/>
                  <a:pt x="10351" y="1530"/>
                </a:cubicBezTo>
                <a:cubicBezTo>
                  <a:pt x="10351" y="1536"/>
                  <a:pt x="10351" y="1542"/>
                  <a:pt x="10357" y="1542"/>
                </a:cubicBezTo>
                <a:cubicBezTo>
                  <a:pt x="10369" y="1548"/>
                  <a:pt x="10375" y="1548"/>
                  <a:pt x="10381" y="1548"/>
                </a:cubicBezTo>
                <a:cubicBezTo>
                  <a:pt x="10393" y="1548"/>
                  <a:pt x="10393" y="1548"/>
                  <a:pt x="10404" y="1548"/>
                </a:cubicBezTo>
                <a:cubicBezTo>
                  <a:pt x="10404" y="1571"/>
                  <a:pt x="10404" y="1571"/>
                  <a:pt x="10404" y="1571"/>
                </a:cubicBezTo>
                <a:cubicBezTo>
                  <a:pt x="10381" y="1571"/>
                  <a:pt x="10381" y="1571"/>
                  <a:pt x="10381" y="1571"/>
                </a:cubicBezTo>
                <a:cubicBezTo>
                  <a:pt x="10375" y="1571"/>
                  <a:pt x="10375" y="1565"/>
                  <a:pt x="10369" y="1565"/>
                </a:cubicBezTo>
                <a:cubicBezTo>
                  <a:pt x="10357" y="1565"/>
                  <a:pt x="10351" y="1565"/>
                  <a:pt x="10345" y="1565"/>
                </a:cubicBezTo>
                <a:cubicBezTo>
                  <a:pt x="10333" y="1565"/>
                  <a:pt x="10327" y="1565"/>
                  <a:pt x="10322" y="1565"/>
                </a:cubicBezTo>
                <a:cubicBezTo>
                  <a:pt x="10316" y="1559"/>
                  <a:pt x="10310" y="1559"/>
                  <a:pt x="10310" y="1559"/>
                </a:cubicBezTo>
                <a:cubicBezTo>
                  <a:pt x="10286" y="1559"/>
                  <a:pt x="10286" y="1559"/>
                  <a:pt x="10286" y="1559"/>
                </a:cubicBezTo>
                <a:cubicBezTo>
                  <a:pt x="10286" y="1571"/>
                  <a:pt x="10286" y="1577"/>
                  <a:pt x="10286" y="1589"/>
                </a:cubicBezTo>
                <a:cubicBezTo>
                  <a:pt x="10286" y="1595"/>
                  <a:pt x="10286" y="1601"/>
                  <a:pt x="10286" y="1601"/>
                </a:cubicBezTo>
                <a:cubicBezTo>
                  <a:pt x="10286" y="1607"/>
                  <a:pt x="10280" y="1607"/>
                  <a:pt x="10280" y="1613"/>
                </a:cubicBezTo>
                <a:cubicBezTo>
                  <a:pt x="10280" y="1619"/>
                  <a:pt x="10274" y="1619"/>
                  <a:pt x="10268" y="1619"/>
                </a:cubicBezTo>
                <a:cubicBezTo>
                  <a:pt x="10268" y="1613"/>
                  <a:pt x="10268" y="1607"/>
                  <a:pt x="10268" y="1595"/>
                </a:cubicBezTo>
                <a:cubicBezTo>
                  <a:pt x="10268" y="1595"/>
                  <a:pt x="10268" y="1589"/>
                  <a:pt x="10268" y="1583"/>
                </a:cubicBezTo>
                <a:cubicBezTo>
                  <a:pt x="10262" y="1583"/>
                  <a:pt x="10256" y="1583"/>
                  <a:pt x="10256" y="1577"/>
                </a:cubicBezTo>
                <a:cubicBezTo>
                  <a:pt x="10250" y="1577"/>
                  <a:pt x="10245" y="1583"/>
                  <a:pt x="10245" y="1577"/>
                </a:cubicBezTo>
                <a:cubicBezTo>
                  <a:pt x="10238" y="1577"/>
                  <a:pt x="10233" y="1571"/>
                  <a:pt x="10233" y="1571"/>
                </a:cubicBezTo>
                <a:cubicBezTo>
                  <a:pt x="10227" y="1571"/>
                  <a:pt x="10227" y="1565"/>
                  <a:pt x="10221" y="1559"/>
                </a:cubicBezTo>
                <a:cubicBezTo>
                  <a:pt x="10221" y="1559"/>
                  <a:pt x="10215" y="1559"/>
                  <a:pt x="10209" y="1559"/>
                </a:cubicBezTo>
                <a:cubicBezTo>
                  <a:pt x="10203" y="1554"/>
                  <a:pt x="10197" y="1542"/>
                  <a:pt x="10185" y="1542"/>
                </a:cubicBezTo>
                <a:cubicBezTo>
                  <a:pt x="10179" y="1542"/>
                  <a:pt x="10173" y="1548"/>
                  <a:pt x="10167" y="1548"/>
                </a:cubicBezTo>
                <a:cubicBezTo>
                  <a:pt x="10167" y="1565"/>
                  <a:pt x="10167" y="1565"/>
                  <a:pt x="10167" y="1565"/>
                </a:cubicBezTo>
                <a:cubicBezTo>
                  <a:pt x="10167" y="1571"/>
                  <a:pt x="10173" y="1577"/>
                  <a:pt x="10173" y="1577"/>
                </a:cubicBezTo>
                <a:cubicBezTo>
                  <a:pt x="10173" y="1583"/>
                  <a:pt x="10179" y="1589"/>
                  <a:pt x="10179" y="1595"/>
                </a:cubicBezTo>
                <a:cubicBezTo>
                  <a:pt x="10179" y="1601"/>
                  <a:pt x="10167" y="1607"/>
                  <a:pt x="10167" y="1619"/>
                </a:cubicBezTo>
                <a:cubicBezTo>
                  <a:pt x="10167" y="1619"/>
                  <a:pt x="10173" y="1625"/>
                  <a:pt x="10173" y="1631"/>
                </a:cubicBezTo>
                <a:cubicBezTo>
                  <a:pt x="10167" y="1631"/>
                  <a:pt x="10161" y="1631"/>
                  <a:pt x="10161" y="1636"/>
                </a:cubicBezTo>
                <a:cubicBezTo>
                  <a:pt x="10156" y="1642"/>
                  <a:pt x="10150" y="1648"/>
                  <a:pt x="10144" y="1648"/>
                </a:cubicBezTo>
                <a:cubicBezTo>
                  <a:pt x="10138" y="1648"/>
                  <a:pt x="10132" y="1648"/>
                  <a:pt x="10126" y="1642"/>
                </a:cubicBezTo>
                <a:cubicBezTo>
                  <a:pt x="10126" y="1642"/>
                  <a:pt x="10126" y="1636"/>
                  <a:pt x="10126" y="1631"/>
                </a:cubicBezTo>
                <a:cubicBezTo>
                  <a:pt x="10126" y="1625"/>
                  <a:pt x="10120" y="1625"/>
                  <a:pt x="10120" y="1619"/>
                </a:cubicBezTo>
                <a:cubicBezTo>
                  <a:pt x="10120" y="1619"/>
                  <a:pt x="10120" y="1613"/>
                  <a:pt x="10120" y="1607"/>
                </a:cubicBezTo>
                <a:cubicBezTo>
                  <a:pt x="10114" y="1613"/>
                  <a:pt x="10114" y="1613"/>
                  <a:pt x="10108" y="1613"/>
                </a:cubicBezTo>
                <a:cubicBezTo>
                  <a:pt x="10102" y="1619"/>
                  <a:pt x="10108" y="1625"/>
                  <a:pt x="10108" y="1631"/>
                </a:cubicBezTo>
                <a:cubicBezTo>
                  <a:pt x="10102" y="1631"/>
                  <a:pt x="10096" y="1631"/>
                  <a:pt x="10096" y="1631"/>
                </a:cubicBezTo>
                <a:cubicBezTo>
                  <a:pt x="10084" y="1631"/>
                  <a:pt x="10079" y="1631"/>
                  <a:pt x="10072" y="1631"/>
                </a:cubicBezTo>
                <a:cubicBezTo>
                  <a:pt x="10067" y="1648"/>
                  <a:pt x="10067" y="1648"/>
                  <a:pt x="10067" y="1648"/>
                </a:cubicBezTo>
                <a:cubicBezTo>
                  <a:pt x="10072" y="1654"/>
                  <a:pt x="10072" y="1660"/>
                  <a:pt x="10072" y="1660"/>
                </a:cubicBezTo>
                <a:cubicBezTo>
                  <a:pt x="10079" y="1666"/>
                  <a:pt x="10084" y="1660"/>
                  <a:pt x="10084" y="1660"/>
                </a:cubicBezTo>
                <a:cubicBezTo>
                  <a:pt x="10090" y="1666"/>
                  <a:pt x="10096" y="1666"/>
                  <a:pt x="10096" y="1666"/>
                </a:cubicBezTo>
                <a:cubicBezTo>
                  <a:pt x="10096" y="1672"/>
                  <a:pt x="10096" y="1678"/>
                  <a:pt x="10096" y="1678"/>
                </a:cubicBezTo>
                <a:cubicBezTo>
                  <a:pt x="10096" y="1690"/>
                  <a:pt x="10096" y="1690"/>
                  <a:pt x="10096" y="1690"/>
                </a:cubicBezTo>
                <a:cubicBezTo>
                  <a:pt x="10096" y="1696"/>
                  <a:pt x="10090" y="1696"/>
                  <a:pt x="10090" y="1702"/>
                </a:cubicBezTo>
                <a:cubicBezTo>
                  <a:pt x="10090" y="1702"/>
                  <a:pt x="10084" y="1702"/>
                  <a:pt x="10079" y="1702"/>
                </a:cubicBezTo>
                <a:cubicBezTo>
                  <a:pt x="10072" y="1696"/>
                  <a:pt x="10072" y="1690"/>
                  <a:pt x="10067" y="1690"/>
                </a:cubicBezTo>
                <a:cubicBezTo>
                  <a:pt x="10061" y="1684"/>
                  <a:pt x="10055" y="1690"/>
                  <a:pt x="10043" y="1690"/>
                </a:cubicBezTo>
                <a:cubicBezTo>
                  <a:pt x="10037" y="1690"/>
                  <a:pt x="10031" y="1684"/>
                  <a:pt x="10031" y="1684"/>
                </a:cubicBezTo>
                <a:cubicBezTo>
                  <a:pt x="10031" y="1672"/>
                  <a:pt x="10037" y="1660"/>
                  <a:pt x="10037" y="1648"/>
                </a:cubicBezTo>
                <a:cubicBezTo>
                  <a:pt x="10037" y="1642"/>
                  <a:pt x="10031" y="1642"/>
                  <a:pt x="10031" y="1636"/>
                </a:cubicBezTo>
                <a:cubicBezTo>
                  <a:pt x="10019" y="1636"/>
                  <a:pt x="10019" y="1642"/>
                  <a:pt x="10013" y="1642"/>
                </a:cubicBezTo>
                <a:cubicBezTo>
                  <a:pt x="10013" y="1678"/>
                  <a:pt x="10013" y="1678"/>
                  <a:pt x="10013" y="1678"/>
                </a:cubicBezTo>
                <a:cubicBezTo>
                  <a:pt x="10007" y="1678"/>
                  <a:pt x="10007" y="1684"/>
                  <a:pt x="10001" y="1684"/>
                </a:cubicBezTo>
                <a:cubicBezTo>
                  <a:pt x="9995" y="1684"/>
                  <a:pt x="9990" y="1678"/>
                  <a:pt x="9983" y="1678"/>
                </a:cubicBezTo>
                <a:cubicBezTo>
                  <a:pt x="9972" y="1678"/>
                  <a:pt x="9966" y="1684"/>
                  <a:pt x="9954" y="1690"/>
                </a:cubicBezTo>
                <a:cubicBezTo>
                  <a:pt x="9954" y="1690"/>
                  <a:pt x="9954" y="1696"/>
                  <a:pt x="9960" y="1702"/>
                </a:cubicBezTo>
                <a:cubicBezTo>
                  <a:pt x="9960" y="1702"/>
                  <a:pt x="9966" y="1702"/>
                  <a:pt x="9966" y="1708"/>
                </a:cubicBezTo>
                <a:cubicBezTo>
                  <a:pt x="9966" y="1708"/>
                  <a:pt x="9966" y="1714"/>
                  <a:pt x="9966" y="1720"/>
                </a:cubicBezTo>
                <a:cubicBezTo>
                  <a:pt x="9954" y="1720"/>
                  <a:pt x="9948" y="1714"/>
                  <a:pt x="9936" y="1720"/>
                </a:cubicBezTo>
                <a:cubicBezTo>
                  <a:pt x="9930" y="1720"/>
                  <a:pt x="9924" y="1720"/>
                  <a:pt x="9924" y="1720"/>
                </a:cubicBezTo>
                <a:cubicBezTo>
                  <a:pt x="9918" y="1720"/>
                  <a:pt x="9912" y="1720"/>
                  <a:pt x="9912" y="1720"/>
                </a:cubicBezTo>
                <a:cubicBezTo>
                  <a:pt x="9906" y="1720"/>
                  <a:pt x="9906" y="1725"/>
                  <a:pt x="9901" y="1725"/>
                </a:cubicBezTo>
                <a:cubicBezTo>
                  <a:pt x="9895" y="1731"/>
                  <a:pt x="9901" y="1737"/>
                  <a:pt x="9895" y="1737"/>
                </a:cubicBezTo>
                <a:cubicBezTo>
                  <a:pt x="9895" y="1743"/>
                  <a:pt x="9889" y="1743"/>
                  <a:pt x="9883" y="1743"/>
                </a:cubicBezTo>
                <a:cubicBezTo>
                  <a:pt x="9883" y="1743"/>
                  <a:pt x="9877" y="1749"/>
                  <a:pt x="9877" y="1755"/>
                </a:cubicBezTo>
                <a:cubicBezTo>
                  <a:pt x="9871" y="1755"/>
                  <a:pt x="9877" y="1761"/>
                  <a:pt x="9871" y="1767"/>
                </a:cubicBezTo>
                <a:cubicBezTo>
                  <a:pt x="9871" y="1767"/>
                  <a:pt x="9865" y="1761"/>
                  <a:pt x="9859" y="1767"/>
                </a:cubicBezTo>
                <a:cubicBezTo>
                  <a:pt x="9853" y="1767"/>
                  <a:pt x="9853" y="1773"/>
                  <a:pt x="9847" y="1779"/>
                </a:cubicBezTo>
                <a:cubicBezTo>
                  <a:pt x="9871" y="1779"/>
                  <a:pt x="9871" y="1779"/>
                  <a:pt x="9871" y="1779"/>
                </a:cubicBezTo>
                <a:cubicBezTo>
                  <a:pt x="9877" y="1779"/>
                  <a:pt x="9877" y="1779"/>
                  <a:pt x="9883" y="1773"/>
                </a:cubicBezTo>
                <a:cubicBezTo>
                  <a:pt x="9889" y="1773"/>
                  <a:pt x="9889" y="1767"/>
                  <a:pt x="9889" y="1761"/>
                </a:cubicBezTo>
                <a:cubicBezTo>
                  <a:pt x="9895" y="1761"/>
                  <a:pt x="9901" y="1761"/>
                  <a:pt x="9901" y="1755"/>
                </a:cubicBezTo>
                <a:cubicBezTo>
                  <a:pt x="9906" y="1755"/>
                  <a:pt x="9912" y="1755"/>
                  <a:pt x="9912" y="1755"/>
                </a:cubicBezTo>
                <a:cubicBezTo>
                  <a:pt x="9918" y="1755"/>
                  <a:pt x="9924" y="1755"/>
                  <a:pt x="9924" y="1755"/>
                </a:cubicBezTo>
                <a:cubicBezTo>
                  <a:pt x="9930" y="1755"/>
                  <a:pt x="9936" y="1761"/>
                  <a:pt x="9936" y="1755"/>
                </a:cubicBezTo>
                <a:cubicBezTo>
                  <a:pt x="9942" y="1755"/>
                  <a:pt x="9942" y="1749"/>
                  <a:pt x="9948" y="1749"/>
                </a:cubicBezTo>
                <a:cubicBezTo>
                  <a:pt x="9954" y="1743"/>
                  <a:pt x="9948" y="1737"/>
                  <a:pt x="9954" y="1737"/>
                </a:cubicBezTo>
                <a:cubicBezTo>
                  <a:pt x="9960" y="1737"/>
                  <a:pt x="9960" y="1737"/>
                  <a:pt x="9966" y="1737"/>
                </a:cubicBezTo>
                <a:cubicBezTo>
                  <a:pt x="9972" y="1737"/>
                  <a:pt x="9972" y="1737"/>
                  <a:pt x="9978" y="1737"/>
                </a:cubicBezTo>
                <a:cubicBezTo>
                  <a:pt x="9983" y="1737"/>
                  <a:pt x="9983" y="1731"/>
                  <a:pt x="9990" y="1725"/>
                </a:cubicBezTo>
                <a:cubicBezTo>
                  <a:pt x="10001" y="1725"/>
                  <a:pt x="10007" y="1725"/>
                  <a:pt x="10019" y="1725"/>
                </a:cubicBezTo>
                <a:cubicBezTo>
                  <a:pt x="10031" y="1725"/>
                  <a:pt x="10037" y="1725"/>
                  <a:pt x="10049" y="1725"/>
                </a:cubicBezTo>
                <a:cubicBezTo>
                  <a:pt x="10055" y="1731"/>
                  <a:pt x="10055" y="1737"/>
                  <a:pt x="10061" y="1737"/>
                </a:cubicBezTo>
                <a:cubicBezTo>
                  <a:pt x="10055" y="1749"/>
                  <a:pt x="10055" y="1749"/>
                  <a:pt x="10055" y="1749"/>
                </a:cubicBezTo>
                <a:cubicBezTo>
                  <a:pt x="10043" y="1749"/>
                  <a:pt x="10037" y="1749"/>
                  <a:pt x="10031" y="1749"/>
                </a:cubicBezTo>
                <a:cubicBezTo>
                  <a:pt x="10025" y="1749"/>
                  <a:pt x="10025" y="1749"/>
                  <a:pt x="10019" y="1749"/>
                </a:cubicBezTo>
                <a:lnTo>
                  <a:pt x="10019" y="1761"/>
                </a:lnTo>
                <a:cubicBezTo>
                  <a:pt x="10013" y="1761"/>
                  <a:pt x="10007" y="1761"/>
                  <a:pt x="10007" y="1761"/>
                </a:cubicBezTo>
                <a:cubicBezTo>
                  <a:pt x="10001" y="1761"/>
                  <a:pt x="9995" y="1761"/>
                  <a:pt x="9995" y="1761"/>
                </a:cubicBezTo>
                <a:cubicBezTo>
                  <a:pt x="9990" y="1761"/>
                  <a:pt x="9983" y="1767"/>
                  <a:pt x="9983" y="1767"/>
                </a:cubicBezTo>
                <a:cubicBezTo>
                  <a:pt x="9983" y="1773"/>
                  <a:pt x="9983" y="1779"/>
                  <a:pt x="9978" y="1779"/>
                </a:cubicBezTo>
                <a:cubicBezTo>
                  <a:pt x="9978" y="1785"/>
                  <a:pt x="9978" y="1785"/>
                  <a:pt x="9972" y="1791"/>
                </a:cubicBezTo>
                <a:cubicBezTo>
                  <a:pt x="9972" y="1797"/>
                  <a:pt x="9966" y="1791"/>
                  <a:pt x="9966" y="1797"/>
                </a:cubicBezTo>
                <a:cubicBezTo>
                  <a:pt x="9960" y="1802"/>
                  <a:pt x="9960" y="1802"/>
                  <a:pt x="9960" y="1809"/>
                </a:cubicBezTo>
                <a:cubicBezTo>
                  <a:pt x="9954" y="1814"/>
                  <a:pt x="9960" y="1814"/>
                  <a:pt x="9960" y="1820"/>
                </a:cubicBezTo>
                <a:cubicBezTo>
                  <a:pt x="9960" y="1826"/>
                  <a:pt x="9960" y="1832"/>
                  <a:pt x="9960" y="1844"/>
                </a:cubicBezTo>
                <a:cubicBezTo>
                  <a:pt x="9942" y="1844"/>
                  <a:pt x="9930" y="1838"/>
                  <a:pt x="9924" y="1850"/>
                </a:cubicBezTo>
                <a:cubicBezTo>
                  <a:pt x="9918" y="1856"/>
                  <a:pt x="9918" y="1862"/>
                  <a:pt x="9912" y="1874"/>
                </a:cubicBezTo>
                <a:cubicBezTo>
                  <a:pt x="9912" y="1874"/>
                  <a:pt x="9906" y="1874"/>
                  <a:pt x="9901" y="1880"/>
                </a:cubicBezTo>
                <a:cubicBezTo>
                  <a:pt x="9901" y="1880"/>
                  <a:pt x="9895" y="1880"/>
                  <a:pt x="9889" y="1886"/>
                </a:cubicBezTo>
                <a:cubicBezTo>
                  <a:pt x="9889" y="1886"/>
                  <a:pt x="9889" y="1891"/>
                  <a:pt x="9883" y="1897"/>
                </a:cubicBezTo>
                <a:cubicBezTo>
                  <a:pt x="9883" y="1897"/>
                  <a:pt x="9877" y="1897"/>
                  <a:pt x="9877" y="1903"/>
                </a:cubicBezTo>
                <a:cubicBezTo>
                  <a:pt x="9871" y="1903"/>
                  <a:pt x="9865" y="1909"/>
                  <a:pt x="9865" y="1909"/>
                </a:cubicBezTo>
                <a:cubicBezTo>
                  <a:pt x="9859" y="1915"/>
                  <a:pt x="9865" y="1921"/>
                  <a:pt x="9865" y="1921"/>
                </a:cubicBezTo>
                <a:cubicBezTo>
                  <a:pt x="9865" y="1927"/>
                  <a:pt x="9865" y="1933"/>
                  <a:pt x="9865" y="1933"/>
                </a:cubicBezTo>
                <a:cubicBezTo>
                  <a:pt x="9859" y="1939"/>
                  <a:pt x="9853" y="1939"/>
                  <a:pt x="9853" y="1945"/>
                </a:cubicBezTo>
                <a:cubicBezTo>
                  <a:pt x="9847" y="1951"/>
                  <a:pt x="9841" y="1951"/>
                  <a:pt x="9841" y="1957"/>
                </a:cubicBezTo>
                <a:cubicBezTo>
                  <a:pt x="9841" y="1963"/>
                  <a:pt x="9841" y="1975"/>
                  <a:pt x="9841" y="1980"/>
                </a:cubicBezTo>
                <a:cubicBezTo>
                  <a:pt x="9841" y="1986"/>
                  <a:pt x="9835" y="1986"/>
                  <a:pt x="9835" y="1992"/>
                </a:cubicBezTo>
                <a:cubicBezTo>
                  <a:pt x="9835" y="1992"/>
                  <a:pt x="9835" y="1998"/>
                  <a:pt x="9835" y="2004"/>
                </a:cubicBezTo>
                <a:cubicBezTo>
                  <a:pt x="9829" y="1992"/>
                  <a:pt x="9829" y="1992"/>
                  <a:pt x="9829" y="1992"/>
                </a:cubicBezTo>
                <a:cubicBezTo>
                  <a:pt x="9829" y="1992"/>
                  <a:pt x="9824" y="1998"/>
                  <a:pt x="9818" y="1998"/>
                </a:cubicBezTo>
                <a:cubicBezTo>
                  <a:pt x="9812" y="2004"/>
                  <a:pt x="9806" y="2004"/>
                  <a:pt x="9800" y="2010"/>
                </a:cubicBezTo>
                <a:cubicBezTo>
                  <a:pt x="9795" y="2010"/>
                  <a:pt x="9795" y="2016"/>
                  <a:pt x="9789" y="2022"/>
                </a:cubicBezTo>
                <a:cubicBezTo>
                  <a:pt x="9783" y="2022"/>
                  <a:pt x="9783" y="2028"/>
                  <a:pt x="9777" y="2028"/>
                </a:cubicBezTo>
                <a:cubicBezTo>
                  <a:pt x="9777" y="2028"/>
                  <a:pt x="9771" y="2028"/>
                  <a:pt x="9765" y="2028"/>
                </a:cubicBezTo>
                <a:cubicBezTo>
                  <a:pt x="9765" y="2028"/>
                  <a:pt x="9753" y="2034"/>
                  <a:pt x="9747" y="2034"/>
                </a:cubicBezTo>
                <a:cubicBezTo>
                  <a:pt x="9747" y="2034"/>
                  <a:pt x="9741" y="2040"/>
                  <a:pt x="9736" y="2040"/>
                </a:cubicBezTo>
                <a:cubicBezTo>
                  <a:pt x="9741" y="2057"/>
                  <a:pt x="9741" y="2057"/>
                  <a:pt x="9741" y="2057"/>
                </a:cubicBezTo>
                <a:cubicBezTo>
                  <a:pt x="9747" y="2057"/>
                  <a:pt x="9747" y="2057"/>
                  <a:pt x="9753" y="2057"/>
                </a:cubicBezTo>
                <a:cubicBezTo>
                  <a:pt x="9759" y="2057"/>
                  <a:pt x="9759" y="2057"/>
                  <a:pt x="9765" y="2057"/>
                </a:cubicBezTo>
                <a:cubicBezTo>
                  <a:pt x="9789" y="2057"/>
                  <a:pt x="9789" y="2057"/>
                  <a:pt x="9789" y="2057"/>
                </a:cubicBezTo>
                <a:cubicBezTo>
                  <a:pt x="9789" y="2063"/>
                  <a:pt x="9783" y="2063"/>
                  <a:pt x="9783" y="2069"/>
                </a:cubicBezTo>
                <a:cubicBezTo>
                  <a:pt x="9783" y="2075"/>
                  <a:pt x="9783" y="2081"/>
                  <a:pt x="9783" y="2081"/>
                </a:cubicBezTo>
                <a:cubicBezTo>
                  <a:pt x="9783" y="2087"/>
                  <a:pt x="9777" y="2087"/>
                  <a:pt x="9771" y="2087"/>
                </a:cubicBezTo>
                <a:cubicBezTo>
                  <a:pt x="9771" y="2087"/>
                  <a:pt x="9765" y="2093"/>
                  <a:pt x="9759" y="2093"/>
                </a:cubicBezTo>
                <a:cubicBezTo>
                  <a:pt x="9753" y="2093"/>
                  <a:pt x="9753" y="2099"/>
                  <a:pt x="9747" y="2105"/>
                </a:cubicBezTo>
                <a:cubicBezTo>
                  <a:pt x="9747" y="2105"/>
                  <a:pt x="9736" y="2105"/>
                  <a:pt x="9730" y="2105"/>
                </a:cubicBezTo>
                <a:cubicBezTo>
                  <a:pt x="9730" y="2111"/>
                  <a:pt x="9724" y="2111"/>
                  <a:pt x="9724" y="2117"/>
                </a:cubicBezTo>
                <a:cubicBezTo>
                  <a:pt x="9718" y="2117"/>
                  <a:pt x="9712" y="2123"/>
                  <a:pt x="9712" y="2123"/>
                </a:cubicBezTo>
                <a:cubicBezTo>
                  <a:pt x="9706" y="2129"/>
                  <a:pt x="9700" y="2129"/>
                  <a:pt x="9700" y="2129"/>
                </a:cubicBezTo>
                <a:cubicBezTo>
                  <a:pt x="9694" y="2129"/>
                  <a:pt x="9688" y="2134"/>
                  <a:pt x="9688" y="2134"/>
                </a:cubicBezTo>
                <a:cubicBezTo>
                  <a:pt x="9682" y="2141"/>
                  <a:pt x="9682" y="2146"/>
                  <a:pt x="9682" y="2146"/>
                </a:cubicBezTo>
                <a:cubicBezTo>
                  <a:pt x="9676" y="2152"/>
                  <a:pt x="9682" y="2158"/>
                  <a:pt x="9676" y="2158"/>
                </a:cubicBezTo>
                <a:cubicBezTo>
                  <a:pt x="9676" y="2164"/>
                  <a:pt x="9670" y="2170"/>
                  <a:pt x="9658" y="2170"/>
                </a:cubicBezTo>
                <a:cubicBezTo>
                  <a:pt x="9647" y="2170"/>
                  <a:pt x="9647" y="2158"/>
                  <a:pt x="9635" y="2158"/>
                </a:cubicBezTo>
                <a:cubicBezTo>
                  <a:pt x="9611" y="2158"/>
                  <a:pt x="9611" y="2158"/>
                  <a:pt x="9611" y="2158"/>
                </a:cubicBezTo>
                <a:cubicBezTo>
                  <a:pt x="9605" y="2182"/>
                  <a:pt x="9605" y="2182"/>
                  <a:pt x="9605" y="2182"/>
                </a:cubicBezTo>
                <a:cubicBezTo>
                  <a:pt x="9611" y="2188"/>
                  <a:pt x="9611" y="2194"/>
                  <a:pt x="9617" y="2200"/>
                </a:cubicBezTo>
                <a:cubicBezTo>
                  <a:pt x="9605" y="2206"/>
                  <a:pt x="9593" y="2206"/>
                  <a:pt x="9581" y="2212"/>
                </a:cubicBezTo>
                <a:cubicBezTo>
                  <a:pt x="9575" y="2212"/>
                  <a:pt x="9575" y="2212"/>
                  <a:pt x="9570" y="2212"/>
                </a:cubicBezTo>
                <a:cubicBezTo>
                  <a:pt x="9558" y="2212"/>
                  <a:pt x="9558" y="2218"/>
                  <a:pt x="9546" y="2223"/>
                </a:cubicBezTo>
                <a:cubicBezTo>
                  <a:pt x="9540" y="2223"/>
                  <a:pt x="9540" y="2229"/>
                  <a:pt x="9534" y="2229"/>
                </a:cubicBezTo>
                <a:cubicBezTo>
                  <a:pt x="9534" y="2235"/>
                  <a:pt x="9528" y="2235"/>
                  <a:pt x="9522" y="2241"/>
                </a:cubicBezTo>
                <a:cubicBezTo>
                  <a:pt x="9522" y="2241"/>
                  <a:pt x="9516" y="2235"/>
                  <a:pt x="9510" y="2241"/>
                </a:cubicBezTo>
                <a:cubicBezTo>
                  <a:pt x="9510" y="2241"/>
                  <a:pt x="9504" y="2241"/>
                  <a:pt x="9498" y="2247"/>
                </a:cubicBezTo>
                <a:cubicBezTo>
                  <a:pt x="9498" y="2247"/>
                  <a:pt x="9504" y="2253"/>
                  <a:pt x="9498" y="2259"/>
                </a:cubicBezTo>
                <a:cubicBezTo>
                  <a:pt x="9498" y="2259"/>
                  <a:pt x="9504" y="2265"/>
                  <a:pt x="9498" y="2265"/>
                </a:cubicBezTo>
                <a:cubicBezTo>
                  <a:pt x="9498" y="2271"/>
                  <a:pt x="9492" y="2277"/>
                  <a:pt x="9492" y="2277"/>
                </a:cubicBezTo>
                <a:cubicBezTo>
                  <a:pt x="9487" y="2283"/>
                  <a:pt x="9481" y="2289"/>
                  <a:pt x="9481" y="2289"/>
                </a:cubicBezTo>
                <a:cubicBezTo>
                  <a:pt x="9475" y="2289"/>
                  <a:pt x="9469" y="2289"/>
                  <a:pt x="9469" y="2289"/>
                </a:cubicBezTo>
                <a:cubicBezTo>
                  <a:pt x="9463" y="2289"/>
                  <a:pt x="9457" y="2289"/>
                  <a:pt x="9457" y="2289"/>
                </a:cubicBezTo>
                <a:cubicBezTo>
                  <a:pt x="9451" y="2289"/>
                  <a:pt x="9451" y="2295"/>
                  <a:pt x="9445" y="2295"/>
                </a:cubicBezTo>
                <a:cubicBezTo>
                  <a:pt x="9439" y="2300"/>
                  <a:pt x="9433" y="2300"/>
                  <a:pt x="9433" y="2307"/>
                </a:cubicBezTo>
                <a:cubicBezTo>
                  <a:pt x="9433" y="2307"/>
                  <a:pt x="9433" y="2312"/>
                  <a:pt x="9433" y="2318"/>
                </a:cubicBezTo>
                <a:cubicBezTo>
                  <a:pt x="9433" y="2324"/>
                  <a:pt x="9439" y="2324"/>
                  <a:pt x="9439" y="2330"/>
                </a:cubicBezTo>
                <a:cubicBezTo>
                  <a:pt x="9439" y="2330"/>
                  <a:pt x="9439" y="2336"/>
                  <a:pt x="9433" y="2342"/>
                </a:cubicBezTo>
                <a:cubicBezTo>
                  <a:pt x="9433" y="2342"/>
                  <a:pt x="9427" y="2342"/>
                  <a:pt x="9421" y="2342"/>
                </a:cubicBezTo>
                <a:cubicBezTo>
                  <a:pt x="9421" y="2348"/>
                  <a:pt x="9421" y="2348"/>
                  <a:pt x="9421" y="2354"/>
                </a:cubicBezTo>
                <a:cubicBezTo>
                  <a:pt x="9421" y="2360"/>
                  <a:pt x="9421" y="2360"/>
                  <a:pt x="9421" y="2366"/>
                </a:cubicBezTo>
                <a:cubicBezTo>
                  <a:pt x="9421" y="2372"/>
                  <a:pt x="9427" y="2378"/>
                  <a:pt x="9427" y="2384"/>
                </a:cubicBezTo>
                <a:cubicBezTo>
                  <a:pt x="9427" y="2389"/>
                  <a:pt x="9433" y="2395"/>
                  <a:pt x="9427" y="2401"/>
                </a:cubicBezTo>
                <a:cubicBezTo>
                  <a:pt x="9427" y="2407"/>
                  <a:pt x="9421" y="2401"/>
                  <a:pt x="9415" y="2401"/>
                </a:cubicBezTo>
                <a:cubicBezTo>
                  <a:pt x="9409" y="2407"/>
                  <a:pt x="9415" y="2413"/>
                  <a:pt x="9409" y="2413"/>
                </a:cubicBezTo>
                <a:cubicBezTo>
                  <a:pt x="9409" y="2437"/>
                  <a:pt x="9409" y="2437"/>
                  <a:pt x="9409" y="2437"/>
                </a:cubicBezTo>
                <a:cubicBezTo>
                  <a:pt x="9439" y="2437"/>
                  <a:pt x="9439" y="2437"/>
                  <a:pt x="9439" y="2437"/>
                </a:cubicBezTo>
                <a:cubicBezTo>
                  <a:pt x="9445" y="2437"/>
                  <a:pt x="9451" y="2431"/>
                  <a:pt x="9451" y="2431"/>
                </a:cubicBezTo>
                <a:cubicBezTo>
                  <a:pt x="9457" y="2437"/>
                  <a:pt x="9463" y="2437"/>
                  <a:pt x="9463" y="2437"/>
                </a:cubicBezTo>
                <a:cubicBezTo>
                  <a:pt x="9469" y="2443"/>
                  <a:pt x="9469" y="2449"/>
                  <a:pt x="9469" y="2449"/>
                </a:cubicBezTo>
                <a:cubicBezTo>
                  <a:pt x="9469" y="2455"/>
                  <a:pt x="9463" y="2461"/>
                  <a:pt x="9463" y="2461"/>
                </a:cubicBezTo>
                <a:cubicBezTo>
                  <a:pt x="9457" y="2466"/>
                  <a:pt x="9451" y="2461"/>
                  <a:pt x="9451" y="2466"/>
                </a:cubicBezTo>
                <a:cubicBezTo>
                  <a:pt x="9451" y="2473"/>
                  <a:pt x="9451" y="2473"/>
                  <a:pt x="9451" y="2478"/>
                </a:cubicBezTo>
                <a:cubicBezTo>
                  <a:pt x="9451" y="2484"/>
                  <a:pt x="9451" y="2484"/>
                  <a:pt x="9451" y="2490"/>
                </a:cubicBezTo>
                <a:cubicBezTo>
                  <a:pt x="9451" y="2496"/>
                  <a:pt x="9439" y="2490"/>
                  <a:pt x="9433" y="2496"/>
                </a:cubicBezTo>
                <a:cubicBezTo>
                  <a:pt x="9433" y="2502"/>
                  <a:pt x="9433" y="2502"/>
                  <a:pt x="9433" y="2508"/>
                </a:cubicBezTo>
                <a:cubicBezTo>
                  <a:pt x="9433" y="2514"/>
                  <a:pt x="9433" y="2514"/>
                  <a:pt x="9433" y="2520"/>
                </a:cubicBezTo>
                <a:cubicBezTo>
                  <a:pt x="9451" y="2520"/>
                  <a:pt x="9463" y="2520"/>
                  <a:pt x="9481" y="2526"/>
                </a:cubicBezTo>
                <a:cubicBezTo>
                  <a:pt x="9481" y="2532"/>
                  <a:pt x="9481" y="2544"/>
                  <a:pt x="9481" y="2550"/>
                </a:cubicBezTo>
                <a:cubicBezTo>
                  <a:pt x="9475" y="2555"/>
                  <a:pt x="9469" y="2555"/>
                  <a:pt x="9469" y="2561"/>
                </a:cubicBezTo>
                <a:cubicBezTo>
                  <a:pt x="9463" y="2561"/>
                  <a:pt x="9463" y="2567"/>
                  <a:pt x="9463" y="2573"/>
                </a:cubicBezTo>
                <a:lnTo>
                  <a:pt x="9469" y="2579"/>
                </a:lnTo>
                <a:cubicBezTo>
                  <a:pt x="9469" y="2585"/>
                  <a:pt x="9469" y="2585"/>
                  <a:pt x="9469" y="2591"/>
                </a:cubicBezTo>
                <a:cubicBezTo>
                  <a:pt x="9475" y="2591"/>
                  <a:pt x="9481" y="2591"/>
                  <a:pt x="9492" y="2591"/>
                </a:cubicBezTo>
                <a:cubicBezTo>
                  <a:pt x="9492" y="2591"/>
                  <a:pt x="9498" y="2591"/>
                  <a:pt x="9504" y="2591"/>
                </a:cubicBezTo>
                <a:cubicBezTo>
                  <a:pt x="9510" y="2591"/>
                  <a:pt x="9510" y="2597"/>
                  <a:pt x="9510" y="2603"/>
                </a:cubicBezTo>
                <a:cubicBezTo>
                  <a:pt x="9516" y="2603"/>
                  <a:pt x="9522" y="2609"/>
                  <a:pt x="9522" y="2615"/>
                </a:cubicBezTo>
                <a:cubicBezTo>
                  <a:pt x="9546" y="2609"/>
                  <a:pt x="9546" y="2609"/>
                  <a:pt x="9546" y="2609"/>
                </a:cubicBezTo>
                <a:cubicBezTo>
                  <a:pt x="9552" y="2609"/>
                  <a:pt x="9558" y="2609"/>
                  <a:pt x="9558" y="2609"/>
                </a:cubicBezTo>
                <a:cubicBezTo>
                  <a:pt x="9564" y="2615"/>
                  <a:pt x="9570" y="2615"/>
                  <a:pt x="9575" y="2615"/>
                </a:cubicBezTo>
                <a:cubicBezTo>
                  <a:pt x="9587" y="2615"/>
                  <a:pt x="9593" y="2615"/>
                  <a:pt x="9605" y="2609"/>
                </a:cubicBezTo>
                <a:cubicBezTo>
                  <a:pt x="9611" y="2603"/>
                  <a:pt x="9605" y="2597"/>
                  <a:pt x="9611" y="2597"/>
                </a:cubicBezTo>
                <a:cubicBezTo>
                  <a:pt x="9617" y="2597"/>
                  <a:pt x="9623" y="2597"/>
                  <a:pt x="9623" y="2597"/>
                </a:cubicBezTo>
                <a:cubicBezTo>
                  <a:pt x="9629" y="2597"/>
                  <a:pt x="9635" y="2597"/>
                  <a:pt x="9635" y="2591"/>
                </a:cubicBezTo>
                <a:cubicBezTo>
                  <a:pt x="9641" y="2591"/>
                  <a:pt x="9641" y="2585"/>
                  <a:pt x="9647" y="2585"/>
                </a:cubicBezTo>
                <a:cubicBezTo>
                  <a:pt x="9653" y="2585"/>
                  <a:pt x="9653" y="2579"/>
                  <a:pt x="9653" y="2573"/>
                </a:cubicBezTo>
                <a:cubicBezTo>
                  <a:pt x="9658" y="2567"/>
                  <a:pt x="9658" y="2567"/>
                  <a:pt x="9664" y="2561"/>
                </a:cubicBezTo>
                <a:cubicBezTo>
                  <a:pt x="9670" y="2555"/>
                  <a:pt x="9676" y="2550"/>
                  <a:pt x="9682" y="2538"/>
                </a:cubicBezTo>
                <a:cubicBezTo>
                  <a:pt x="9682" y="2538"/>
                  <a:pt x="9682" y="2532"/>
                  <a:pt x="9688" y="2526"/>
                </a:cubicBezTo>
                <a:cubicBezTo>
                  <a:pt x="9694" y="2526"/>
                  <a:pt x="9700" y="2526"/>
                  <a:pt x="9700" y="2526"/>
                </a:cubicBezTo>
                <a:cubicBezTo>
                  <a:pt x="9706" y="2526"/>
                  <a:pt x="9706" y="2526"/>
                  <a:pt x="9712" y="2526"/>
                </a:cubicBezTo>
                <a:cubicBezTo>
                  <a:pt x="9718" y="2526"/>
                  <a:pt x="9718" y="2520"/>
                  <a:pt x="9724" y="2520"/>
                </a:cubicBezTo>
                <a:cubicBezTo>
                  <a:pt x="9724" y="2496"/>
                  <a:pt x="9724" y="2496"/>
                  <a:pt x="9724" y="2496"/>
                </a:cubicBezTo>
                <a:cubicBezTo>
                  <a:pt x="9730" y="2502"/>
                  <a:pt x="9730" y="2496"/>
                  <a:pt x="9736" y="2496"/>
                </a:cubicBezTo>
                <a:cubicBezTo>
                  <a:pt x="9741" y="2502"/>
                  <a:pt x="9741" y="2502"/>
                  <a:pt x="9747" y="2502"/>
                </a:cubicBezTo>
                <a:cubicBezTo>
                  <a:pt x="9747" y="2508"/>
                  <a:pt x="9753" y="2514"/>
                  <a:pt x="9753" y="2514"/>
                </a:cubicBezTo>
                <a:cubicBezTo>
                  <a:pt x="9753" y="2520"/>
                  <a:pt x="9753" y="2526"/>
                  <a:pt x="9753" y="2526"/>
                </a:cubicBezTo>
                <a:cubicBezTo>
                  <a:pt x="9753" y="2532"/>
                  <a:pt x="9765" y="2532"/>
                  <a:pt x="9765" y="2538"/>
                </a:cubicBezTo>
                <a:cubicBezTo>
                  <a:pt x="9765" y="2544"/>
                  <a:pt x="9759" y="2555"/>
                  <a:pt x="9765" y="2561"/>
                </a:cubicBezTo>
                <a:cubicBezTo>
                  <a:pt x="9765" y="2567"/>
                  <a:pt x="9765" y="2567"/>
                  <a:pt x="9765" y="2573"/>
                </a:cubicBezTo>
                <a:cubicBezTo>
                  <a:pt x="9771" y="2579"/>
                  <a:pt x="9777" y="2579"/>
                  <a:pt x="9777" y="2579"/>
                </a:cubicBezTo>
                <a:cubicBezTo>
                  <a:pt x="9783" y="2585"/>
                  <a:pt x="9789" y="2591"/>
                  <a:pt x="9789" y="2597"/>
                </a:cubicBezTo>
                <a:cubicBezTo>
                  <a:pt x="9789" y="2603"/>
                  <a:pt x="9789" y="2603"/>
                  <a:pt x="9789" y="2603"/>
                </a:cubicBezTo>
                <a:cubicBezTo>
                  <a:pt x="9789" y="2609"/>
                  <a:pt x="9777" y="2609"/>
                  <a:pt x="9777" y="2615"/>
                </a:cubicBezTo>
                <a:cubicBezTo>
                  <a:pt x="9777" y="2621"/>
                  <a:pt x="9783" y="2627"/>
                  <a:pt x="9783" y="2627"/>
                </a:cubicBezTo>
                <a:cubicBezTo>
                  <a:pt x="9783" y="2639"/>
                  <a:pt x="9789" y="2644"/>
                  <a:pt x="9795" y="2650"/>
                </a:cubicBezTo>
                <a:cubicBezTo>
                  <a:pt x="9800" y="2650"/>
                  <a:pt x="9800" y="2650"/>
                  <a:pt x="9806" y="2650"/>
                </a:cubicBezTo>
                <a:cubicBezTo>
                  <a:pt x="9812" y="2656"/>
                  <a:pt x="9812" y="2662"/>
                  <a:pt x="9812" y="2662"/>
                </a:cubicBezTo>
                <a:cubicBezTo>
                  <a:pt x="9818" y="2668"/>
                  <a:pt x="9824" y="2668"/>
                  <a:pt x="9824" y="2674"/>
                </a:cubicBezTo>
                <a:cubicBezTo>
                  <a:pt x="9824" y="2686"/>
                  <a:pt x="9824" y="2686"/>
                  <a:pt x="9824" y="2686"/>
                </a:cubicBezTo>
                <a:cubicBezTo>
                  <a:pt x="9824" y="2698"/>
                  <a:pt x="9824" y="2698"/>
                  <a:pt x="9824" y="2698"/>
                </a:cubicBezTo>
                <a:cubicBezTo>
                  <a:pt x="9824" y="2710"/>
                  <a:pt x="9829" y="2716"/>
                  <a:pt x="9829" y="2721"/>
                </a:cubicBezTo>
                <a:cubicBezTo>
                  <a:pt x="9835" y="2727"/>
                  <a:pt x="9841" y="2727"/>
                  <a:pt x="9841" y="2727"/>
                </a:cubicBezTo>
                <a:cubicBezTo>
                  <a:pt x="9847" y="2733"/>
                  <a:pt x="9853" y="2739"/>
                  <a:pt x="9853" y="2739"/>
                </a:cubicBezTo>
                <a:cubicBezTo>
                  <a:pt x="9859" y="2745"/>
                  <a:pt x="9865" y="2745"/>
                  <a:pt x="9865" y="2751"/>
                </a:cubicBezTo>
                <a:cubicBezTo>
                  <a:pt x="9865" y="2751"/>
                  <a:pt x="9871" y="2757"/>
                  <a:pt x="9871" y="2763"/>
                </a:cubicBezTo>
                <a:cubicBezTo>
                  <a:pt x="9871" y="2763"/>
                  <a:pt x="9865" y="2769"/>
                  <a:pt x="9865" y="2775"/>
                </a:cubicBezTo>
                <a:cubicBezTo>
                  <a:pt x="9865" y="2781"/>
                  <a:pt x="9859" y="2781"/>
                  <a:pt x="9859" y="2793"/>
                </a:cubicBezTo>
                <a:cubicBezTo>
                  <a:pt x="9859" y="2799"/>
                  <a:pt x="9859" y="2799"/>
                  <a:pt x="9859" y="2799"/>
                </a:cubicBezTo>
                <a:lnTo>
                  <a:pt x="9865" y="2805"/>
                </a:lnTo>
                <a:cubicBezTo>
                  <a:pt x="9865" y="2810"/>
                  <a:pt x="9865" y="2816"/>
                  <a:pt x="9865" y="2816"/>
                </a:cubicBezTo>
                <a:cubicBezTo>
                  <a:pt x="9942" y="2816"/>
                  <a:pt x="9942" y="2816"/>
                  <a:pt x="9942" y="2816"/>
                </a:cubicBezTo>
                <a:cubicBezTo>
                  <a:pt x="9942" y="2810"/>
                  <a:pt x="9942" y="2805"/>
                  <a:pt x="9948" y="2805"/>
                </a:cubicBezTo>
                <a:cubicBezTo>
                  <a:pt x="9948" y="2799"/>
                  <a:pt x="9942" y="2793"/>
                  <a:pt x="9948" y="2793"/>
                </a:cubicBezTo>
                <a:cubicBezTo>
                  <a:pt x="9948" y="2787"/>
                  <a:pt x="9954" y="2781"/>
                  <a:pt x="9954" y="2781"/>
                </a:cubicBezTo>
                <a:cubicBezTo>
                  <a:pt x="9960" y="2775"/>
                  <a:pt x="9960" y="2769"/>
                  <a:pt x="9966" y="2769"/>
                </a:cubicBezTo>
                <a:cubicBezTo>
                  <a:pt x="9972" y="2769"/>
                  <a:pt x="9972" y="2769"/>
                  <a:pt x="9978" y="2769"/>
                </a:cubicBezTo>
                <a:cubicBezTo>
                  <a:pt x="9990" y="2769"/>
                  <a:pt x="9990" y="2769"/>
                  <a:pt x="9990" y="2769"/>
                </a:cubicBezTo>
                <a:cubicBezTo>
                  <a:pt x="9990" y="2769"/>
                  <a:pt x="9995" y="2769"/>
                  <a:pt x="10001" y="2769"/>
                </a:cubicBezTo>
                <a:cubicBezTo>
                  <a:pt x="10001" y="2769"/>
                  <a:pt x="10007" y="2775"/>
                  <a:pt x="10013" y="2775"/>
                </a:cubicBezTo>
                <a:cubicBezTo>
                  <a:pt x="10019" y="2775"/>
                  <a:pt x="10019" y="2775"/>
                  <a:pt x="10025" y="2769"/>
                </a:cubicBezTo>
                <a:cubicBezTo>
                  <a:pt x="10025" y="2769"/>
                  <a:pt x="10025" y="2763"/>
                  <a:pt x="10031" y="2757"/>
                </a:cubicBezTo>
                <a:cubicBezTo>
                  <a:pt x="10037" y="2757"/>
                  <a:pt x="10049" y="2757"/>
                  <a:pt x="10055" y="2757"/>
                </a:cubicBezTo>
                <a:cubicBezTo>
                  <a:pt x="10055" y="2721"/>
                  <a:pt x="10055" y="2721"/>
                  <a:pt x="10055" y="2721"/>
                </a:cubicBezTo>
                <a:cubicBezTo>
                  <a:pt x="10102" y="2721"/>
                  <a:pt x="10102" y="2721"/>
                  <a:pt x="10102" y="2721"/>
                </a:cubicBezTo>
                <a:cubicBezTo>
                  <a:pt x="10102" y="2716"/>
                  <a:pt x="10108" y="2716"/>
                  <a:pt x="10108" y="2710"/>
                </a:cubicBezTo>
                <a:cubicBezTo>
                  <a:pt x="10108" y="2704"/>
                  <a:pt x="10102" y="2698"/>
                  <a:pt x="10102" y="2692"/>
                </a:cubicBezTo>
                <a:cubicBezTo>
                  <a:pt x="10079" y="2692"/>
                  <a:pt x="10079" y="2692"/>
                  <a:pt x="10079" y="2692"/>
                </a:cubicBezTo>
                <a:cubicBezTo>
                  <a:pt x="10079" y="2692"/>
                  <a:pt x="10072" y="2698"/>
                  <a:pt x="10067" y="2698"/>
                </a:cubicBezTo>
                <a:cubicBezTo>
                  <a:pt x="10067" y="2698"/>
                  <a:pt x="10061" y="2698"/>
                  <a:pt x="10055" y="2698"/>
                </a:cubicBezTo>
                <a:cubicBezTo>
                  <a:pt x="10055" y="2692"/>
                  <a:pt x="10061" y="2686"/>
                  <a:pt x="10055" y="2686"/>
                </a:cubicBezTo>
                <a:cubicBezTo>
                  <a:pt x="10055" y="2680"/>
                  <a:pt x="10049" y="2686"/>
                  <a:pt x="10043" y="2680"/>
                </a:cubicBezTo>
                <a:cubicBezTo>
                  <a:pt x="10049" y="2674"/>
                  <a:pt x="10055" y="2668"/>
                  <a:pt x="10061" y="2656"/>
                </a:cubicBezTo>
                <a:lnTo>
                  <a:pt x="10067" y="2650"/>
                </a:lnTo>
                <a:cubicBezTo>
                  <a:pt x="10072" y="2639"/>
                  <a:pt x="10072" y="2632"/>
                  <a:pt x="10072" y="2627"/>
                </a:cubicBezTo>
                <a:cubicBezTo>
                  <a:pt x="10072" y="2615"/>
                  <a:pt x="10072" y="2609"/>
                  <a:pt x="10072" y="2603"/>
                </a:cubicBezTo>
                <a:cubicBezTo>
                  <a:pt x="10072" y="2597"/>
                  <a:pt x="10072" y="2591"/>
                  <a:pt x="10072" y="2591"/>
                </a:cubicBezTo>
                <a:cubicBezTo>
                  <a:pt x="10079" y="2585"/>
                  <a:pt x="10079" y="2585"/>
                  <a:pt x="10079" y="2579"/>
                </a:cubicBezTo>
                <a:cubicBezTo>
                  <a:pt x="10084" y="2573"/>
                  <a:pt x="10090" y="2573"/>
                  <a:pt x="10090" y="2573"/>
                </a:cubicBezTo>
                <a:cubicBezTo>
                  <a:pt x="10096" y="2567"/>
                  <a:pt x="10096" y="2561"/>
                  <a:pt x="10102" y="2561"/>
                </a:cubicBezTo>
                <a:cubicBezTo>
                  <a:pt x="10108" y="2561"/>
                  <a:pt x="10108" y="2561"/>
                  <a:pt x="10114" y="2561"/>
                </a:cubicBezTo>
                <a:cubicBezTo>
                  <a:pt x="10120" y="2555"/>
                  <a:pt x="10120" y="2550"/>
                  <a:pt x="10126" y="2550"/>
                </a:cubicBezTo>
                <a:cubicBezTo>
                  <a:pt x="10132" y="2550"/>
                  <a:pt x="10132" y="2550"/>
                  <a:pt x="10138" y="2550"/>
                </a:cubicBezTo>
                <a:cubicBezTo>
                  <a:pt x="10138" y="2544"/>
                  <a:pt x="10144" y="2550"/>
                  <a:pt x="10150" y="2550"/>
                </a:cubicBezTo>
                <a:cubicBezTo>
                  <a:pt x="10150" y="2544"/>
                  <a:pt x="10150" y="2538"/>
                  <a:pt x="10156" y="2538"/>
                </a:cubicBezTo>
                <a:cubicBezTo>
                  <a:pt x="10156" y="2532"/>
                  <a:pt x="10156" y="2526"/>
                  <a:pt x="10156" y="2526"/>
                </a:cubicBezTo>
                <a:cubicBezTo>
                  <a:pt x="10156" y="2520"/>
                  <a:pt x="10161" y="2520"/>
                  <a:pt x="10161" y="2514"/>
                </a:cubicBezTo>
                <a:cubicBezTo>
                  <a:pt x="10167" y="2508"/>
                  <a:pt x="10173" y="2508"/>
                  <a:pt x="10173" y="2502"/>
                </a:cubicBezTo>
                <a:cubicBezTo>
                  <a:pt x="10179" y="2502"/>
                  <a:pt x="10185" y="2502"/>
                  <a:pt x="10185" y="2496"/>
                </a:cubicBezTo>
                <a:cubicBezTo>
                  <a:pt x="10185" y="2490"/>
                  <a:pt x="10185" y="2490"/>
                  <a:pt x="10185" y="2484"/>
                </a:cubicBezTo>
                <a:cubicBezTo>
                  <a:pt x="10185" y="2473"/>
                  <a:pt x="10185" y="2473"/>
                  <a:pt x="10185" y="2473"/>
                </a:cubicBezTo>
                <a:cubicBezTo>
                  <a:pt x="10185" y="2466"/>
                  <a:pt x="10185" y="2466"/>
                  <a:pt x="10185" y="2461"/>
                </a:cubicBezTo>
                <a:cubicBezTo>
                  <a:pt x="10173" y="2461"/>
                  <a:pt x="10167" y="2461"/>
                  <a:pt x="10161" y="2461"/>
                </a:cubicBezTo>
                <a:cubicBezTo>
                  <a:pt x="10150" y="2461"/>
                  <a:pt x="10144" y="2455"/>
                  <a:pt x="10138" y="2455"/>
                </a:cubicBezTo>
                <a:cubicBezTo>
                  <a:pt x="10132" y="2455"/>
                  <a:pt x="10132" y="2461"/>
                  <a:pt x="10126" y="2461"/>
                </a:cubicBezTo>
                <a:cubicBezTo>
                  <a:pt x="10126" y="2443"/>
                  <a:pt x="10126" y="2437"/>
                  <a:pt x="10126" y="2419"/>
                </a:cubicBezTo>
                <a:cubicBezTo>
                  <a:pt x="10126" y="2419"/>
                  <a:pt x="10120" y="2413"/>
                  <a:pt x="10114" y="2413"/>
                </a:cubicBezTo>
                <a:cubicBezTo>
                  <a:pt x="10108" y="2407"/>
                  <a:pt x="10108" y="2413"/>
                  <a:pt x="10102" y="2413"/>
                </a:cubicBezTo>
                <a:cubicBezTo>
                  <a:pt x="10096" y="2407"/>
                  <a:pt x="10096" y="2407"/>
                  <a:pt x="10090" y="2401"/>
                </a:cubicBezTo>
                <a:cubicBezTo>
                  <a:pt x="10090" y="2401"/>
                  <a:pt x="10090" y="2395"/>
                  <a:pt x="10090" y="2389"/>
                </a:cubicBezTo>
                <a:cubicBezTo>
                  <a:pt x="10090" y="2300"/>
                  <a:pt x="10090" y="2300"/>
                  <a:pt x="10090" y="2300"/>
                </a:cubicBezTo>
                <a:cubicBezTo>
                  <a:pt x="10096" y="2295"/>
                  <a:pt x="10102" y="2295"/>
                  <a:pt x="10108" y="2289"/>
                </a:cubicBezTo>
                <a:cubicBezTo>
                  <a:pt x="10108" y="2289"/>
                  <a:pt x="10108" y="2283"/>
                  <a:pt x="10114" y="2277"/>
                </a:cubicBezTo>
                <a:cubicBezTo>
                  <a:pt x="10114" y="2277"/>
                  <a:pt x="10120" y="2271"/>
                  <a:pt x="10120" y="2265"/>
                </a:cubicBezTo>
                <a:cubicBezTo>
                  <a:pt x="10126" y="2265"/>
                  <a:pt x="10126" y="2259"/>
                  <a:pt x="10126" y="2259"/>
                </a:cubicBezTo>
                <a:cubicBezTo>
                  <a:pt x="10132" y="2247"/>
                  <a:pt x="10132" y="2241"/>
                  <a:pt x="10132" y="2235"/>
                </a:cubicBezTo>
                <a:cubicBezTo>
                  <a:pt x="10138" y="2229"/>
                  <a:pt x="10138" y="2223"/>
                  <a:pt x="10138" y="2223"/>
                </a:cubicBezTo>
                <a:cubicBezTo>
                  <a:pt x="10144" y="2218"/>
                  <a:pt x="10150" y="2218"/>
                  <a:pt x="10150" y="2218"/>
                </a:cubicBezTo>
                <a:cubicBezTo>
                  <a:pt x="10156" y="2218"/>
                  <a:pt x="10161" y="2218"/>
                  <a:pt x="10161" y="2218"/>
                </a:cubicBezTo>
                <a:cubicBezTo>
                  <a:pt x="10173" y="2212"/>
                  <a:pt x="10179" y="2212"/>
                  <a:pt x="10185" y="2206"/>
                </a:cubicBezTo>
                <a:cubicBezTo>
                  <a:pt x="10191" y="2200"/>
                  <a:pt x="10191" y="2200"/>
                  <a:pt x="10197" y="2194"/>
                </a:cubicBezTo>
                <a:cubicBezTo>
                  <a:pt x="10197" y="2188"/>
                  <a:pt x="10203" y="2188"/>
                  <a:pt x="10203" y="2188"/>
                </a:cubicBezTo>
                <a:cubicBezTo>
                  <a:pt x="10209" y="2182"/>
                  <a:pt x="10209" y="2176"/>
                  <a:pt x="10209" y="2176"/>
                </a:cubicBezTo>
                <a:cubicBezTo>
                  <a:pt x="10221" y="2170"/>
                  <a:pt x="10227" y="2170"/>
                  <a:pt x="10233" y="2170"/>
                </a:cubicBezTo>
                <a:cubicBezTo>
                  <a:pt x="10238" y="2170"/>
                  <a:pt x="10245" y="2170"/>
                  <a:pt x="10250" y="2170"/>
                </a:cubicBezTo>
                <a:cubicBezTo>
                  <a:pt x="10250" y="2170"/>
                  <a:pt x="10250" y="2164"/>
                  <a:pt x="10256" y="2158"/>
                </a:cubicBezTo>
                <a:cubicBezTo>
                  <a:pt x="10262" y="2158"/>
                  <a:pt x="10268" y="2152"/>
                  <a:pt x="10268" y="2152"/>
                </a:cubicBezTo>
                <a:cubicBezTo>
                  <a:pt x="10268" y="2146"/>
                  <a:pt x="10268" y="2141"/>
                  <a:pt x="10268" y="2141"/>
                </a:cubicBezTo>
                <a:cubicBezTo>
                  <a:pt x="10268" y="2134"/>
                  <a:pt x="10274" y="2129"/>
                  <a:pt x="10274" y="2129"/>
                </a:cubicBezTo>
                <a:cubicBezTo>
                  <a:pt x="10280" y="2129"/>
                  <a:pt x="10286" y="2129"/>
                  <a:pt x="10286" y="2123"/>
                </a:cubicBezTo>
                <a:cubicBezTo>
                  <a:pt x="10292" y="2123"/>
                  <a:pt x="10298" y="2123"/>
                  <a:pt x="10298" y="2123"/>
                </a:cubicBezTo>
                <a:cubicBezTo>
                  <a:pt x="10304" y="2123"/>
                  <a:pt x="10310" y="2123"/>
                  <a:pt x="10310" y="2123"/>
                </a:cubicBezTo>
                <a:cubicBezTo>
                  <a:pt x="10316" y="2123"/>
                  <a:pt x="10322" y="2123"/>
                  <a:pt x="10322" y="2117"/>
                </a:cubicBezTo>
                <a:cubicBezTo>
                  <a:pt x="10327" y="2117"/>
                  <a:pt x="10333" y="2111"/>
                  <a:pt x="10333" y="2105"/>
                </a:cubicBezTo>
                <a:cubicBezTo>
                  <a:pt x="10333" y="2093"/>
                  <a:pt x="10327" y="2093"/>
                  <a:pt x="10322" y="2087"/>
                </a:cubicBezTo>
                <a:cubicBezTo>
                  <a:pt x="10322" y="2081"/>
                  <a:pt x="10316" y="2081"/>
                  <a:pt x="10310" y="2075"/>
                </a:cubicBezTo>
                <a:cubicBezTo>
                  <a:pt x="10310" y="2075"/>
                  <a:pt x="10310" y="2069"/>
                  <a:pt x="10310" y="2063"/>
                </a:cubicBezTo>
                <a:cubicBezTo>
                  <a:pt x="10310" y="2052"/>
                  <a:pt x="10310" y="2040"/>
                  <a:pt x="10322" y="2034"/>
                </a:cubicBezTo>
                <a:cubicBezTo>
                  <a:pt x="10322" y="2028"/>
                  <a:pt x="10322" y="2022"/>
                  <a:pt x="10327" y="2022"/>
                </a:cubicBezTo>
                <a:cubicBezTo>
                  <a:pt x="10333" y="2016"/>
                  <a:pt x="10333" y="2022"/>
                  <a:pt x="10339" y="2022"/>
                </a:cubicBezTo>
                <a:cubicBezTo>
                  <a:pt x="10345" y="2016"/>
                  <a:pt x="10345" y="2016"/>
                  <a:pt x="10351" y="2010"/>
                </a:cubicBezTo>
                <a:cubicBezTo>
                  <a:pt x="10357" y="2010"/>
                  <a:pt x="10357" y="2004"/>
                  <a:pt x="10357" y="1998"/>
                </a:cubicBezTo>
                <a:cubicBezTo>
                  <a:pt x="10363" y="1986"/>
                  <a:pt x="10363" y="1980"/>
                  <a:pt x="10369" y="1975"/>
                </a:cubicBezTo>
                <a:cubicBezTo>
                  <a:pt x="10369" y="1968"/>
                  <a:pt x="10369" y="1963"/>
                  <a:pt x="10369" y="1963"/>
                </a:cubicBezTo>
                <a:cubicBezTo>
                  <a:pt x="10375" y="1957"/>
                  <a:pt x="10387" y="1957"/>
                  <a:pt x="10393" y="1957"/>
                </a:cubicBezTo>
                <a:cubicBezTo>
                  <a:pt x="10404" y="1957"/>
                  <a:pt x="10411" y="1963"/>
                  <a:pt x="10416" y="1963"/>
                </a:cubicBezTo>
                <a:cubicBezTo>
                  <a:pt x="10422" y="1963"/>
                  <a:pt x="10422" y="1963"/>
                  <a:pt x="10428" y="1963"/>
                </a:cubicBezTo>
                <a:cubicBezTo>
                  <a:pt x="10434" y="1963"/>
                  <a:pt x="10434" y="1968"/>
                  <a:pt x="10434" y="1975"/>
                </a:cubicBezTo>
                <a:cubicBezTo>
                  <a:pt x="10446" y="1980"/>
                  <a:pt x="10446" y="1986"/>
                  <a:pt x="10452" y="1998"/>
                </a:cubicBezTo>
                <a:cubicBezTo>
                  <a:pt x="10458" y="1992"/>
                  <a:pt x="10464" y="1992"/>
                  <a:pt x="10464" y="1992"/>
                </a:cubicBezTo>
                <a:cubicBezTo>
                  <a:pt x="10470" y="1992"/>
                  <a:pt x="10470" y="1986"/>
                  <a:pt x="10476" y="1980"/>
                </a:cubicBezTo>
                <a:cubicBezTo>
                  <a:pt x="10476" y="1980"/>
                  <a:pt x="10482" y="1980"/>
                  <a:pt x="10488" y="1980"/>
                </a:cubicBezTo>
                <a:cubicBezTo>
                  <a:pt x="10493" y="1980"/>
                  <a:pt x="10493" y="1986"/>
                  <a:pt x="10499" y="1986"/>
                </a:cubicBezTo>
                <a:cubicBezTo>
                  <a:pt x="10499" y="1992"/>
                  <a:pt x="10505" y="1992"/>
                  <a:pt x="10505" y="1998"/>
                </a:cubicBezTo>
                <a:cubicBezTo>
                  <a:pt x="10511" y="1998"/>
                  <a:pt x="10511" y="2004"/>
                  <a:pt x="10511" y="2010"/>
                </a:cubicBezTo>
                <a:cubicBezTo>
                  <a:pt x="10517" y="2010"/>
                  <a:pt x="10517" y="2016"/>
                  <a:pt x="10517" y="2022"/>
                </a:cubicBezTo>
                <a:cubicBezTo>
                  <a:pt x="10517" y="2057"/>
                  <a:pt x="10517" y="2057"/>
                  <a:pt x="10517" y="2057"/>
                </a:cubicBezTo>
                <a:cubicBezTo>
                  <a:pt x="10488" y="2057"/>
                  <a:pt x="10488" y="2057"/>
                  <a:pt x="10488" y="2057"/>
                </a:cubicBezTo>
                <a:cubicBezTo>
                  <a:pt x="10488" y="2069"/>
                  <a:pt x="10488" y="2075"/>
                  <a:pt x="10488" y="2093"/>
                </a:cubicBezTo>
                <a:cubicBezTo>
                  <a:pt x="10488" y="2093"/>
                  <a:pt x="10488" y="2099"/>
                  <a:pt x="10488" y="2105"/>
                </a:cubicBezTo>
                <a:cubicBezTo>
                  <a:pt x="10482" y="2111"/>
                  <a:pt x="10482" y="2117"/>
                  <a:pt x="10476" y="2123"/>
                </a:cubicBezTo>
                <a:cubicBezTo>
                  <a:pt x="10470" y="2129"/>
                  <a:pt x="10464" y="2129"/>
                  <a:pt x="10464" y="2134"/>
                </a:cubicBezTo>
                <a:cubicBezTo>
                  <a:pt x="10458" y="2141"/>
                  <a:pt x="10452" y="2141"/>
                  <a:pt x="10446" y="2141"/>
                </a:cubicBezTo>
                <a:cubicBezTo>
                  <a:pt x="10434" y="2141"/>
                  <a:pt x="10428" y="2134"/>
                  <a:pt x="10416" y="2134"/>
                </a:cubicBezTo>
                <a:cubicBezTo>
                  <a:pt x="10411" y="2134"/>
                  <a:pt x="10404" y="2141"/>
                  <a:pt x="10404" y="2141"/>
                </a:cubicBezTo>
                <a:cubicBezTo>
                  <a:pt x="10399" y="2146"/>
                  <a:pt x="10393" y="2146"/>
                  <a:pt x="10393" y="2146"/>
                </a:cubicBezTo>
                <a:cubicBezTo>
                  <a:pt x="10387" y="2152"/>
                  <a:pt x="10387" y="2158"/>
                  <a:pt x="10387" y="2158"/>
                </a:cubicBezTo>
                <a:cubicBezTo>
                  <a:pt x="10381" y="2164"/>
                  <a:pt x="10381" y="2164"/>
                  <a:pt x="10375" y="2170"/>
                </a:cubicBezTo>
                <a:cubicBezTo>
                  <a:pt x="10375" y="2176"/>
                  <a:pt x="10375" y="2176"/>
                  <a:pt x="10375" y="2182"/>
                </a:cubicBezTo>
                <a:cubicBezTo>
                  <a:pt x="10369" y="2188"/>
                  <a:pt x="10363" y="2188"/>
                  <a:pt x="10363" y="2188"/>
                </a:cubicBezTo>
                <a:cubicBezTo>
                  <a:pt x="10357" y="2194"/>
                  <a:pt x="10357" y="2194"/>
                  <a:pt x="10351" y="2200"/>
                </a:cubicBezTo>
                <a:cubicBezTo>
                  <a:pt x="10351" y="2206"/>
                  <a:pt x="10351" y="2206"/>
                  <a:pt x="10345" y="2212"/>
                </a:cubicBezTo>
                <a:cubicBezTo>
                  <a:pt x="10339" y="2212"/>
                  <a:pt x="10339" y="2212"/>
                  <a:pt x="10333" y="2218"/>
                </a:cubicBezTo>
                <a:cubicBezTo>
                  <a:pt x="10327" y="2223"/>
                  <a:pt x="10316" y="2223"/>
                  <a:pt x="10316" y="2235"/>
                </a:cubicBezTo>
                <a:cubicBezTo>
                  <a:pt x="10316" y="2253"/>
                  <a:pt x="10322" y="2259"/>
                  <a:pt x="10322" y="2277"/>
                </a:cubicBezTo>
                <a:cubicBezTo>
                  <a:pt x="10322" y="2283"/>
                  <a:pt x="10322" y="2289"/>
                  <a:pt x="10316" y="2295"/>
                </a:cubicBezTo>
                <a:cubicBezTo>
                  <a:pt x="10316" y="2300"/>
                  <a:pt x="10304" y="2300"/>
                  <a:pt x="10304" y="2312"/>
                </a:cubicBezTo>
                <a:cubicBezTo>
                  <a:pt x="10304" y="2324"/>
                  <a:pt x="10310" y="2336"/>
                  <a:pt x="10310" y="2348"/>
                </a:cubicBezTo>
                <a:cubicBezTo>
                  <a:pt x="10310" y="2360"/>
                  <a:pt x="10310" y="2360"/>
                  <a:pt x="10310" y="2360"/>
                </a:cubicBezTo>
                <a:cubicBezTo>
                  <a:pt x="10310" y="2366"/>
                  <a:pt x="10316" y="2372"/>
                  <a:pt x="10316" y="2372"/>
                </a:cubicBezTo>
                <a:cubicBezTo>
                  <a:pt x="10316" y="2384"/>
                  <a:pt x="10316" y="2389"/>
                  <a:pt x="10316" y="2401"/>
                </a:cubicBezTo>
                <a:cubicBezTo>
                  <a:pt x="10327" y="2401"/>
                  <a:pt x="10333" y="2401"/>
                  <a:pt x="10345" y="2401"/>
                </a:cubicBezTo>
                <a:cubicBezTo>
                  <a:pt x="10351" y="2401"/>
                  <a:pt x="10357" y="2407"/>
                  <a:pt x="10363" y="2413"/>
                </a:cubicBezTo>
                <a:cubicBezTo>
                  <a:pt x="10369" y="2413"/>
                  <a:pt x="10369" y="2419"/>
                  <a:pt x="10375" y="2419"/>
                </a:cubicBezTo>
                <a:cubicBezTo>
                  <a:pt x="10375" y="2425"/>
                  <a:pt x="10381" y="2431"/>
                  <a:pt x="10381" y="2431"/>
                </a:cubicBezTo>
                <a:cubicBezTo>
                  <a:pt x="10393" y="2437"/>
                  <a:pt x="10399" y="2437"/>
                  <a:pt x="10404" y="2443"/>
                </a:cubicBezTo>
                <a:cubicBezTo>
                  <a:pt x="10411" y="2443"/>
                  <a:pt x="10411" y="2449"/>
                  <a:pt x="10416" y="2449"/>
                </a:cubicBezTo>
                <a:cubicBezTo>
                  <a:pt x="10428" y="2455"/>
                  <a:pt x="10434" y="2466"/>
                  <a:pt x="10446" y="2466"/>
                </a:cubicBezTo>
                <a:cubicBezTo>
                  <a:pt x="10452" y="2466"/>
                  <a:pt x="10452" y="2466"/>
                  <a:pt x="10452" y="2466"/>
                </a:cubicBezTo>
                <a:cubicBezTo>
                  <a:pt x="10458" y="2466"/>
                  <a:pt x="10458" y="2461"/>
                  <a:pt x="10464" y="2461"/>
                </a:cubicBezTo>
                <a:cubicBezTo>
                  <a:pt x="10476" y="2455"/>
                  <a:pt x="10488" y="2437"/>
                  <a:pt x="10499" y="2437"/>
                </a:cubicBezTo>
                <a:cubicBezTo>
                  <a:pt x="10511" y="2437"/>
                  <a:pt x="10517" y="2449"/>
                  <a:pt x="10529" y="2449"/>
                </a:cubicBezTo>
                <a:cubicBezTo>
                  <a:pt x="10535" y="2449"/>
                  <a:pt x="10541" y="2443"/>
                  <a:pt x="10547" y="2443"/>
                </a:cubicBezTo>
                <a:cubicBezTo>
                  <a:pt x="10553" y="2443"/>
                  <a:pt x="10559" y="2449"/>
                  <a:pt x="10559" y="2443"/>
                </a:cubicBezTo>
                <a:cubicBezTo>
                  <a:pt x="10565" y="2443"/>
                  <a:pt x="10565" y="2443"/>
                  <a:pt x="10570" y="2437"/>
                </a:cubicBezTo>
                <a:cubicBezTo>
                  <a:pt x="10577" y="2437"/>
                  <a:pt x="10570" y="2431"/>
                  <a:pt x="10577" y="2425"/>
                </a:cubicBezTo>
                <a:cubicBezTo>
                  <a:pt x="10577" y="2425"/>
                  <a:pt x="10582" y="2425"/>
                  <a:pt x="10582" y="2419"/>
                </a:cubicBezTo>
                <a:cubicBezTo>
                  <a:pt x="10677" y="2419"/>
                  <a:pt x="10677" y="2419"/>
                  <a:pt x="10677" y="2419"/>
                </a:cubicBezTo>
                <a:cubicBezTo>
                  <a:pt x="10683" y="2419"/>
                  <a:pt x="10683" y="2413"/>
                  <a:pt x="10689" y="2413"/>
                </a:cubicBezTo>
                <a:cubicBezTo>
                  <a:pt x="10695" y="2413"/>
                  <a:pt x="10701" y="2413"/>
                  <a:pt x="10707" y="2413"/>
                </a:cubicBezTo>
                <a:cubicBezTo>
                  <a:pt x="10707" y="2413"/>
                  <a:pt x="10707" y="2407"/>
                  <a:pt x="10713" y="2413"/>
                </a:cubicBezTo>
                <a:lnTo>
                  <a:pt x="10719" y="2419"/>
                </a:lnTo>
                <a:cubicBezTo>
                  <a:pt x="10719" y="2425"/>
                  <a:pt x="10719" y="2431"/>
                  <a:pt x="10725" y="2431"/>
                </a:cubicBezTo>
                <a:cubicBezTo>
                  <a:pt x="10725" y="2437"/>
                  <a:pt x="10731" y="2437"/>
                  <a:pt x="10731" y="2437"/>
                </a:cubicBezTo>
                <a:cubicBezTo>
                  <a:pt x="10790" y="2437"/>
                  <a:pt x="10790" y="2437"/>
                  <a:pt x="10790" y="2437"/>
                </a:cubicBezTo>
                <a:cubicBezTo>
                  <a:pt x="10796" y="2449"/>
                  <a:pt x="10796" y="2449"/>
                  <a:pt x="10796" y="2449"/>
                </a:cubicBezTo>
                <a:cubicBezTo>
                  <a:pt x="10790" y="2455"/>
                  <a:pt x="10790" y="2461"/>
                  <a:pt x="10784" y="2461"/>
                </a:cubicBezTo>
                <a:cubicBezTo>
                  <a:pt x="10778" y="2461"/>
                  <a:pt x="10772" y="2461"/>
                  <a:pt x="10760" y="2461"/>
                </a:cubicBezTo>
                <a:cubicBezTo>
                  <a:pt x="10748" y="2461"/>
                  <a:pt x="10743" y="2461"/>
                  <a:pt x="10731" y="2461"/>
                </a:cubicBezTo>
                <a:lnTo>
                  <a:pt x="10725" y="2466"/>
                </a:lnTo>
                <a:cubicBezTo>
                  <a:pt x="10719" y="2466"/>
                  <a:pt x="10713" y="2473"/>
                  <a:pt x="10713" y="2473"/>
                </a:cubicBezTo>
                <a:cubicBezTo>
                  <a:pt x="10707" y="2473"/>
                  <a:pt x="10701" y="2478"/>
                  <a:pt x="10701" y="2484"/>
                </a:cubicBezTo>
                <a:cubicBezTo>
                  <a:pt x="10695" y="2484"/>
                  <a:pt x="10689" y="2484"/>
                  <a:pt x="10689" y="2490"/>
                </a:cubicBezTo>
                <a:cubicBezTo>
                  <a:pt x="10683" y="2496"/>
                  <a:pt x="10683" y="2496"/>
                  <a:pt x="10677" y="2502"/>
                </a:cubicBezTo>
                <a:cubicBezTo>
                  <a:pt x="10677" y="2508"/>
                  <a:pt x="10677" y="2508"/>
                  <a:pt x="10671" y="2514"/>
                </a:cubicBezTo>
                <a:cubicBezTo>
                  <a:pt x="10671" y="2520"/>
                  <a:pt x="10671" y="2520"/>
                  <a:pt x="10665" y="2526"/>
                </a:cubicBezTo>
                <a:cubicBezTo>
                  <a:pt x="10659" y="2526"/>
                  <a:pt x="10659" y="2526"/>
                  <a:pt x="10654" y="2526"/>
                </a:cubicBezTo>
                <a:cubicBezTo>
                  <a:pt x="10648" y="2526"/>
                  <a:pt x="10636" y="2526"/>
                  <a:pt x="10630" y="2520"/>
                </a:cubicBezTo>
                <a:cubicBezTo>
                  <a:pt x="10624" y="2520"/>
                  <a:pt x="10624" y="2514"/>
                  <a:pt x="10618" y="2508"/>
                </a:cubicBezTo>
                <a:cubicBezTo>
                  <a:pt x="10612" y="2508"/>
                  <a:pt x="10612" y="2496"/>
                  <a:pt x="10600" y="2496"/>
                </a:cubicBezTo>
                <a:cubicBezTo>
                  <a:pt x="10588" y="2496"/>
                  <a:pt x="10582" y="2508"/>
                  <a:pt x="10577" y="2508"/>
                </a:cubicBezTo>
                <a:cubicBezTo>
                  <a:pt x="10565" y="2508"/>
                  <a:pt x="10559" y="2508"/>
                  <a:pt x="10553" y="2508"/>
                </a:cubicBezTo>
                <a:cubicBezTo>
                  <a:pt x="10541" y="2508"/>
                  <a:pt x="10535" y="2502"/>
                  <a:pt x="10529" y="2502"/>
                </a:cubicBezTo>
                <a:cubicBezTo>
                  <a:pt x="10523" y="2502"/>
                  <a:pt x="10517" y="2508"/>
                  <a:pt x="10517" y="2508"/>
                </a:cubicBezTo>
                <a:cubicBezTo>
                  <a:pt x="10511" y="2508"/>
                  <a:pt x="10511" y="2514"/>
                  <a:pt x="10505" y="2514"/>
                </a:cubicBezTo>
                <a:cubicBezTo>
                  <a:pt x="10499" y="2514"/>
                  <a:pt x="10499" y="2520"/>
                  <a:pt x="10493" y="2520"/>
                </a:cubicBezTo>
                <a:cubicBezTo>
                  <a:pt x="10488" y="2520"/>
                  <a:pt x="10488" y="2520"/>
                  <a:pt x="10482" y="2520"/>
                </a:cubicBezTo>
                <a:cubicBezTo>
                  <a:pt x="10476" y="2520"/>
                  <a:pt x="10476" y="2514"/>
                  <a:pt x="10470" y="2514"/>
                </a:cubicBezTo>
                <a:cubicBezTo>
                  <a:pt x="10464" y="2514"/>
                  <a:pt x="10464" y="2520"/>
                  <a:pt x="10458" y="2520"/>
                </a:cubicBezTo>
                <a:cubicBezTo>
                  <a:pt x="10458" y="2520"/>
                  <a:pt x="10452" y="2520"/>
                  <a:pt x="10446" y="2526"/>
                </a:cubicBezTo>
                <a:cubicBezTo>
                  <a:pt x="10446" y="2526"/>
                  <a:pt x="10452" y="2532"/>
                  <a:pt x="10446" y="2538"/>
                </a:cubicBezTo>
                <a:cubicBezTo>
                  <a:pt x="10446" y="2544"/>
                  <a:pt x="10440" y="2544"/>
                  <a:pt x="10434" y="2550"/>
                </a:cubicBezTo>
                <a:cubicBezTo>
                  <a:pt x="10434" y="2550"/>
                  <a:pt x="10440" y="2561"/>
                  <a:pt x="10434" y="2561"/>
                </a:cubicBezTo>
                <a:cubicBezTo>
                  <a:pt x="10428" y="2561"/>
                  <a:pt x="10428" y="2555"/>
                  <a:pt x="10422" y="2555"/>
                </a:cubicBezTo>
                <a:cubicBezTo>
                  <a:pt x="10416" y="2555"/>
                  <a:pt x="10416" y="2555"/>
                  <a:pt x="10411" y="2555"/>
                </a:cubicBezTo>
                <a:cubicBezTo>
                  <a:pt x="10404" y="2555"/>
                  <a:pt x="10404" y="2550"/>
                  <a:pt x="10399" y="2550"/>
                </a:cubicBezTo>
                <a:cubicBezTo>
                  <a:pt x="10399" y="2544"/>
                  <a:pt x="10404" y="2538"/>
                  <a:pt x="10399" y="2538"/>
                </a:cubicBezTo>
                <a:cubicBezTo>
                  <a:pt x="10399" y="2532"/>
                  <a:pt x="10393" y="2538"/>
                  <a:pt x="10387" y="2538"/>
                </a:cubicBezTo>
                <a:cubicBezTo>
                  <a:pt x="10387" y="2538"/>
                  <a:pt x="10381" y="2538"/>
                  <a:pt x="10375" y="2538"/>
                </a:cubicBezTo>
                <a:cubicBezTo>
                  <a:pt x="10375" y="2538"/>
                  <a:pt x="10369" y="2538"/>
                  <a:pt x="10363" y="2544"/>
                </a:cubicBezTo>
                <a:cubicBezTo>
                  <a:pt x="10363" y="2544"/>
                  <a:pt x="10363" y="2550"/>
                  <a:pt x="10363" y="2555"/>
                </a:cubicBezTo>
                <a:cubicBezTo>
                  <a:pt x="10369" y="2555"/>
                  <a:pt x="10369" y="2561"/>
                  <a:pt x="10375" y="2561"/>
                </a:cubicBezTo>
                <a:cubicBezTo>
                  <a:pt x="10375" y="2561"/>
                  <a:pt x="10381" y="2561"/>
                  <a:pt x="10387" y="2561"/>
                </a:cubicBezTo>
                <a:cubicBezTo>
                  <a:pt x="10393" y="2561"/>
                  <a:pt x="10393" y="2567"/>
                  <a:pt x="10399" y="2573"/>
                </a:cubicBezTo>
                <a:cubicBezTo>
                  <a:pt x="10387" y="2573"/>
                  <a:pt x="10381" y="2567"/>
                  <a:pt x="10375" y="2573"/>
                </a:cubicBezTo>
                <a:cubicBezTo>
                  <a:pt x="10357" y="2573"/>
                  <a:pt x="10351" y="2579"/>
                  <a:pt x="10339" y="2579"/>
                </a:cubicBezTo>
                <a:cubicBezTo>
                  <a:pt x="10333" y="2585"/>
                  <a:pt x="10327" y="2585"/>
                  <a:pt x="10327" y="2585"/>
                </a:cubicBezTo>
                <a:cubicBezTo>
                  <a:pt x="10327" y="2591"/>
                  <a:pt x="10327" y="2597"/>
                  <a:pt x="10327" y="2597"/>
                </a:cubicBezTo>
                <a:cubicBezTo>
                  <a:pt x="10333" y="2609"/>
                  <a:pt x="10339" y="2615"/>
                  <a:pt x="10351" y="2615"/>
                </a:cubicBezTo>
                <a:lnTo>
                  <a:pt x="10357" y="2615"/>
                </a:lnTo>
                <a:cubicBezTo>
                  <a:pt x="10363" y="2615"/>
                  <a:pt x="10369" y="2621"/>
                  <a:pt x="10369" y="2621"/>
                </a:cubicBezTo>
                <a:cubicBezTo>
                  <a:pt x="10375" y="2621"/>
                  <a:pt x="10381" y="2621"/>
                  <a:pt x="10387" y="2621"/>
                </a:cubicBezTo>
                <a:cubicBezTo>
                  <a:pt x="10393" y="2621"/>
                  <a:pt x="10399" y="2621"/>
                  <a:pt x="10404" y="2621"/>
                </a:cubicBezTo>
                <a:cubicBezTo>
                  <a:pt x="10416" y="2615"/>
                  <a:pt x="10416" y="2603"/>
                  <a:pt x="10422" y="2597"/>
                </a:cubicBezTo>
                <a:cubicBezTo>
                  <a:pt x="10428" y="2591"/>
                  <a:pt x="10428" y="2585"/>
                  <a:pt x="10434" y="2585"/>
                </a:cubicBezTo>
                <a:cubicBezTo>
                  <a:pt x="10446" y="2585"/>
                  <a:pt x="10446" y="2585"/>
                  <a:pt x="10452" y="2591"/>
                </a:cubicBezTo>
                <a:cubicBezTo>
                  <a:pt x="10458" y="2591"/>
                  <a:pt x="10464" y="2591"/>
                  <a:pt x="10464" y="2597"/>
                </a:cubicBezTo>
                <a:cubicBezTo>
                  <a:pt x="10470" y="2597"/>
                  <a:pt x="10476" y="2603"/>
                  <a:pt x="10476" y="2603"/>
                </a:cubicBezTo>
                <a:cubicBezTo>
                  <a:pt x="10476" y="2609"/>
                  <a:pt x="10476" y="2615"/>
                  <a:pt x="10482" y="2615"/>
                </a:cubicBezTo>
                <a:cubicBezTo>
                  <a:pt x="10482" y="2621"/>
                  <a:pt x="10476" y="2627"/>
                  <a:pt x="10482" y="2627"/>
                </a:cubicBezTo>
                <a:cubicBezTo>
                  <a:pt x="10482" y="2632"/>
                  <a:pt x="10488" y="2632"/>
                  <a:pt x="10493" y="2632"/>
                </a:cubicBezTo>
                <a:lnTo>
                  <a:pt x="10499" y="2639"/>
                </a:lnTo>
                <a:cubicBezTo>
                  <a:pt x="10505" y="2639"/>
                  <a:pt x="10511" y="2644"/>
                  <a:pt x="10511" y="2650"/>
                </a:cubicBezTo>
                <a:cubicBezTo>
                  <a:pt x="10511" y="2650"/>
                  <a:pt x="10511" y="2656"/>
                  <a:pt x="10505" y="2656"/>
                </a:cubicBezTo>
                <a:cubicBezTo>
                  <a:pt x="10499" y="2668"/>
                  <a:pt x="10488" y="2668"/>
                  <a:pt x="10476" y="2674"/>
                </a:cubicBezTo>
                <a:cubicBezTo>
                  <a:pt x="10476" y="2674"/>
                  <a:pt x="10464" y="2674"/>
                  <a:pt x="10464" y="2680"/>
                </a:cubicBezTo>
                <a:cubicBezTo>
                  <a:pt x="10464" y="2680"/>
                  <a:pt x="10464" y="2686"/>
                  <a:pt x="10464" y="2692"/>
                </a:cubicBezTo>
                <a:cubicBezTo>
                  <a:pt x="10464" y="2698"/>
                  <a:pt x="10464" y="2704"/>
                  <a:pt x="10464" y="2710"/>
                </a:cubicBezTo>
                <a:cubicBezTo>
                  <a:pt x="10440" y="2710"/>
                  <a:pt x="10440" y="2710"/>
                  <a:pt x="10440" y="2710"/>
                </a:cubicBezTo>
                <a:cubicBezTo>
                  <a:pt x="10434" y="2710"/>
                  <a:pt x="10428" y="2710"/>
                  <a:pt x="10422" y="2710"/>
                </a:cubicBezTo>
                <a:cubicBezTo>
                  <a:pt x="10422" y="2704"/>
                  <a:pt x="10416" y="2704"/>
                  <a:pt x="10416" y="2704"/>
                </a:cubicBezTo>
                <a:cubicBezTo>
                  <a:pt x="10411" y="2704"/>
                  <a:pt x="10411" y="2698"/>
                  <a:pt x="10411" y="2692"/>
                </a:cubicBezTo>
                <a:cubicBezTo>
                  <a:pt x="10404" y="2692"/>
                  <a:pt x="10411" y="2686"/>
                  <a:pt x="10411" y="2680"/>
                </a:cubicBezTo>
                <a:cubicBezTo>
                  <a:pt x="10404" y="2680"/>
                  <a:pt x="10404" y="2674"/>
                  <a:pt x="10399" y="2668"/>
                </a:cubicBezTo>
                <a:cubicBezTo>
                  <a:pt x="10399" y="2668"/>
                  <a:pt x="10387" y="2674"/>
                  <a:pt x="10387" y="2668"/>
                </a:cubicBezTo>
                <a:cubicBezTo>
                  <a:pt x="10387" y="2668"/>
                  <a:pt x="10387" y="2662"/>
                  <a:pt x="10387" y="2656"/>
                </a:cubicBezTo>
                <a:lnTo>
                  <a:pt x="10387" y="2650"/>
                </a:lnTo>
                <a:cubicBezTo>
                  <a:pt x="10363" y="2650"/>
                  <a:pt x="10363" y="2650"/>
                  <a:pt x="10363" y="2650"/>
                </a:cubicBezTo>
                <a:cubicBezTo>
                  <a:pt x="10357" y="2656"/>
                  <a:pt x="10357" y="2662"/>
                  <a:pt x="10351" y="2668"/>
                </a:cubicBezTo>
                <a:cubicBezTo>
                  <a:pt x="10345" y="2674"/>
                  <a:pt x="10339" y="2674"/>
                  <a:pt x="10339" y="2680"/>
                </a:cubicBezTo>
                <a:cubicBezTo>
                  <a:pt x="10333" y="2680"/>
                  <a:pt x="10327" y="2680"/>
                  <a:pt x="10327" y="2686"/>
                </a:cubicBezTo>
                <a:cubicBezTo>
                  <a:pt x="10322" y="2686"/>
                  <a:pt x="10327" y="2692"/>
                  <a:pt x="10327" y="2698"/>
                </a:cubicBezTo>
                <a:cubicBezTo>
                  <a:pt x="10327" y="2698"/>
                  <a:pt x="10327" y="2704"/>
                  <a:pt x="10327" y="2710"/>
                </a:cubicBezTo>
                <a:cubicBezTo>
                  <a:pt x="10327" y="2710"/>
                  <a:pt x="10322" y="2716"/>
                  <a:pt x="10322" y="2721"/>
                </a:cubicBezTo>
                <a:cubicBezTo>
                  <a:pt x="10316" y="2721"/>
                  <a:pt x="10316" y="2727"/>
                  <a:pt x="10310" y="2727"/>
                </a:cubicBezTo>
                <a:cubicBezTo>
                  <a:pt x="10310" y="2733"/>
                  <a:pt x="10310" y="2739"/>
                  <a:pt x="10310" y="2739"/>
                </a:cubicBezTo>
                <a:cubicBezTo>
                  <a:pt x="10310" y="2745"/>
                  <a:pt x="10304" y="2751"/>
                  <a:pt x="10304" y="2757"/>
                </a:cubicBezTo>
                <a:cubicBezTo>
                  <a:pt x="10304" y="2763"/>
                  <a:pt x="10304" y="2769"/>
                  <a:pt x="10304" y="2775"/>
                </a:cubicBezTo>
                <a:cubicBezTo>
                  <a:pt x="10304" y="2781"/>
                  <a:pt x="10310" y="2781"/>
                  <a:pt x="10310" y="2787"/>
                </a:cubicBezTo>
                <a:cubicBezTo>
                  <a:pt x="10310" y="2793"/>
                  <a:pt x="10316" y="2793"/>
                  <a:pt x="10316" y="2799"/>
                </a:cubicBezTo>
                <a:cubicBezTo>
                  <a:pt x="10316" y="2805"/>
                  <a:pt x="10310" y="2805"/>
                  <a:pt x="10304" y="2810"/>
                </a:cubicBezTo>
                <a:cubicBezTo>
                  <a:pt x="10304" y="2816"/>
                  <a:pt x="10298" y="2816"/>
                  <a:pt x="10292" y="2822"/>
                </a:cubicBezTo>
                <a:cubicBezTo>
                  <a:pt x="10292" y="2828"/>
                  <a:pt x="10292" y="2828"/>
                  <a:pt x="10292" y="2834"/>
                </a:cubicBezTo>
                <a:cubicBezTo>
                  <a:pt x="10304" y="2846"/>
                  <a:pt x="10304" y="2846"/>
                  <a:pt x="10304" y="2846"/>
                </a:cubicBezTo>
                <a:cubicBezTo>
                  <a:pt x="10298" y="2858"/>
                  <a:pt x="10298" y="2858"/>
                  <a:pt x="10298" y="2858"/>
                </a:cubicBezTo>
                <a:cubicBezTo>
                  <a:pt x="10298" y="2858"/>
                  <a:pt x="10292" y="2858"/>
                  <a:pt x="10286" y="2858"/>
                </a:cubicBezTo>
                <a:cubicBezTo>
                  <a:pt x="10274" y="2858"/>
                  <a:pt x="10274" y="2846"/>
                  <a:pt x="10262" y="2846"/>
                </a:cubicBezTo>
                <a:cubicBezTo>
                  <a:pt x="10250" y="2846"/>
                  <a:pt x="10245" y="2846"/>
                  <a:pt x="10238" y="2846"/>
                </a:cubicBezTo>
                <a:cubicBezTo>
                  <a:pt x="10227" y="2846"/>
                  <a:pt x="10221" y="2846"/>
                  <a:pt x="10215" y="2846"/>
                </a:cubicBezTo>
                <a:cubicBezTo>
                  <a:pt x="10209" y="2846"/>
                  <a:pt x="10203" y="2846"/>
                  <a:pt x="10197" y="2852"/>
                </a:cubicBezTo>
                <a:cubicBezTo>
                  <a:pt x="10197" y="2858"/>
                  <a:pt x="10191" y="2858"/>
                  <a:pt x="10191" y="2864"/>
                </a:cubicBezTo>
                <a:cubicBezTo>
                  <a:pt x="10191" y="2870"/>
                  <a:pt x="10197" y="2870"/>
                  <a:pt x="10197" y="2876"/>
                </a:cubicBezTo>
                <a:cubicBezTo>
                  <a:pt x="10203" y="2887"/>
                  <a:pt x="10209" y="2887"/>
                  <a:pt x="10215" y="2893"/>
                </a:cubicBezTo>
                <a:cubicBezTo>
                  <a:pt x="10215" y="2905"/>
                  <a:pt x="10215" y="2905"/>
                  <a:pt x="10215" y="2905"/>
                </a:cubicBezTo>
                <a:cubicBezTo>
                  <a:pt x="10203" y="2911"/>
                  <a:pt x="10203" y="2911"/>
                  <a:pt x="10203" y="2911"/>
                </a:cubicBezTo>
                <a:cubicBezTo>
                  <a:pt x="10185" y="2899"/>
                  <a:pt x="10179" y="2893"/>
                  <a:pt x="10161" y="2882"/>
                </a:cubicBezTo>
                <a:cubicBezTo>
                  <a:pt x="10156" y="2882"/>
                  <a:pt x="10156" y="2882"/>
                  <a:pt x="10150" y="2876"/>
                </a:cubicBezTo>
                <a:cubicBezTo>
                  <a:pt x="10144" y="2870"/>
                  <a:pt x="10144" y="2864"/>
                  <a:pt x="10138" y="2864"/>
                </a:cubicBezTo>
                <a:cubicBezTo>
                  <a:pt x="10138" y="2858"/>
                  <a:pt x="10132" y="2858"/>
                  <a:pt x="10126" y="2858"/>
                </a:cubicBezTo>
                <a:cubicBezTo>
                  <a:pt x="10126" y="2858"/>
                  <a:pt x="10120" y="2864"/>
                  <a:pt x="10114" y="2864"/>
                </a:cubicBezTo>
                <a:cubicBezTo>
                  <a:pt x="10108" y="2870"/>
                  <a:pt x="10102" y="2876"/>
                  <a:pt x="10090" y="2882"/>
                </a:cubicBezTo>
                <a:cubicBezTo>
                  <a:pt x="10084" y="2882"/>
                  <a:pt x="10084" y="2887"/>
                  <a:pt x="10079" y="2887"/>
                </a:cubicBezTo>
                <a:cubicBezTo>
                  <a:pt x="10079" y="2887"/>
                  <a:pt x="10072" y="2887"/>
                  <a:pt x="10067" y="2887"/>
                </a:cubicBezTo>
                <a:cubicBezTo>
                  <a:pt x="10067" y="2893"/>
                  <a:pt x="10061" y="2893"/>
                  <a:pt x="10055" y="2893"/>
                </a:cubicBezTo>
                <a:cubicBezTo>
                  <a:pt x="10055" y="2899"/>
                  <a:pt x="10055" y="2905"/>
                  <a:pt x="10049" y="2905"/>
                </a:cubicBezTo>
                <a:cubicBezTo>
                  <a:pt x="10043" y="2911"/>
                  <a:pt x="10043" y="2911"/>
                  <a:pt x="10037" y="2917"/>
                </a:cubicBezTo>
                <a:cubicBezTo>
                  <a:pt x="10025" y="2923"/>
                  <a:pt x="10019" y="2917"/>
                  <a:pt x="10001" y="2917"/>
                </a:cubicBezTo>
                <a:cubicBezTo>
                  <a:pt x="9995" y="2917"/>
                  <a:pt x="9990" y="2917"/>
                  <a:pt x="9978" y="2923"/>
                </a:cubicBezTo>
                <a:cubicBezTo>
                  <a:pt x="9972" y="2923"/>
                  <a:pt x="9972" y="2929"/>
                  <a:pt x="9966" y="2929"/>
                </a:cubicBezTo>
                <a:cubicBezTo>
                  <a:pt x="9960" y="2935"/>
                  <a:pt x="9954" y="2935"/>
                  <a:pt x="9948" y="2935"/>
                </a:cubicBezTo>
                <a:cubicBezTo>
                  <a:pt x="9936" y="2935"/>
                  <a:pt x="9924" y="2935"/>
                  <a:pt x="9912" y="2923"/>
                </a:cubicBezTo>
                <a:cubicBezTo>
                  <a:pt x="9906" y="2911"/>
                  <a:pt x="9906" y="2899"/>
                  <a:pt x="9906" y="2882"/>
                </a:cubicBezTo>
                <a:cubicBezTo>
                  <a:pt x="9883" y="2882"/>
                  <a:pt x="9883" y="2882"/>
                  <a:pt x="9883" y="2882"/>
                </a:cubicBezTo>
                <a:cubicBezTo>
                  <a:pt x="9883" y="2887"/>
                  <a:pt x="9877" y="2887"/>
                  <a:pt x="9877" y="2887"/>
                </a:cubicBezTo>
                <a:cubicBezTo>
                  <a:pt x="9871" y="2893"/>
                  <a:pt x="9871" y="2899"/>
                  <a:pt x="9871" y="2899"/>
                </a:cubicBezTo>
                <a:cubicBezTo>
                  <a:pt x="9865" y="2899"/>
                  <a:pt x="9859" y="2899"/>
                  <a:pt x="9859" y="2899"/>
                </a:cubicBezTo>
                <a:cubicBezTo>
                  <a:pt x="9853" y="2899"/>
                  <a:pt x="9847" y="2893"/>
                  <a:pt x="9841" y="2893"/>
                </a:cubicBezTo>
                <a:cubicBezTo>
                  <a:pt x="9818" y="2893"/>
                  <a:pt x="9818" y="2893"/>
                  <a:pt x="9818" y="2893"/>
                </a:cubicBezTo>
                <a:cubicBezTo>
                  <a:pt x="9812" y="2893"/>
                  <a:pt x="9806" y="2899"/>
                  <a:pt x="9795" y="2899"/>
                </a:cubicBezTo>
                <a:cubicBezTo>
                  <a:pt x="9795" y="2911"/>
                  <a:pt x="9800" y="2917"/>
                  <a:pt x="9795" y="2935"/>
                </a:cubicBezTo>
                <a:cubicBezTo>
                  <a:pt x="9771" y="2935"/>
                  <a:pt x="9771" y="2935"/>
                  <a:pt x="9771" y="2935"/>
                </a:cubicBezTo>
                <a:cubicBezTo>
                  <a:pt x="9765" y="2935"/>
                  <a:pt x="9759" y="2935"/>
                  <a:pt x="9753" y="2929"/>
                </a:cubicBezTo>
                <a:cubicBezTo>
                  <a:pt x="9753" y="2929"/>
                  <a:pt x="9747" y="2929"/>
                  <a:pt x="9741" y="2923"/>
                </a:cubicBezTo>
                <a:cubicBezTo>
                  <a:pt x="9741" y="2911"/>
                  <a:pt x="9741" y="2905"/>
                  <a:pt x="9736" y="2893"/>
                </a:cubicBezTo>
                <a:cubicBezTo>
                  <a:pt x="9730" y="2899"/>
                  <a:pt x="9730" y="2899"/>
                  <a:pt x="9730" y="2899"/>
                </a:cubicBezTo>
                <a:cubicBezTo>
                  <a:pt x="9706" y="2899"/>
                  <a:pt x="9706" y="2899"/>
                  <a:pt x="9706" y="2899"/>
                </a:cubicBezTo>
                <a:cubicBezTo>
                  <a:pt x="9706" y="2882"/>
                  <a:pt x="9706" y="2882"/>
                  <a:pt x="9706" y="2882"/>
                </a:cubicBezTo>
                <a:cubicBezTo>
                  <a:pt x="9706" y="2876"/>
                  <a:pt x="9700" y="2876"/>
                  <a:pt x="9700" y="2870"/>
                </a:cubicBezTo>
                <a:cubicBezTo>
                  <a:pt x="9700" y="2864"/>
                  <a:pt x="9706" y="2864"/>
                  <a:pt x="9706" y="2858"/>
                </a:cubicBezTo>
                <a:cubicBezTo>
                  <a:pt x="9753" y="2858"/>
                  <a:pt x="9753" y="2858"/>
                  <a:pt x="9753" y="2858"/>
                </a:cubicBezTo>
                <a:cubicBezTo>
                  <a:pt x="9759" y="2858"/>
                  <a:pt x="9765" y="2864"/>
                  <a:pt x="9777" y="2864"/>
                </a:cubicBezTo>
                <a:cubicBezTo>
                  <a:pt x="9783" y="2864"/>
                  <a:pt x="9783" y="2870"/>
                  <a:pt x="9789" y="2876"/>
                </a:cubicBezTo>
                <a:cubicBezTo>
                  <a:pt x="9795" y="2876"/>
                  <a:pt x="9795" y="2882"/>
                  <a:pt x="9806" y="2882"/>
                </a:cubicBezTo>
                <a:cubicBezTo>
                  <a:pt x="9812" y="2882"/>
                  <a:pt x="9818" y="2876"/>
                  <a:pt x="9824" y="2876"/>
                </a:cubicBezTo>
                <a:cubicBezTo>
                  <a:pt x="9829" y="2870"/>
                  <a:pt x="9829" y="2864"/>
                  <a:pt x="9829" y="2852"/>
                </a:cubicBezTo>
                <a:cubicBezTo>
                  <a:pt x="9829" y="2840"/>
                  <a:pt x="9824" y="2834"/>
                  <a:pt x="9824" y="2822"/>
                </a:cubicBezTo>
                <a:cubicBezTo>
                  <a:pt x="9824" y="2816"/>
                  <a:pt x="9829" y="2816"/>
                  <a:pt x="9829" y="2805"/>
                </a:cubicBezTo>
                <a:cubicBezTo>
                  <a:pt x="9835" y="2799"/>
                  <a:pt x="9841" y="2799"/>
                  <a:pt x="9841" y="2793"/>
                </a:cubicBezTo>
                <a:cubicBezTo>
                  <a:pt x="9841" y="2781"/>
                  <a:pt x="9841" y="2775"/>
                  <a:pt x="9841" y="2769"/>
                </a:cubicBezTo>
                <a:cubicBezTo>
                  <a:pt x="9818" y="2769"/>
                  <a:pt x="9818" y="2769"/>
                  <a:pt x="9818" y="2769"/>
                </a:cubicBezTo>
                <a:cubicBezTo>
                  <a:pt x="9812" y="2769"/>
                  <a:pt x="9812" y="2775"/>
                  <a:pt x="9806" y="2775"/>
                </a:cubicBezTo>
                <a:cubicBezTo>
                  <a:pt x="9800" y="2775"/>
                  <a:pt x="9789" y="2769"/>
                  <a:pt x="9783" y="2775"/>
                </a:cubicBezTo>
                <a:cubicBezTo>
                  <a:pt x="9777" y="2775"/>
                  <a:pt x="9777" y="2775"/>
                  <a:pt x="9771" y="2781"/>
                </a:cubicBezTo>
                <a:cubicBezTo>
                  <a:pt x="9771" y="2781"/>
                  <a:pt x="9771" y="2787"/>
                  <a:pt x="9765" y="2793"/>
                </a:cubicBezTo>
                <a:cubicBezTo>
                  <a:pt x="9765" y="2793"/>
                  <a:pt x="9759" y="2805"/>
                  <a:pt x="9753" y="2805"/>
                </a:cubicBezTo>
                <a:cubicBezTo>
                  <a:pt x="9747" y="2805"/>
                  <a:pt x="9747" y="2805"/>
                  <a:pt x="9747" y="2805"/>
                </a:cubicBezTo>
                <a:cubicBezTo>
                  <a:pt x="9747" y="2805"/>
                  <a:pt x="9741" y="2799"/>
                  <a:pt x="9736" y="2799"/>
                </a:cubicBezTo>
                <a:cubicBezTo>
                  <a:pt x="9741" y="2787"/>
                  <a:pt x="9736" y="2781"/>
                  <a:pt x="9741" y="2775"/>
                </a:cubicBezTo>
                <a:cubicBezTo>
                  <a:pt x="9741" y="2769"/>
                  <a:pt x="9753" y="2769"/>
                  <a:pt x="9753" y="2763"/>
                </a:cubicBezTo>
                <a:cubicBezTo>
                  <a:pt x="9753" y="2763"/>
                  <a:pt x="9753" y="2757"/>
                  <a:pt x="9753" y="2751"/>
                </a:cubicBezTo>
                <a:cubicBezTo>
                  <a:pt x="9753" y="2733"/>
                  <a:pt x="9753" y="2733"/>
                  <a:pt x="9753" y="2733"/>
                </a:cubicBezTo>
                <a:cubicBezTo>
                  <a:pt x="9747" y="2739"/>
                  <a:pt x="9741" y="2739"/>
                  <a:pt x="9730" y="2739"/>
                </a:cubicBezTo>
                <a:cubicBezTo>
                  <a:pt x="9730" y="2739"/>
                  <a:pt x="9724" y="2739"/>
                  <a:pt x="9724" y="2733"/>
                </a:cubicBezTo>
                <a:cubicBezTo>
                  <a:pt x="9724" y="2727"/>
                  <a:pt x="9724" y="2727"/>
                  <a:pt x="9724" y="2721"/>
                </a:cubicBezTo>
                <a:cubicBezTo>
                  <a:pt x="9730" y="2716"/>
                  <a:pt x="9736" y="2710"/>
                  <a:pt x="9736" y="2698"/>
                </a:cubicBezTo>
                <a:cubicBezTo>
                  <a:pt x="9741" y="2698"/>
                  <a:pt x="9736" y="2692"/>
                  <a:pt x="9736" y="2686"/>
                </a:cubicBezTo>
                <a:cubicBezTo>
                  <a:pt x="9736" y="2686"/>
                  <a:pt x="9741" y="2680"/>
                  <a:pt x="9736" y="2674"/>
                </a:cubicBezTo>
                <a:cubicBezTo>
                  <a:pt x="9736" y="2668"/>
                  <a:pt x="9730" y="2668"/>
                  <a:pt x="9730" y="2662"/>
                </a:cubicBezTo>
                <a:cubicBezTo>
                  <a:pt x="9730" y="2662"/>
                  <a:pt x="9730" y="2656"/>
                  <a:pt x="9724" y="2650"/>
                </a:cubicBezTo>
                <a:cubicBezTo>
                  <a:pt x="9718" y="2650"/>
                  <a:pt x="9724" y="2644"/>
                  <a:pt x="9718" y="2644"/>
                </a:cubicBezTo>
                <a:cubicBezTo>
                  <a:pt x="9712" y="2644"/>
                  <a:pt x="9706" y="2644"/>
                  <a:pt x="9706" y="2644"/>
                </a:cubicBezTo>
                <a:cubicBezTo>
                  <a:pt x="9700" y="2644"/>
                  <a:pt x="9694" y="2650"/>
                  <a:pt x="9688" y="2650"/>
                </a:cubicBezTo>
                <a:cubicBezTo>
                  <a:pt x="9688" y="2662"/>
                  <a:pt x="9688" y="2668"/>
                  <a:pt x="9682" y="2674"/>
                </a:cubicBezTo>
                <a:cubicBezTo>
                  <a:pt x="9676" y="2686"/>
                  <a:pt x="9676" y="2692"/>
                  <a:pt x="9664" y="2698"/>
                </a:cubicBezTo>
                <a:cubicBezTo>
                  <a:pt x="9658" y="2698"/>
                  <a:pt x="9658" y="2698"/>
                  <a:pt x="9653" y="2698"/>
                </a:cubicBezTo>
                <a:cubicBezTo>
                  <a:pt x="9647" y="2698"/>
                  <a:pt x="9641" y="2698"/>
                  <a:pt x="9641" y="2698"/>
                </a:cubicBezTo>
                <a:cubicBezTo>
                  <a:pt x="9635" y="2698"/>
                  <a:pt x="9629" y="2704"/>
                  <a:pt x="9629" y="2710"/>
                </a:cubicBezTo>
                <a:cubicBezTo>
                  <a:pt x="9629" y="2716"/>
                  <a:pt x="9635" y="2721"/>
                  <a:pt x="9635" y="2727"/>
                </a:cubicBezTo>
                <a:cubicBezTo>
                  <a:pt x="9635" y="2733"/>
                  <a:pt x="9635" y="2733"/>
                  <a:pt x="9635" y="2733"/>
                </a:cubicBezTo>
                <a:cubicBezTo>
                  <a:pt x="9635" y="2739"/>
                  <a:pt x="9635" y="2745"/>
                  <a:pt x="9629" y="2745"/>
                </a:cubicBezTo>
                <a:cubicBezTo>
                  <a:pt x="9629" y="2745"/>
                  <a:pt x="9623" y="2745"/>
                  <a:pt x="9617" y="2745"/>
                </a:cubicBezTo>
                <a:cubicBezTo>
                  <a:pt x="9617" y="2751"/>
                  <a:pt x="9611" y="2751"/>
                  <a:pt x="9605" y="2751"/>
                </a:cubicBezTo>
                <a:cubicBezTo>
                  <a:pt x="9593" y="2757"/>
                  <a:pt x="9587" y="2763"/>
                  <a:pt x="9587" y="2775"/>
                </a:cubicBezTo>
                <a:cubicBezTo>
                  <a:pt x="9587" y="2787"/>
                  <a:pt x="9593" y="2793"/>
                  <a:pt x="9599" y="2805"/>
                </a:cubicBezTo>
                <a:cubicBezTo>
                  <a:pt x="9599" y="2810"/>
                  <a:pt x="9605" y="2810"/>
                  <a:pt x="9605" y="2816"/>
                </a:cubicBezTo>
                <a:cubicBezTo>
                  <a:pt x="9611" y="2816"/>
                  <a:pt x="9617" y="2816"/>
                  <a:pt x="9617" y="2816"/>
                </a:cubicBezTo>
                <a:cubicBezTo>
                  <a:pt x="9623" y="2822"/>
                  <a:pt x="9623" y="2822"/>
                  <a:pt x="9629" y="2828"/>
                </a:cubicBezTo>
                <a:cubicBezTo>
                  <a:pt x="9629" y="2828"/>
                  <a:pt x="9629" y="2834"/>
                  <a:pt x="9629" y="2840"/>
                </a:cubicBezTo>
                <a:cubicBezTo>
                  <a:pt x="9629" y="2840"/>
                  <a:pt x="9617" y="2846"/>
                  <a:pt x="9617" y="2852"/>
                </a:cubicBezTo>
                <a:cubicBezTo>
                  <a:pt x="9617" y="2858"/>
                  <a:pt x="9623" y="2858"/>
                  <a:pt x="9623" y="2864"/>
                </a:cubicBezTo>
                <a:cubicBezTo>
                  <a:pt x="9623" y="2876"/>
                  <a:pt x="9623" y="2876"/>
                  <a:pt x="9623" y="2876"/>
                </a:cubicBezTo>
                <a:cubicBezTo>
                  <a:pt x="9623" y="2882"/>
                  <a:pt x="9617" y="2882"/>
                  <a:pt x="9617" y="2893"/>
                </a:cubicBezTo>
                <a:cubicBezTo>
                  <a:pt x="9617" y="2893"/>
                  <a:pt x="9617" y="2893"/>
                  <a:pt x="9617" y="2899"/>
                </a:cubicBezTo>
                <a:cubicBezTo>
                  <a:pt x="9617" y="2905"/>
                  <a:pt x="9617" y="2905"/>
                  <a:pt x="9623" y="2911"/>
                </a:cubicBezTo>
                <a:cubicBezTo>
                  <a:pt x="9623" y="2917"/>
                  <a:pt x="9629" y="2917"/>
                  <a:pt x="9629" y="2923"/>
                </a:cubicBezTo>
                <a:cubicBezTo>
                  <a:pt x="9635" y="2929"/>
                  <a:pt x="9641" y="2935"/>
                  <a:pt x="9641" y="2947"/>
                </a:cubicBezTo>
                <a:cubicBezTo>
                  <a:pt x="9641" y="2965"/>
                  <a:pt x="9641" y="2965"/>
                  <a:pt x="9641" y="2965"/>
                </a:cubicBezTo>
                <a:cubicBezTo>
                  <a:pt x="9623" y="2965"/>
                  <a:pt x="9623" y="2965"/>
                  <a:pt x="9623" y="2965"/>
                </a:cubicBezTo>
                <a:cubicBezTo>
                  <a:pt x="9617" y="2965"/>
                  <a:pt x="9611" y="2971"/>
                  <a:pt x="9605" y="2971"/>
                </a:cubicBezTo>
                <a:cubicBezTo>
                  <a:pt x="9593" y="2971"/>
                  <a:pt x="9587" y="2971"/>
                  <a:pt x="9575" y="2971"/>
                </a:cubicBezTo>
                <a:cubicBezTo>
                  <a:pt x="9564" y="2971"/>
                  <a:pt x="9564" y="2971"/>
                  <a:pt x="9564" y="2971"/>
                </a:cubicBezTo>
                <a:cubicBezTo>
                  <a:pt x="9558" y="2971"/>
                  <a:pt x="9552" y="2971"/>
                  <a:pt x="9546" y="2971"/>
                </a:cubicBezTo>
                <a:cubicBezTo>
                  <a:pt x="9534" y="2971"/>
                  <a:pt x="9528" y="2971"/>
                  <a:pt x="9516" y="2971"/>
                </a:cubicBezTo>
                <a:cubicBezTo>
                  <a:pt x="9504" y="2971"/>
                  <a:pt x="9498" y="2971"/>
                  <a:pt x="9492" y="2971"/>
                </a:cubicBezTo>
                <a:cubicBezTo>
                  <a:pt x="9487" y="2976"/>
                  <a:pt x="9492" y="2982"/>
                  <a:pt x="9487" y="2982"/>
                </a:cubicBezTo>
                <a:cubicBezTo>
                  <a:pt x="9481" y="2988"/>
                  <a:pt x="9481" y="2988"/>
                  <a:pt x="9475" y="2988"/>
                </a:cubicBezTo>
                <a:cubicBezTo>
                  <a:pt x="9469" y="2994"/>
                  <a:pt x="9457" y="2988"/>
                  <a:pt x="9451" y="2994"/>
                </a:cubicBezTo>
                <a:cubicBezTo>
                  <a:pt x="9445" y="3000"/>
                  <a:pt x="9451" y="3006"/>
                  <a:pt x="9445" y="3006"/>
                </a:cubicBezTo>
                <a:cubicBezTo>
                  <a:pt x="9445" y="3012"/>
                  <a:pt x="9445" y="3012"/>
                  <a:pt x="9439" y="3018"/>
                </a:cubicBezTo>
                <a:cubicBezTo>
                  <a:pt x="9433" y="3030"/>
                  <a:pt x="9427" y="3036"/>
                  <a:pt x="9415" y="3036"/>
                </a:cubicBezTo>
                <a:cubicBezTo>
                  <a:pt x="9409" y="3036"/>
                  <a:pt x="9409" y="3030"/>
                  <a:pt x="9403" y="3030"/>
                </a:cubicBezTo>
                <a:cubicBezTo>
                  <a:pt x="9392" y="3030"/>
                  <a:pt x="9392" y="3030"/>
                  <a:pt x="9392" y="3030"/>
                </a:cubicBezTo>
                <a:cubicBezTo>
                  <a:pt x="9380" y="3030"/>
                  <a:pt x="9380" y="3030"/>
                  <a:pt x="9380" y="3030"/>
                </a:cubicBezTo>
                <a:cubicBezTo>
                  <a:pt x="9380" y="3030"/>
                  <a:pt x="9374" y="3036"/>
                  <a:pt x="9368" y="3036"/>
                </a:cubicBezTo>
                <a:cubicBezTo>
                  <a:pt x="9368" y="3036"/>
                  <a:pt x="9362" y="3030"/>
                  <a:pt x="9356" y="3030"/>
                </a:cubicBezTo>
                <a:cubicBezTo>
                  <a:pt x="9356" y="3054"/>
                  <a:pt x="9356" y="3054"/>
                  <a:pt x="9356" y="3054"/>
                </a:cubicBezTo>
                <a:cubicBezTo>
                  <a:pt x="9380" y="3065"/>
                  <a:pt x="9380" y="3065"/>
                  <a:pt x="9380" y="3065"/>
                </a:cubicBezTo>
                <a:cubicBezTo>
                  <a:pt x="9380" y="3101"/>
                  <a:pt x="9380" y="3101"/>
                  <a:pt x="9380" y="3101"/>
                </a:cubicBezTo>
                <a:cubicBezTo>
                  <a:pt x="9374" y="3101"/>
                  <a:pt x="9368" y="3101"/>
                  <a:pt x="9362" y="3101"/>
                </a:cubicBezTo>
                <a:cubicBezTo>
                  <a:pt x="9362" y="3101"/>
                  <a:pt x="9356" y="3107"/>
                  <a:pt x="9350" y="3107"/>
                </a:cubicBezTo>
                <a:cubicBezTo>
                  <a:pt x="9350" y="3107"/>
                  <a:pt x="9344" y="3107"/>
                  <a:pt x="9344" y="3113"/>
                </a:cubicBezTo>
                <a:cubicBezTo>
                  <a:pt x="9338" y="3113"/>
                  <a:pt x="9332" y="3119"/>
                  <a:pt x="9332" y="3119"/>
                </a:cubicBezTo>
                <a:cubicBezTo>
                  <a:pt x="9321" y="3125"/>
                  <a:pt x="9315" y="3131"/>
                  <a:pt x="9309" y="3137"/>
                </a:cubicBezTo>
                <a:cubicBezTo>
                  <a:pt x="9303" y="3137"/>
                  <a:pt x="9303" y="3142"/>
                  <a:pt x="9297" y="3148"/>
                </a:cubicBezTo>
                <a:cubicBezTo>
                  <a:pt x="9291" y="3148"/>
                  <a:pt x="9291" y="3154"/>
                  <a:pt x="9285" y="3154"/>
                </a:cubicBezTo>
                <a:cubicBezTo>
                  <a:pt x="9273" y="3154"/>
                  <a:pt x="9273" y="3154"/>
                  <a:pt x="9273" y="3154"/>
                </a:cubicBezTo>
                <a:cubicBezTo>
                  <a:pt x="9261" y="3154"/>
                  <a:pt x="9249" y="3154"/>
                  <a:pt x="9237" y="3154"/>
                </a:cubicBezTo>
                <a:cubicBezTo>
                  <a:pt x="9237" y="3225"/>
                  <a:pt x="9237" y="3225"/>
                  <a:pt x="9237" y="3225"/>
                </a:cubicBezTo>
                <a:cubicBezTo>
                  <a:pt x="9220" y="3225"/>
                  <a:pt x="9208" y="3225"/>
                  <a:pt x="9190" y="3225"/>
                </a:cubicBezTo>
                <a:lnTo>
                  <a:pt x="9184" y="3231"/>
                </a:lnTo>
                <a:cubicBezTo>
                  <a:pt x="9178" y="3231"/>
                  <a:pt x="9172" y="3231"/>
                  <a:pt x="9172" y="3231"/>
                </a:cubicBezTo>
                <a:cubicBezTo>
                  <a:pt x="9172" y="3267"/>
                  <a:pt x="9172" y="3267"/>
                  <a:pt x="9172" y="3267"/>
                </a:cubicBezTo>
                <a:cubicBezTo>
                  <a:pt x="9131" y="3267"/>
                  <a:pt x="9131" y="3267"/>
                  <a:pt x="9131" y="3267"/>
                </a:cubicBezTo>
                <a:cubicBezTo>
                  <a:pt x="9125" y="3267"/>
                  <a:pt x="9119" y="3261"/>
                  <a:pt x="9113" y="3261"/>
                </a:cubicBezTo>
                <a:cubicBezTo>
                  <a:pt x="9107" y="3261"/>
                  <a:pt x="9101" y="3261"/>
                  <a:pt x="9095" y="3261"/>
                </a:cubicBezTo>
                <a:cubicBezTo>
                  <a:pt x="9089" y="3261"/>
                  <a:pt x="9083" y="3261"/>
                  <a:pt x="9077" y="3261"/>
                </a:cubicBezTo>
                <a:cubicBezTo>
                  <a:pt x="9077" y="3255"/>
                  <a:pt x="9083" y="3249"/>
                  <a:pt x="9077" y="3249"/>
                </a:cubicBezTo>
                <a:cubicBezTo>
                  <a:pt x="9077" y="3243"/>
                  <a:pt x="9071" y="3237"/>
                  <a:pt x="9066" y="3237"/>
                </a:cubicBezTo>
                <a:cubicBezTo>
                  <a:pt x="9060" y="3237"/>
                  <a:pt x="9054" y="3237"/>
                  <a:pt x="9048" y="3237"/>
                </a:cubicBezTo>
                <a:cubicBezTo>
                  <a:pt x="9048" y="3273"/>
                  <a:pt x="9048" y="3273"/>
                  <a:pt x="9048" y="3273"/>
                </a:cubicBezTo>
                <a:cubicBezTo>
                  <a:pt x="9054" y="3279"/>
                  <a:pt x="9060" y="3279"/>
                  <a:pt x="9071" y="3279"/>
                </a:cubicBezTo>
                <a:cubicBezTo>
                  <a:pt x="9060" y="3303"/>
                  <a:pt x="9060" y="3303"/>
                  <a:pt x="9060" y="3303"/>
                </a:cubicBezTo>
                <a:cubicBezTo>
                  <a:pt x="9066" y="3314"/>
                  <a:pt x="9066" y="3314"/>
                  <a:pt x="9066" y="3314"/>
                </a:cubicBezTo>
                <a:cubicBezTo>
                  <a:pt x="9066" y="3332"/>
                  <a:pt x="9066" y="3332"/>
                  <a:pt x="9066" y="3332"/>
                </a:cubicBezTo>
                <a:cubicBezTo>
                  <a:pt x="9048" y="3332"/>
                  <a:pt x="9042" y="3332"/>
                  <a:pt x="9030" y="3332"/>
                </a:cubicBezTo>
                <a:cubicBezTo>
                  <a:pt x="9024" y="3332"/>
                  <a:pt x="9018" y="3326"/>
                  <a:pt x="9018" y="3326"/>
                </a:cubicBezTo>
                <a:cubicBezTo>
                  <a:pt x="9012" y="3326"/>
                  <a:pt x="9006" y="3326"/>
                  <a:pt x="9006" y="3326"/>
                </a:cubicBezTo>
                <a:cubicBezTo>
                  <a:pt x="9000" y="3326"/>
                  <a:pt x="9000" y="3326"/>
                  <a:pt x="8994" y="3326"/>
                </a:cubicBezTo>
                <a:cubicBezTo>
                  <a:pt x="8989" y="3326"/>
                  <a:pt x="8982" y="3326"/>
                  <a:pt x="8977" y="3326"/>
                </a:cubicBezTo>
                <a:cubicBezTo>
                  <a:pt x="8977" y="3326"/>
                  <a:pt x="8971" y="3320"/>
                  <a:pt x="8965" y="3320"/>
                </a:cubicBezTo>
                <a:cubicBezTo>
                  <a:pt x="8965" y="3314"/>
                  <a:pt x="8965" y="3309"/>
                  <a:pt x="8959" y="3309"/>
                </a:cubicBezTo>
                <a:cubicBezTo>
                  <a:pt x="8953" y="3309"/>
                  <a:pt x="8947" y="3314"/>
                  <a:pt x="8941" y="3314"/>
                </a:cubicBezTo>
                <a:cubicBezTo>
                  <a:pt x="8935" y="3314"/>
                  <a:pt x="8929" y="3314"/>
                  <a:pt x="8929" y="3314"/>
                </a:cubicBezTo>
                <a:cubicBezTo>
                  <a:pt x="8917" y="3314"/>
                  <a:pt x="8911" y="3320"/>
                  <a:pt x="8905" y="3326"/>
                </a:cubicBezTo>
                <a:cubicBezTo>
                  <a:pt x="8900" y="3326"/>
                  <a:pt x="8894" y="3326"/>
                  <a:pt x="8894" y="3332"/>
                </a:cubicBezTo>
                <a:cubicBezTo>
                  <a:pt x="8894" y="3338"/>
                  <a:pt x="8888" y="3338"/>
                  <a:pt x="8888" y="3344"/>
                </a:cubicBezTo>
                <a:cubicBezTo>
                  <a:pt x="8888" y="3350"/>
                  <a:pt x="8894" y="3350"/>
                  <a:pt x="8894" y="3356"/>
                </a:cubicBezTo>
                <a:cubicBezTo>
                  <a:pt x="8900" y="3356"/>
                  <a:pt x="8905" y="3356"/>
                  <a:pt x="8905" y="3356"/>
                </a:cubicBezTo>
                <a:cubicBezTo>
                  <a:pt x="8911" y="3356"/>
                  <a:pt x="8911" y="3362"/>
                  <a:pt x="8917" y="3368"/>
                </a:cubicBezTo>
                <a:cubicBezTo>
                  <a:pt x="8917" y="3368"/>
                  <a:pt x="8923" y="3368"/>
                  <a:pt x="8929" y="3374"/>
                </a:cubicBezTo>
                <a:cubicBezTo>
                  <a:pt x="8929" y="3374"/>
                  <a:pt x="8935" y="3380"/>
                  <a:pt x="8941" y="3380"/>
                </a:cubicBezTo>
                <a:cubicBezTo>
                  <a:pt x="8947" y="3380"/>
                  <a:pt x="8953" y="3380"/>
                  <a:pt x="8965" y="3380"/>
                </a:cubicBezTo>
                <a:cubicBezTo>
                  <a:pt x="8977" y="3380"/>
                  <a:pt x="8977" y="3380"/>
                  <a:pt x="8977" y="3380"/>
                </a:cubicBezTo>
                <a:cubicBezTo>
                  <a:pt x="8982" y="3380"/>
                  <a:pt x="8982" y="3386"/>
                  <a:pt x="8989" y="3386"/>
                </a:cubicBezTo>
                <a:cubicBezTo>
                  <a:pt x="8994" y="3391"/>
                  <a:pt x="8994" y="3391"/>
                  <a:pt x="9000" y="3397"/>
                </a:cubicBezTo>
                <a:cubicBezTo>
                  <a:pt x="9000" y="3397"/>
                  <a:pt x="9006" y="3397"/>
                  <a:pt x="9012" y="3403"/>
                </a:cubicBezTo>
                <a:cubicBezTo>
                  <a:pt x="9012" y="3403"/>
                  <a:pt x="9018" y="3409"/>
                  <a:pt x="9018" y="3415"/>
                </a:cubicBezTo>
                <a:cubicBezTo>
                  <a:pt x="9024" y="3421"/>
                  <a:pt x="9036" y="3427"/>
                  <a:pt x="9042" y="3433"/>
                </a:cubicBezTo>
                <a:cubicBezTo>
                  <a:pt x="9042" y="3492"/>
                  <a:pt x="9042" y="3492"/>
                  <a:pt x="9042" y="3492"/>
                </a:cubicBezTo>
                <a:cubicBezTo>
                  <a:pt x="9048" y="3498"/>
                  <a:pt x="9048" y="3498"/>
                  <a:pt x="9048" y="3504"/>
                </a:cubicBezTo>
                <a:cubicBezTo>
                  <a:pt x="9054" y="3504"/>
                  <a:pt x="9060" y="3510"/>
                  <a:pt x="9060" y="3510"/>
                </a:cubicBezTo>
                <a:cubicBezTo>
                  <a:pt x="9071" y="3516"/>
                  <a:pt x="9077" y="3516"/>
                  <a:pt x="9083" y="3522"/>
                </a:cubicBezTo>
                <a:cubicBezTo>
                  <a:pt x="9089" y="3522"/>
                  <a:pt x="9095" y="3534"/>
                  <a:pt x="9095" y="3540"/>
                </a:cubicBezTo>
                <a:cubicBezTo>
                  <a:pt x="9095" y="3546"/>
                  <a:pt x="9089" y="3552"/>
                  <a:pt x="9089" y="3557"/>
                </a:cubicBezTo>
                <a:cubicBezTo>
                  <a:pt x="9089" y="3563"/>
                  <a:pt x="9083" y="3569"/>
                  <a:pt x="9083" y="3575"/>
                </a:cubicBezTo>
                <a:cubicBezTo>
                  <a:pt x="9083" y="3593"/>
                  <a:pt x="9089" y="3599"/>
                  <a:pt x="9095" y="3617"/>
                </a:cubicBezTo>
                <a:cubicBezTo>
                  <a:pt x="9095" y="3623"/>
                  <a:pt x="9095" y="3629"/>
                  <a:pt x="9095" y="3635"/>
                </a:cubicBezTo>
                <a:cubicBezTo>
                  <a:pt x="9095" y="3641"/>
                  <a:pt x="9095" y="3646"/>
                  <a:pt x="9095" y="3652"/>
                </a:cubicBezTo>
                <a:cubicBezTo>
                  <a:pt x="9089" y="3664"/>
                  <a:pt x="9071" y="3664"/>
                  <a:pt x="9060" y="3676"/>
                </a:cubicBezTo>
                <a:cubicBezTo>
                  <a:pt x="9060" y="3676"/>
                  <a:pt x="9060" y="3682"/>
                  <a:pt x="9060" y="3688"/>
                </a:cubicBezTo>
                <a:cubicBezTo>
                  <a:pt x="9054" y="3688"/>
                  <a:pt x="9054" y="3688"/>
                  <a:pt x="9048" y="3694"/>
                </a:cubicBezTo>
                <a:cubicBezTo>
                  <a:pt x="9036" y="3700"/>
                  <a:pt x="9030" y="3706"/>
                  <a:pt x="9012" y="3706"/>
                </a:cubicBezTo>
                <a:cubicBezTo>
                  <a:pt x="9000" y="3706"/>
                  <a:pt x="9000" y="3706"/>
                  <a:pt x="9000" y="3706"/>
                </a:cubicBezTo>
                <a:cubicBezTo>
                  <a:pt x="8994" y="3706"/>
                  <a:pt x="8994" y="3700"/>
                  <a:pt x="8989" y="3700"/>
                </a:cubicBezTo>
                <a:cubicBezTo>
                  <a:pt x="8982" y="3700"/>
                  <a:pt x="8977" y="3694"/>
                  <a:pt x="8965" y="3694"/>
                </a:cubicBezTo>
                <a:lnTo>
                  <a:pt x="8959" y="3694"/>
                </a:lnTo>
                <a:cubicBezTo>
                  <a:pt x="8947" y="3694"/>
                  <a:pt x="8941" y="3694"/>
                  <a:pt x="8929" y="3694"/>
                </a:cubicBezTo>
                <a:cubicBezTo>
                  <a:pt x="8923" y="3694"/>
                  <a:pt x="8923" y="3688"/>
                  <a:pt x="8917" y="3682"/>
                </a:cubicBezTo>
                <a:cubicBezTo>
                  <a:pt x="8911" y="3682"/>
                  <a:pt x="8911" y="3676"/>
                  <a:pt x="8905" y="3670"/>
                </a:cubicBezTo>
                <a:cubicBezTo>
                  <a:pt x="8900" y="3670"/>
                  <a:pt x="8900" y="3670"/>
                  <a:pt x="8894" y="3670"/>
                </a:cubicBezTo>
                <a:cubicBezTo>
                  <a:pt x="8793" y="3670"/>
                  <a:pt x="8793" y="3670"/>
                  <a:pt x="8793" y="3670"/>
                </a:cubicBezTo>
                <a:cubicBezTo>
                  <a:pt x="8781" y="3670"/>
                  <a:pt x="8775" y="3664"/>
                  <a:pt x="8763" y="3664"/>
                </a:cubicBezTo>
                <a:cubicBezTo>
                  <a:pt x="8757" y="3664"/>
                  <a:pt x="8751" y="3670"/>
                  <a:pt x="8745" y="3664"/>
                </a:cubicBezTo>
                <a:cubicBezTo>
                  <a:pt x="8739" y="3664"/>
                  <a:pt x="8739" y="3652"/>
                  <a:pt x="8734" y="3652"/>
                </a:cubicBezTo>
                <a:cubicBezTo>
                  <a:pt x="8727" y="3652"/>
                  <a:pt x="8727" y="3652"/>
                  <a:pt x="8727" y="3652"/>
                </a:cubicBezTo>
                <a:cubicBezTo>
                  <a:pt x="8722" y="3658"/>
                  <a:pt x="8716" y="3658"/>
                  <a:pt x="8716" y="3658"/>
                </a:cubicBezTo>
                <a:cubicBezTo>
                  <a:pt x="8710" y="3664"/>
                  <a:pt x="8716" y="3670"/>
                  <a:pt x="8716" y="3670"/>
                </a:cubicBezTo>
                <a:cubicBezTo>
                  <a:pt x="8710" y="3676"/>
                  <a:pt x="8710" y="3682"/>
                  <a:pt x="8710" y="3682"/>
                </a:cubicBezTo>
                <a:cubicBezTo>
                  <a:pt x="8650" y="3682"/>
                  <a:pt x="8650" y="3682"/>
                  <a:pt x="8650" y="3682"/>
                </a:cubicBezTo>
                <a:cubicBezTo>
                  <a:pt x="8645" y="3694"/>
                  <a:pt x="8645" y="3694"/>
                  <a:pt x="8645" y="3694"/>
                </a:cubicBezTo>
                <a:cubicBezTo>
                  <a:pt x="8650" y="3700"/>
                  <a:pt x="8650" y="3706"/>
                  <a:pt x="8650" y="3706"/>
                </a:cubicBezTo>
                <a:cubicBezTo>
                  <a:pt x="8657" y="3712"/>
                  <a:pt x="8662" y="3712"/>
                  <a:pt x="8662" y="3718"/>
                </a:cubicBezTo>
                <a:cubicBezTo>
                  <a:pt x="8668" y="3718"/>
                  <a:pt x="8668" y="3723"/>
                  <a:pt x="8668" y="3730"/>
                </a:cubicBezTo>
                <a:cubicBezTo>
                  <a:pt x="8668" y="3741"/>
                  <a:pt x="8668" y="3741"/>
                  <a:pt x="8662" y="3747"/>
                </a:cubicBezTo>
                <a:cubicBezTo>
                  <a:pt x="8662" y="3759"/>
                  <a:pt x="8657" y="3765"/>
                  <a:pt x="8657" y="3777"/>
                </a:cubicBezTo>
                <a:cubicBezTo>
                  <a:pt x="8657" y="3783"/>
                  <a:pt x="8657" y="3789"/>
                  <a:pt x="8657" y="3801"/>
                </a:cubicBezTo>
                <a:cubicBezTo>
                  <a:pt x="8662" y="3801"/>
                  <a:pt x="8662" y="3807"/>
                  <a:pt x="8662" y="3807"/>
                </a:cubicBezTo>
                <a:cubicBezTo>
                  <a:pt x="8668" y="3812"/>
                  <a:pt x="8674" y="3818"/>
                  <a:pt x="8674" y="3824"/>
                </a:cubicBezTo>
                <a:cubicBezTo>
                  <a:pt x="8674" y="3889"/>
                  <a:pt x="8674" y="3889"/>
                  <a:pt x="8674" y="3889"/>
                </a:cubicBezTo>
                <a:cubicBezTo>
                  <a:pt x="8674" y="3895"/>
                  <a:pt x="8674" y="3895"/>
                  <a:pt x="8668" y="3901"/>
                </a:cubicBezTo>
                <a:cubicBezTo>
                  <a:pt x="8668" y="3907"/>
                  <a:pt x="8662" y="3907"/>
                  <a:pt x="8657" y="3907"/>
                </a:cubicBezTo>
                <a:cubicBezTo>
                  <a:pt x="8657" y="3913"/>
                  <a:pt x="8657" y="3919"/>
                  <a:pt x="8650" y="3919"/>
                </a:cubicBezTo>
                <a:cubicBezTo>
                  <a:pt x="8645" y="3931"/>
                  <a:pt x="8639" y="3943"/>
                  <a:pt x="8639" y="3955"/>
                </a:cubicBezTo>
                <a:cubicBezTo>
                  <a:pt x="8639" y="3961"/>
                  <a:pt x="8639" y="3961"/>
                  <a:pt x="8639" y="3967"/>
                </a:cubicBezTo>
                <a:cubicBezTo>
                  <a:pt x="8639" y="3973"/>
                  <a:pt x="8645" y="3973"/>
                  <a:pt x="8650" y="3978"/>
                </a:cubicBezTo>
                <a:cubicBezTo>
                  <a:pt x="8650" y="3990"/>
                  <a:pt x="8650" y="3990"/>
                  <a:pt x="8650" y="3990"/>
                </a:cubicBezTo>
                <a:cubicBezTo>
                  <a:pt x="8657" y="3996"/>
                  <a:pt x="8662" y="3996"/>
                  <a:pt x="8662" y="4002"/>
                </a:cubicBezTo>
                <a:cubicBezTo>
                  <a:pt x="8662" y="4014"/>
                  <a:pt x="8662" y="4014"/>
                  <a:pt x="8662" y="4014"/>
                </a:cubicBezTo>
                <a:cubicBezTo>
                  <a:pt x="8662" y="4026"/>
                  <a:pt x="8662" y="4026"/>
                  <a:pt x="8662" y="4026"/>
                </a:cubicBezTo>
                <a:cubicBezTo>
                  <a:pt x="8662" y="4032"/>
                  <a:pt x="8657" y="4032"/>
                  <a:pt x="8650" y="4038"/>
                </a:cubicBezTo>
                <a:cubicBezTo>
                  <a:pt x="8650" y="4044"/>
                  <a:pt x="8650" y="4050"/>
                  <a:pt x="8650" y="4055"/>
                </a:cubicBezTo>
                <a:cubicBezTo>
                  <a:pt x="8650" y="4067"/>
                  <a:pt x="8650" y="4073"/>
                  <a:pt x="8650" y="4085"/>
                </a:cubicBezTo>
                <a:cubicBezTo>
                  <a:pt x="8686" y="4085"/>
                  <a:pt x="8686" y="4085"/>
                  <a:pt x="8686" y="4085"/>
                </a:cubicBezTo>
                <a:cubicBezTo>
                  <a:pt x="8698" y="4085"/>
                  <a:pt x="8704" y="4079"/>
                  <a:pt x="8716" y="4079"/>
                </a:cubicBezTo>
                <a:cubicBezTo>
                  <a:pt x="8716" y="4079"/>
                  <a:pt x="8722" y="4079"/>
                  <a:pt x="8727" y="4085"/>
                </a:cubicBezTo>
                <a:cubicBezTo>
                  <a:pt x="8727" y="4085"/>
                  <a:pt x="8727" y="4091"/>
                  <a:pt x="8734" y="4097"/>
                </a:cubicBezTo>
                <a:cubicBezTo>
                  <a:pt x="8739" y="4097"/>
                  <a:pt x="8745" y="4097"/>
                  <a:pt x="8751" y="4097"/>
                </a:cubicBezTo>
                <a:cubicBezTo>
                  <a:pt x="8763" y="4097"/>
                  <a:pt x="8769" y="4091"/>
                  <a:pt x="8781" y="4091"/>
                </a:cubicBezTo>
                <a:cubicBezTo>
                  <a:pt x="8787" y="4091"/>
                  <a:pt x="8787" y="4097"/>
                  <a:pt x="8793" y="4097"/>
                </a:cubicBezTo>
                <a:cubicBezTo>
                  <a:pt x="8793" y="4097"/>
                  <a:pt x="8799" y="4103"/>
                  <a:pt x="8805" y="4103"/>
                </a:cubicBezTo>
                <a:cubicBezTo>
                  <a:pt x="8805" y="4103"/>
                  <a:pt x="8811" y="4103"/>
                  <a:pt x="8811" y="4109"/>
                </a:cubicBezTo>
                <a:cubicBezTo>
                  <a:pt x="8823" y="4109"/>
                  <a:pt x="8823" y="4109"/>
                  <a:pt x="8823" y="4109"/>
                </a:cubicBezTo>
                <a:cubicBezTo>
                  <a:pt x="8828" y="4115"/>
                  <a:pt x="8828" y="4121"/>
                  <a:pt x="8834" y="4121"/>
                </a:cubicBezTo>
                <a:cubicBezTo>
                  <a:pt x="8834" y="4127"/>
                  <a:pt x="8840" y="4133"/>
                  <a:pt x="8840" y="4133"/>
                </a:cubicBezTo>
                <a:cubicBezTo>
                  <a:pt x="8846" y="4139"/>
                  <a:pt x="8840" y="4144"/>
                  <a:pt x="8846" y="4144"/>
                </a:cubicBezTo>
                <a:cubicBezTo>
                  <a:pt x="8846" y="4150"/>
                  <a:pt x="8852" y="4150"/>
                  <a:pt x="8858" y="4156"/>
                </a:cubicBezTo>
                <a:cubicBezTo>
                  <a:pt x="8864" y="4139"/>
                  <a:pt x="8864" y="4139"/>
                  <a:pt x="8864" y="4139"/>
                </a:cubicBezTo>
                <a:cubicBezTo>
                  <a:pt x="8852" y="4139"/>
                  <a:pt x="8852" y="4139"/>
                  <a:pt x="8852" y="4139"/>
                </a:cubicBezTo>
                <a:cubicBezTo>
                  <a:pt x="8852" y="4139"/>
                  <a:pt x="8858" y="4133"/>
                  <a:pt x="8864" y="4133"/>
                </a:cubicBezTo>
                <a:cubicBezTo>
                  <a:pt x="8870" y="4133"/>
                  <a:pt x="8876" y="4133"/>
                  <a:pt x="8888" y="4133"/>
                </a:cubicBezTo>
                <a:cubicBezTo>
                  <a:pt x="8894" y="4133"/>
                  <a:pt x="8900" y="4127"/>
                  <a:pt x="8905" y="4127"/>
                </a:cubicBezTo>
                <a:cubicBezTo>
                  <a:pt x="8911" y="4127"/>
                  <a:pt x="8917" y="4121"/>
                  <a:pt x="8917" y="4115"/>
                </a:cubicBezTo>
                <a:cubicBezTo>
                  <a:pt x="8929" y="4109"/>
                  <a:pt x="8935" y="4109"/>
                  <a:pt x="8941" y="4103"/>
                </a:cubicBezTo>
                <a:cubicBezTo>
                  <a:pt x="8947" y="4097"/>
                  <a:pt x="8947" y="4091"/>
                  <a:pt x="8953" y="4091"/>
                </a:cubicBezTo>
                <a:cubicBezTo>
                  <a:pt x="8959" y="4085"/>
                  <a:pt x="8965" y="4079"/>
                  <a:pt x="8977" y="4079"/>
                </a:cubicBezTo>
                <a:cubicBezTo>
                  <a:pt x="8982" y="4079"/>
                  <a:pt x="8989" y="4079"/>
                  <a:pt x="9000" y="4079"/>
                </a:cubicBezTo>
                <a:cubicBezTo>
                  <a:pt x="9006" y="4079"/>
                  <a:pt x="9006" y="4073"/>
                  <a:pt x="9012" y="4073"/>
                </a:cubicBezTo>
                <a:cubicBezTo>
                  <a:pt x="9018" y="4073"/>
                  <a:pt x="9018" y="4073"/>
                  <a:pt x="9024" y="4067"/>
                </a:cubicBezTo>
                <a:cubicBezTo>
                  <a:pt x="9036" y="4062"/>
                  <a:pt x="9036" y="4055"/>
                  <a:pt x="9042" y="4044"/>
                </a:cubicBezTo>
                <a:cubicBezTo>
                  <a:pt x="9054" y="4032"/>
                  <a:pt x="9060" y="4026"/>
                  <a:pt x="9077" y="4020"/>
                </a:cubicBezTo>
                <a:cubicBezTo>
                  <a:pt x="9083" y="4020"/>
                  <a:pt x="9089" y="4014"/>
                  <a:pt x="9101" y="4014"/>
                </a:cubicBezTo>
                <a:cubicBezTo>
                  <a:pt x="9113" y="4014"/>
                  <a:pt x="9119" y="4014"/>
                  <a:pt x="9137" y="4014"/>
                </a:cubicBezTo>
                <a:cubicBezTo>
                  <a:pt x="9143" y="4014"/>
                  <a:pt x="9148" y="4014"/>
                  <a:pt x="9160" y="4014"/>
                </a:cubicBezTo>
                <a:cubicBezTo>
                  <a:pt x="9160" y="3973"/>
                  <a:pt x="9160" y="3973"/>
                  <a:pt x="9160" y="3973"/>
                </a:cubicBezTo>
                <a:cubicBezTo>
                  <a:pt x="9160" y="3967"/>
                  <a:pt x="9154" y="3967"/>
                  <a:pt x="9154" y="3961"/>
                </a:cubicBezTo>
                <a:cubicBezTo>
                  <a:pt x="9148" y="3961"/>
                  <a:pt x="9148" y="3955"/>
                  <a:pt x="9143" y="3955"/>
                </a:cubicBezTo>
                <a:cubicBezTo>
                  <a:pt x="9137" y="3949"/>
                  <a:pt x="9131" y="3949"/>
                  <a:pt x="9131" y="3943"/>
                </a:cubicBezTo>
                <a:cubicBezTo>
                  <a:pt x="9131" y="3937"/>
                  <a:pt x="9131" y="3931"/>
                  <a:pt x="9131" y="3925"/>
                </a:cubicBezTo>
                <a:cubicBezTo>
                  <a:pt x="9137" y="3919"/>
                  <a:pt x="9137" y="3919"/>
                  <a:pt x="9143" y="3913"/>
                </a:cubicBezTo>
                <a:cubicBezTo>
                  <a:pt x="9148" y="3901"/>
                  <a:pt x="9148" y="3895"/>
                  <a:pt x="9154" y="3884"/>
                </a:cubicBezTo>
                <a:cubicBezTo>
                  <a:pt x="9160" y="3878"/>
                  <a:pt x="9160" y="3878"/>
                  <a:pt x="9160" y="3878"/>
                </a:cubicBezTo>
                <a:cubicBezTo>
                  <a:pt x="9166" y="3872"/>
                  <a:pt x="9166" y="3866"/>
                  <a:pt x="9166" y="3866"/>
                </a:cubicBezTo>
                <a:cubicBezTo>
                  <a:pt x="9172" y="3860"/>
                  <a:pt x="9172" y="3854"/>
                  <a:pt x="9172" y="3854"/>
                </a:cubicBezTo>
                <a:cubicBezTo>
                  <a:pt x="9178" y="3848"/>
                  <a:pt x="9178" y="3854"/>
                  <a:pt x="9184" y="3854"/>
                </a:cubicBezTo>
                <a:cubicBezTo>
                  <a:pt x="9190" y="3848"/>
                  <a:pt x="9202" y="3854"/>
                  <a:pt x="9208" y="3848"/>
                </a:cubicBezTo>
                <a:cubicBezTo>
                  <a:pt x="9214" y="3848"/>
                  <a:pt x="9214" y="3842"/>
                  <a:pt x="9214" y="3836"/>
                </a:cubicBezTo>
                <a:cubicBezTo>
                  <a:pt x="9220" y="3836"/>
                  <a:pt x="9220" y="3830"/>
                  <a:pt x="9226" y="3824"/>
                </a:cubicBezTo>
                <a:cubicBezTo>
                  <a:pt x="9226" y="3824"/>
                  <a:pt x="9232" y="3824"/>
                  <a:pt x="9237" y="3824"/>
                </a:cubicBezTo>
                <a:cubicBezTo>
                  <a:pt x="9237" y="3824"/>
                  <a:pt x="9243" y="3824"/>
                  <a:pt x="9249" y="3824"/>
                </a:cubicBezTo>
                <a:cubicBezTo>
                  <a:pt x="9249" y="3824"/>
                  <a:pt x="9249" y="3812"/>
                  <a:pt x="9255" y="3812"/>
                </a:cubicBezTo>
                <a:cubicBezTo>
                  <a:pt x="9261" y="3812"/>
                  <a:pt x="9261" y="3812"/>
                  <a:pt x="9267" y="3812"/>
                </a:cubicBezTo>
                <a:cubicBezTo>
                  <a:pt x="9273" y="3812"/>
                  <a:pt x="9273" y="3807"/>
                  <a:pt x="9279" y="3807"/>
                </a:cubicBezTo>
                <a:cubicBezTo>
                  <a:pt x="9291" y="3807"/>
                  <a:pt x="9297" y="3807"/>
                  <a:pt x="9315" y="3807"/>
                </a:cubicBezTo>
                <a:cubicBezTo>
                  <a:pt x="9321" y="3807"/>
                  <a:pt x="9326" y="3807"/>
                  <a:pt x="9338" y="3807"/>
                </a:cubicBezTo>
                <a:cubicBezTo>
                  <a:pt x="9338" y="3771"/>
                  <a:pt x="9338" y="3771"/>
                  <a:pt x="9338" y="3771"/>
                </a:cubicBezTo>
                <a:cubicBezTo>
                  <a:pt x="9338" y="3759"/>
                  <a:pt x="9338" y="3759"/>
                  <a:pt x="9338" y="3759"/>
                </a:cubicBezTo>
                <a:cubicBezTo>
                  <a:pt x="9332" y="3747"/>
                  <a:pt x="9332" y="3741"/>
                  <a:pt x="9332" y="3735"/>
                </a:cubicBezTo>
                <a:cubicBezTo>
                  <a:pt x="9332" y="3730"/>
                  <a:pt x="9332" y="3730"/>
                  <a:pt x="9332" y="3723"/>
                </a:cubicBezTo>
                <a:cubicBezTo>
                  <a:pt x="9332" y="3712"/>
                  <a:pt x="9332" y="3706"/>
                  <a:pt x="9332" y="3700"/>
                </a:cubicBezTo>
                <a:cubicBezTo>
                  <a:pt x="9332" y="3694"/>
                  <a:pt x="9338" y="3694"/>
                  <a:pt x="9338" y="3688"/>
                </a:cubicBezTo>
                <a:cubicBezTo>
                  <a:pt x="9344" y="3682"/>
                  <a:pt x="9350" y="3682"/>
                  <a:pt x="9362" y="3682"/>
                </a:cubicBezTo>
                <a:cubicBezTo>
                  <a:pt x="9368" y="3682"/>
                  <a:pt x="9374" y="3676"/>
                  <a:pt x="9380" y="3676"/>
                </a:cubicBezTo>
                <a:cubicBezTo>
                  <a:pt x="9392" y="3676"/>
                  <a:pt x="9398" y="3682"/>
                  <a:pt x="9409" y="3682"/>
                </a:cubicBezTo>
                <a:cubicBezTo>
                  <a:pt x="9409" y="3682"/>
                  <a:pt x="9415" y="3682"/>
                  <a:pt x="9421" y="3682"/>
                </a:cubicBezTo>
                <a:cubicBezTo>
                  <a:pt x="9433" y="3688"/>
                  <a:pt x="9439" y="3694"/>
                  <a:pt x="9451" y="3700"/>
                </a:cubicBezTo>
                <a:cubicBezTo>
                  <a:pt x="9463" y="3706"/>
                  <a:pt x="9469" y="3706"/>
                  <a:pt x="9481" y="3706"/>
                </a:cubicBezTo>
                <a:cubicBezTo>
                  <a:pt x="9498" y="3706"/>
                  <a:pt x="9498" y="3706"/>
                  <a:pt x="9498" y="3706"/>
                </a:cubicBezTo>
                <a:cubicBezTo>
                  <a:pt x="9504" y="3706"/>
                  <a:pt x="9504" y="3700"/>
                  <a:pt x="9510" y="3700"/>
                </a:cubicBezTo>
                <a:cubicBezTo>
                  <a:pt x="9516" y="3700"/>
                  <a:pt x="9516" y="3706"/>
                  <a:pt x="9522" y="3706"/>
                </a:cubicBezTo>
                <a:cubicBezTo>
                  <a:pt x="9522" y="3694"/>
                  <a:pt x="9522" y="3688"/>
                  <a:pt x="9522" y="3682"/>
                </a:cubicBezTo>
                <a:cubicBezTo>
                  <a:pt x="9522" y="3682"/>
                  <a:pt x="9522" y="3676"/>
                  <a:pt x="9522" y="3670"/>
                </a:cubicBezTo>
                <a:cubicBezTo>
                  <a:pt x="9528" y="3670"/>
                  <a:pt x="9534" y="3664"/>
                  <a:pt x="9534" y="3664"/>
                </a:cubicBezTo>
                <a:cubicBezTo>
                  <a:pt x="9540" y="3658"/>
                  <a:pt x="9540" y="3652"/>
                  <a:pt x="9546" y="3652"/>
                </a:cubicBezTo>
                <a:cubicBezTo>
                  <a:pt x="9546" y="3652"/>
                  <a:pt x="9552" y="3652"/>
                  <a:pt x="9558" y="3652"/>
                </a:cubicBezTo>
                <a:cubicBezTo>
                  <a:pt x="9570" y="3652"/>
                  <a:pt x="9570" y="3652"/>
                  <a:pt x="9570" y="3652"/>
                </a:cubicBezTo>
                <a:cubicBezTo>
                  <a:pt x="9575" y="3652"/>
                  <a:pt x="9581" y="3652"/>
                  <a:pt x="9587" y="3652"/>
                </a:cubicBezTo>
                <a:cubicBezTo>
                  <a:pt x="9593" y="3652"/>
                  <a:pt x="9593" y="3646"/>
                  <a:pt x="9599" y="3646"/>
                </a:cubicBezTo>
                <a:cubicBezTo>
                  <a:pt x="9605" y="3641"/>
                  <a:pt x="9611" y="3641"/>
                  <a:pt x="9611" y="3635"/>
                </a:cubicBezTo>
                <a:cubicBezTo>
                  <a:pt x="9617" y="3635"/>
                  <a:pt x="9617" y="3629"/>
                  <a:pt x="9623" y="3629"/>
                </a:cubicBezTo>
                <a:cubicBezTo>
                  <a:pt x="9629" y="3623"/>
                  <a:pt x="9629" y="3617"/>
                  <a:pt x="9635" y="3617"/>
                </a:cubicBezTo>
                <a:cubicBezTo>
                  <a:pt x="9641" y="3617"/>
                  <a:pt x="9641" y="3617"/>
                  <a:pt x="9647" y="3617"/>
                </a:cubicBezTo>
                <a:cubicBezTo>
                  <a:pt x="9658" y="3617"/>
                  <a:pt x="9664" y="3623"/>
                  <a:pt x="9670" y="3629"/>
                </a:cubicBezTo>
                <a:cubicBezTo>
                  <a:pt x="9676" y="3635"/>
                  <a:pt x="9682" y="3641"/>
                  <a:pt x="9688" y="3652"/>
                </a:cubicBezTo>
                <a:cubicBezTo>
                  <a:pt x="9700" y="3658"/>
                  <a:pt x="9706" y="3670"/>
                  <a:pt x="9712" y="3682"/>
                </a:cubicBezTo>
                <a:cubicBezTo>
                  <a:pt x="9712" y="3688"/>
                  <a:pt x="9712" y="3694"/>
                  <a:pt x="9712" y="3694"/>
                </a:cubicBezTo>
                <a:cubicBezTo>
                  <a:pt x="9712" y="3700"/>
                  <a:pt x="9718" y="3700"/>
                  <a:pt x="9724" y="3706"/>
                </a:cubicBezTo>
                <a:cubicBezTo>
                  <a:pt x="9724" y="3712"/>
                  <a:pt x="9724" y="3718"/>
                  <a:pt x="9730" y="3718"/>
                </a:cubicBezTo>
                <a:cubicBezTo>
                  <a:pt x="9736" y="3718"/>
                  <a:pt x="9736" y="3723"/>
                  <a:pt x="9741" y="3723"/>
                </a:cubicBezTo>
                <a:cubicBezTo>
                  <a:pt x="9753" y="3730"/>
                  <a:pt x="9753" y="3730"/>
                  <a:pt x="9753" y="3730"/>
                </a:cubicBezTo>
                <a:cubicBezTo>
                  <a:pt x="9759" y="3730"/>
                  <a:pt x="9759" y="3735"/>
                  <a:pt x="9765" y="3735"/>
                </a:cubicBezTo>
                <a:cubicBezTo>
                  <a:pt x="9771" y="3735"/>
                  <a:pt x="9771" y="3741"/>
                  <a:pt x="9777" y="3747"/>
                </a:cubicBezTo>
                <a:cubicBezTo>
                  <a:pt x="9777" y="3747"/>
                  <a:pt x="9777" y="3753"/>
                  <a:pt x="9777" y="3759"/>
                </a:cubicBezTo>
                <a:cubicBezTo>
                  <a:pt x="9783" y="3765"/>
                  <a:pt x="9789" y="3765"/>
                  <a:pt x="9795" y="3765"/>
                </a:cubicBezTo>
                <a:cubicBezTo>
                  <a:pt x="9795" y="3771"/>
                  <a:pt x="9795" y="3777"/>
                  <a:pt x="9800" y="3777"/>
                </a:cubicBezTo>
                <a:cubicBezTo>
                  <a:pt x="9806" y="3783"/>
                  <a:pt x="9806" y="3783"/>
                  <a:pt x="9812" y="3783"/>
                </a:cubicBezTo>
                <a:cubicBezTo>
                  <a:pt x="9818" y="3789"/>
                  <a:pt x="9818" y="3789"/>
                  <a:pt x="9824" y="3795"/>
                </a:cubicBezTo>
                <a:cubicBezTo>
                  <a:pt x="9824" y="3795"/>
                  <a:pt x="9829" y="3801"/>
                  <a:pt x="9835" y="3801"/>
                </a:cubicBezTo>
                <a:cubicBezTo>
                  <a:pt x="9841" y="3807"/>
                  <a:pt x="9841" y="3807"/>
                  <a:pt x="9847" y="3812"/>
                </a:cubicBezTo>
                <a:cubicBezTo>
                  <a:pt x="9847" y="3812"/>
                  <a:pt x="9853" y="3818"/>
                  <a:pt x="9859" y="3818"/>
                </a:cubicBezTo>
                <a:cubicBezTo>
                  <a:pt x="9871" y="3818"/>
                  <a:pt x="9877" y="3824"/>
                  <a:pt x="9883" y="3824"/>
                </a:cubicBezTo>
                <a:cubicBezTo>
                  <a:pt x="9889" y="3824"/>
                  <a:pt x="9895" y="3824"/>
                  <a:pt x="9895" y="3824"/>
                </a:cubicBezTo>
                <a:cubicBezTo>
                  <a:pt x="9901" y="3830"/>
                  <a:pt x="9906" y="3830"/>
                  <a:pt x="9906" y="3830"/>
                </a:cubicBezTo>
                <a:cubicBezTo>
                  <a:pt x="9912" y="3836"/>
                  <a:pt x="9912" y="3842"/>
                  <a:pt x="9912" y="3842"/>
                </a:cubicBezTo>
                <a:cubicBezTo>
                  <a:pt x="9924" y="3854"/>
                  <a:pt x="9930" y="3866"/>
                  <a:pt x="9942" y="3878"/>
                </a:cubicBezTo>
                <a:cubicBezTo>
                  <a:pt x="9948" y="3878"/>
                  <a:pt x="9948" y="3878"/>
                  <a:pt x="9954" y="3878"/>
                </a:cubicBezTo>
                <a:cubicBezTo>
                  <a:pt x="9960" y="3878"/>
                  <a:pt x="9960" y="3884"/>
                  <a:pt x="9966" y="3884"/>
                </a:cubicBezTo>
                <a:cubicBezTo>
                  <a:pt x="9972" y="3884"/>
                  <a:pt x="9972" y="3884"/>
                  <a:pt x="9978" y="3889"/>
                </a:cubicBezTo>
                <a:cubicBezTo>
                  <a:pt x="9983" y="3895"/>
                  <a:pt x="9983" y="3901"/>
                  <a:pt x="9990" y="3913"/>
                </a:cubicBezTo>
                <a:cubicBezTo>
                  <a:pt x="9995" y="3919"/>
                  <a:pt x="10007" y="3919"/>
                  <a:pt x="10013" y="3931"/>
                </a:cubicBezTo>
                <a:cubicBezTo>
                  <a:pt x="10019" y="3931"/>
                  <a:pt x="10019" y="3937"/>
                  <a:pt x="10019" y="3943"/>
                </a:cubicBezTo>
                <a:cubicBezTo>
                  <a:pt x="10019" y="3943"/>
                  <a:pt x="10019" y="3949"/>
                  <a:pt x="10025" y="3955"/>
                </a:cubicBezTo>
                <a:cubicBezTo>
                  <a:pt x="10025" y="3961"/>
                  <a:pt x="10025" y="3967"/>
                  <a:pt x="10025" y="3978"/>
                </a:cubicBezTo>
                <a:cubicBezTo>
                  <a:pt x="10025" y="3984"/>
                  <a:pt x="10025" y="3990"/>
                  <a:pt x="10025" y="3996"/>
                </a:cubicBezTo>
                <a:cubicBezTo>
                  <a:pt x="10001" y="3996"/>
                  <a:pt x="9983" y="3996"/>
                  <a:pt x="9966" y="4008"/>
                </a:cubicBezTo>
                <a:cubicBezTo>
                  <a:pt x="9960" y="4014"/>
                  <a:pt x="9960" y="4020"/>
                  <a:pt x="9960" y="4020"/>
                </a:cubicBezTo>
                <a:cubicBezTo>
                  <a:pt x="9954" y="4020"/>
                  <a:pt x="9948" y="4020"/>
                  <a:pt x="9948" y="4026"/>
                </a:cubicBezTo>
                <a:cubicBezTo>
                  <a:pt x="9936" y="4026"/>
                  <a:pt x="9930" y="4026"/>
                  <a:pt x="9924" y="4026"/>
                </a:cubicBezTo>
                <a:cubicBezTo>
                  <a:pt x="9918" y="4026"/>
                  <a:pt x="9912" y="4020"/>
                  <a:pt x="9906" y="4020"/>
                </a:cubicBezTo>
                <a:cubicBezTo>
                  <a:pt x="9877" y="4020"/>
                  <a:pt x="9859" y="4020"/>
                  <a:pt x="9829" y="4020"/>
                </a:cubicBezTo>
                <a:cubicBezTo>
                  <a:pt x="9829" y="4038"/>
                  <a:pt x="9829" y="4038"/>
                  <a:pt x="9829" y="4038"/>
                </a:cubicBezTo>
                <a:cubicBezTo>
                  <a:pt x="9841" y="4038"/>
                  <a:pt x="9847" y="4038"/>
                  <a:pt x="9853" y="4044"/>
                </a:cubicBezTo>
                <a:cubicBezTo>
                  <a:pt x="9859" y="4050"/>
                  <a:pt x="9865" y="4050"/>
                  <a:pt x="9865" y="4055"/>
                </a:cubicBezTo>
                <a:cubicBezTo>
                  <a:pt x="9871" y="4055"/>
                  <a:pt x="9871" y="4062"/>
                  <a:pt x="9871" y="4067"/>
                </a:cubicBezTo>
                <a:cubicBezTo>
                  <a:pt x="9871" y="4067"/>
                  <a:pt x="9877" y="4073"/>
                  <a:pt x="9877" y="4079"/>
                </a:cubicBezTo>
                <a:cubicBezTo>
                  <a:pt x="9883" y="4079"/>
                  <a:pt x="9883" y="4085"/>
                  <a:pt x="9889" y="4085"/>
                </a:cubicBezTo>
                <a:cubicBezTo>
                  <a:pt x="9895" y="4085"/>
                  <a:pt x="9895" y="4085"/>
                  <a:pt x="9901" y="4085"/>
                </a:cubicBezTo>
                <a:cubicBezTo>
                  <a:pt x="9906" y="4085"/>
                  <a:pt x="9912" y="4091"/>
                  <a:pt x="9924" y="4091"/>
                </a:cubicBezTo>
                <a:cubicBezTo>
                  <a:pt x="9990" y="4091"/>
                  <a:pt x="9990" y="4091"/>
                  <a:pt x="9990" y="4091"/>
                </a:cubicBezTo>
                <a:cubicBezTo>
                  <a:pt x="9990" y="4050"/>
                  <a:pt x="9990" y="4050"/>
                  <a:pt x="9990" y="4050"/>
                </a:cubicBezTo>
                <a:cubicBezTo>
                  <a:pt x="9995" y="4050"/>
                  <a:pt x="10001" y="4044"/>
                  <a:pt x="10007" y="4044"/>
                </a:cubicBezTo>
                <a:cubicBezTo>
                  <a:pt x="10013" y="4038"/>
                  <a:pt x="10019" y="4038"/>
                  <a:pt x="10031" y="4032"/>
                </a:cubicBezTo>
                <a:cubicBezTo>
                  <a:pt x="10031" y="4026"/>
                  <a:pt x="10037" y="4020"/>
                  <a:pt x="10037" y="4020"/>
                </a:cubicBezTo>
                <a:cubicBezTo>
                  <a:pt x="10043" y="4014"/>
                  <a:pt x="10049" y="4020"/>
                  <a:pt x="10049" y="4020"/>
                </a:cubicBezTo>
                <a:cubicBezTo>
                  <a:pt x="10055" y="4014"/>
                  <a:pt x="10055" y="4008"/>
                  <a:pt x="10055" y="4008"/>
                </a:cubicBezTo>
                <a:cubicBezTo>
                  <a:pt x="10055" y="3996"/>
                  <a:pt x="10055" y="3990"/>
                  <a:pt x="10061" y="3984"/>
                </a:cubicBezTo>
                <a:cubicBezTo>
                  <a:pt x="10061" y="3978"/>
                  <a:pt x="10061" y="3973"/>
                  <a:pt x="10061" y="3973"/>
                </a:cubicBezTo>
                <a:cubicBezTo>
                  <a:pt x="10067" y="3967"/>
                  <a:pt x="10067" y="3967"/>
                  <a:pt x="10072" y="3961"/>
                </a:cubicBezTo>
                <a:cubicBezTo>
                  <a:pt x="10079" y="3961"/>
                  <a:pt x="10084" y="3967"/>
                  <a:pt x="10084" y="3961"/>
                </a:cubicBezTo>
                <a:cubicBezTo>
                  <a:pt x="10096" y="3961"/>
                  <a:pt x="10096" y="3961"/>
                  <a:pt x="10108" y="3955"/>
                </a:cubicBezTo>
                <a:cubicBezTo>
                  <a:pt x="10108" y="3949"/>
                  <a:pt x="10108" y="3949"/>
                  <a:pt x="10108" y="3943"/>
                </a:cubicBezTo>
                <a:cubicBezTo>
                  <a:pt x="10108" y="3937"/>
                  <a:pt x="10108" y="3937"/>
                  <a:pt x="10108" y="3931"/>
                </a:cubicBezTo>
                <a:cubicBezTo>
                  <a:pt x="10108" y="3919"/>
                  <a:pt x="10108" y="3919"/>
                  <a:pt x="10108" y="3919"/>
                </a:cubicBezTo>
                <a:cubicBezTo>
                  <a:pt x="10102" y="3919"/>
                  <a:pt x="10096" y="3919"/>
                  <a:pt x="10090" y="3919"/>
                </a:cubicBezTo>
                <a:cubicBezTo>
                  <a:pt x="10067" y="3919"/>
                  <a:pt x="10067" y="3919"/>
                  <a:pt x="10067" y="3919"/>
                </a:cubicBezTo>
                <a:cubicBezTo>
                  <a:pt x="10067" y="3919"/>
                  <a:pt x="10061" y="3919"/>
                  <a:pt x="10055" y="3919"/>
                </a:cubicBezTo>
                <a:cubicBezTo>
                  <a:pt x="10055" y="3907"/>
                  <a:pt x="10055" y="3907"/>
                  <a:pt x="10055" y="3907"/>
                </a:cubicBezTo>
                <a:cubicBezTo>
                  <a:pt x="10061" y="3901"/>
                  <a:pt x="10061" y="3895"/>
                  <a:pt x="10061" y="3889"/>
                </a:cubicBezTo>
                <a:cubicBezTo>
                  <a:pt x="10102" y="3889"/>
                  <a:pt x="10102" y="3889"/>
                  <a:pt x="10102" y="3889"/>
                </a:cubicBezTo>
                <a:cubicBezTo>
                  <a:pt x="10114" y="3889"/>
                  <a:pt x="10120" y="3895"/>
                  <a:pt x="10126" y="3895"/>
                </a:cubicBezTo>
                <a:cubicBezTo>
                  <a:pt x="10132" y="3901"/>
                  <a:pt x="10138" y="3901"/>
                  <a:pt x="10138" y="3901"/>
                </a:cubicBezTo>
                <a:cubicBezTo>
                  <a:pt x="10144" y="3907"/>
                  <a:pt x="10144" y="3913"/>
                  <a:pt x="10150" y="3913"/>
                </a:cubicBezTo>
                <a:cubicBezTo>
                  <a:pt x="10156" y="3913"/>
                  <a:pt x="10156" y="3907"/>
                  <a:pt x="10161" y="3907"/>
                </a:cubicBezTo>
                <a:cubicBezTo>
                  <a:pt x="10156" y="3895"/>
                  <a:pt x="10150" y="3889"/>
                  <a:pt x="10150" y="3878"/>
                </a:cubicBezTo>
                <a:cubicBezTo>
                  <a:pt x="10150" y="3866"/>
                  <a:pt x="10150" y="3860"/>
                  <a:pt x="10150" y="3854"/>
                </a:cubicBezTo>
                <a:cubicBezTo>
                  <a:pt x="10144" y="3854"/>
                  <a:pt x="10138" y="3848"/>
                  <a:pt x="10132" y="3848"/>
                </a:cubicBezTo>
                <a:cubicBezTo>
                  <a:pt x="10126" y="3848"/>
                  <a:pt x="10126" y="3848"/>
                  <a:pt x="10120" y="3848"/>
                </a:cubicBezTo>
                <a:cubicBezTo>
                  <a:pt x="10114" y="3848"/>
                  <a:pt x="10114" y="3842"/>
                  <a:pt x="10108" y="3842"/>
                </a:cubicBezTo>
                <a:cubicBezTo>
                  <a:pt x="10102" y="3836"/>
                  <a:pt x="10102" y="3836"/>
                  <a:pt x="10096" y="3830"/>
                </a:cubicBezTo>
                <a:cubicBezTo>
                  <a:pt x="10090" y="3830"/>
                  <a:pt x="10090" y="3824"/>
                  <a:pt x="10084" y="3818"/>
                </a:cubicBezTo>
                <a:cubicBezTo>
                  <a:pt x="10084" y="3818"/>
                  <a:pt x="10079" y="3818"/>
                  <a:pt x="10072" y="3818"/>
                </a:cubicBezTo>
                <a:cubicBezTo>
                  <a:pt x="10067" y="3812"/>
                  <a:pt x="10067" y="3807"/>
                  <a:pt x="10061" y="3807"/>
                </a:cubicBezTo>
                <a:cubicBezTo>
                  <a:pt x="10061" y="3807"/>
                  <a:pt x="10055" y="3807"/>
                  <a:pt x="10049" y="3807"/>
                </a:cubicBezTo>
                <a:cubicBezTo>
                  <a:pt x="10049" y="3801"/>
                  <a:pt x="10049" y="3801"/>
                  <a:pt x="10043" y="3795"/>
                </a:cubicBezTo>
                <a:cubicBezTo>
                  <a:pt x="10037" y="3795"/>
                  <a:pt x="10043" y="3783"/>
                  <a:pt x="10037" y="3783"/>
                </a:cubicBezTo>
                <a:lnTo>
                  <a:pt x="10031" y="3783"/>
                </a:lnTo>
                <a:cubicBezTo>
                  <a:pt x="10025" y="3783"/>
                  <a:pt x="10019" y="3783"/>
                  <a:pt x="10019" y="3783"/>
                </a:cubicBezTo>
                <a:cubicBezTo>
                  <a:pt x="10013" y="3783"/>
                  <a:pt x="10007" y="3777"/>
                  <a:pt x="10007" y="3777"/>
                </a:cubicBezTo>
                <a:cubicBezTo>
                  <a:pt x="10001" y="3777"/>
                  <a:pt x="9995" y="3777"/>
                  <a:pt x="9995" y="3777"/>
                </a:cubicBezTo>
                <a:cubicBezTo>
                  <a:pt x="9990" y="3771"/>
                  <a:pt x="9990" y="3765"/>
                  <a:pt x="9990" y="3765"/>
                </a:cubicBezTo>
                <a:cubicBezTo>
                  <a:pt x="9983" y="3759"/>
                  <a:pt x="9983" y="3759"/>
                  <a:pt x="9978" y="3753"/>
                </a:cubicBezTo>
                <a:cubicBezTo>
                  <a:pt x="9972" y="3753"/>
                  <a:pt x="9972" y="3753"/>
                  <a:pt x="9966" y="3753"/>
                </a:cubicBezTo>
                <a:cubicBezTo>
                  <a:pt x="9960" y="3753"/>
                  <a:pt x="9960" y="3747"/>
                  <a:pt x="9954" y="3747"/>
                </a:cubicBezTo>
                <a:cubicBezTo>
                  <a:pt x="9948" y="3747"/>
                  <a:pt x="9948" y="3747"/>
                  <a:pt x="9942" y="3747"/>
                </a:cubicBezTo>
                <a:cubicBezTo>
                  <a:pt x="9942" y="3747"/>
                  <a:pt x="9942" y="3741"/>
                  <a:pt x="9942" y="3735"/>
                </a:cubicBezTo>
                <a:lnTo>
                  <a:pt x="9954" y="3730"/>
                </a:lnTo>
                <a:cubicBezTo>
                  <a:pt x="9954" y="3723"/>
                  <a:pt x="9948" y="3718"/>
                  <a:pt x="9948" y="3718"/>
                </a:cubicBezTo>
                <a:cubicBezTo>
                  <a:pt x="9948" y="3706"/>
                  <a:pt x="9942" y="3706"/>
                  <a:pt x="9942" y="3700"/>
                </a:cubicBezTo>
                <a:cubicBezTo>
                  <a:pt x="9936" y="3700"/>
                  <a:pt x="9936" y="3694"/>
                  <a:pt x="9930" y="3694"/>
                </a:cubicBezTo>
                <a:cubicBezTo>
                  <a:pt x="9918" y="3688"/>
                  <a:pt x="9906" y="3688"/>
                  <a:pt x="9895" y="3682"/>
                </a:cubicBezTo>
                <a:cubicBezTo>
                  <a:pt x="9889" y="3676"/>
                  <a:pt x="9895" y="3670"/>
                  <a:pt x="9889" y="3670"/>
                </a:cubicBezTo>
                <a:cubicBezTo>
                  <a:pt x="9883" y="3670"/>
                  <a:pt x="9877" y="3670"/>
                  <a:pt x="9877" y="3670"/>
                </a:cubicBezTo>
                <a:cubicBezTo>
                  <a:pt x="9877" y="3664"/>
                  <a:pt x="9877" y="3664"/>
                  <a:pt x="9877" y="3658"/>
                </a:cubicBezTo>
                <a:cubicBezTo>
                  <a:pt x="9871" y="3646"/>
                  <a:pt x="9877" y="3641"/>
                  <a:pt x="9877" y="3635"/>
                </a:cubicBezTo>
                <a:cubicBezTo>
                  <a:pt x="9865" y="3629"/>
                  <a:pt x="9859" y="3629"/>
                  <a:pt x="9847" y="3629"/>
                </a:cubicBezTo>
                <a:cubicBezTo>
                  <a:pt x="9841" y="3629"/>
                  <a:pt x="9835" y="3629"/>
                  <a:pt x="9824" y="3629"/>
                </a:cubicBezTo>
                <a:cubicBezTo>
                  <a:pt x="9824" y="3599"/>
                  <a:pt x="9824" y="3599"/>
                  <a:pt x="9824" y="3599"/>
                </a:cubicBezTo>
                <a:cubicBezTo>
                  <a:pt x="9835" y="3587"/>
                  <a:pt x="9835" y="3587"/>
                  <a:pt x="9835" y="3587"/>
                </a:cubicBezTo>
                <a:cubicBezTo>
                  <a:pt x="9835" y="3587"/>
                  <a:pt x="9847" y="3587"/>
                  <a:pt x="9847" y="3581"/>
                </a:cubicBezTo>
                <a:cubicBezTo>
                  <a:pt x="9847" y="3575"/>
                  <a:pt x="9847" y="3575"/>
                  <a:pt x="9847" y="3575"/>
                </a:cubicBezTo>
                <a:cubicBezTo>
                  <a:pt x="9847" y="3569"/>
                  <a:pt x="9841" y="3569"/>
                  <a:pt x="9841" y="3563"/>
                </a:cubicBezTo>
                <a:cubicBezTo>
                  <a:pt x="9841" y="3557"/>
                  <a:pt x="9829" y="3557"/>
                  <a:pt x="9829" y="3552"/>
                </a:cubicBezTo>
                <a:cubicBezTo>
                  <a:pt x="9829" y="3546"/>
                  <a:pt x="9835" y="3540"/>
                  <a:pt x="9841" y="3534"/>
                </a:cubicBezTo>
                <a:cubicBezTo>
                  <a:pt x="9841" y="3534"/>
                  <a:pt x="9853" y="3534"/>
                  <a:pt x="9859" y="3534"/>
                </a:cubicBezTo>
                <a:cubicBezTo>
                  <a:pt x="9865" y="3534"/>
                  <a:pt x="9871" y="3534"/>
                  <a:pt x="9877" y="3534"/>
                </a:cubicBezTo>
                <a:cubicBezTo>
                  <a:pt x="9877" y="3540"/>
                  <a:pt x="9883" y="3540"/>
                  <a:pt x="9883" y="3546"/>
                </a:cubicBezTo>
                <a:cubicBezTo>
                  <a:pt x="9889" y="3546"/>
                  <a:pt x="9883" y="3552"/>
                  <a:pt x="9889" y="3557"/>
                </a:cubicBezTo>
                <a:cubicBezTo>
                  <a:pt x="9889" y="3563"/>
                  <a:pt x="9889" y="3569"/>
                  <a:pt x="9895" y="3569"/>
                </a:cubicBezTo>
                <a:cubicBezTo>
                  <a:pt x="9895" y="3569"/>
                  <a:pt x="9901" y="3569"/>
                  <a:pt x="9906" y="3569"/>
                </a:cubicBezTo>
                <a:cubicBezTo>
                  <a:pt x="9906" y="3569"/>
                  <a:pt x="9912" y="3569"/>
                  <a:pt x="9918" y="3575"/>
                </a:cubicBezTo>
                <a:cubicBezTo>
                  <a:pt x="9924" y="3575"/>
                  <a:pt x="9924" y="3575"/>
                  <a:pt x="9930" y="3581"/>
                </a:cubicBezTo>
                <a:cubicBezTo>
                  <a:pt x="9930" y="3581"/>
                  <a:pt x="9930" y="3587"/>
                  <a:pt x="9936" y="3593"/>
                </a:cubicBezTo>
                <a:cubicBezTo>
                  <a:pt x="9942" y="3593"/>
                  <a:pt x="9942" y="3599"/>
                  <a:pt x="9948" y="3599"/>
                </a:cubicBezTo>
                <a:cubicBezTo>
                  <a:pt x="9954" y="3599"/>
                  <a:pt x="9954" y="3599"/>
                  <a:pt x="9960" y="3599"/>
                </a:cubicBezTo>
                <a:cubicBezTo>
                  <a:pt x="9966" y="3599"/>
                  <a:pt x="9966" y="3605"/>
                  <a:pt x="9972" y="3605"/>
                </a:cubicBezTo>
                <a:cubicBezTo>
                  <a:pt x="9978" y="3611"/>
                  <a:pt x="9978" y="3617"/>
                  <a:pt x="9978" y="3623"/>
                </a:cubicBezTo>
                <a:cubicBezTo>
                  <a:pt x="9983" y="3629"/>
                  <a:pt x="9983" y="3641"/>
                  <a:pt x="9990" y="3646"/>
                </a:cubicBezTo>
                <a:cubicBezTo>
                  <a:pt x="9990" y="3646"/>
                  <a:pt x="9995" y="3646"/>
                  <a:pt x="10001" y="3646"/>
                </a:cubicBezTo>
                <a:cubicBezTo>
                  <a:pt x="10007" y="3652"/>
                  <a:pt x="10013" y="3658"/>
                  <a:pt x="10025" y="3664"/>
                </a:cubicBezTo>
                <a:cubicBezTo>
                  <a:pt x="10025" y="3664"/>
                  <a:pt x="10031" y="3670"/>
                  <a:pt x="10037" y="3670"/>
                </a:cubicBezTo>
                <a:cubicBezTo>
                  <a:pt x="10037" y="3670"/>
                  <a:pt x="10037" y="3676"/>
                  <a:pt x="10043" y="3682"/>
                </a:cubicBezTo>
                <a:cubicBezTo>
                  <a:pt x="10049" y="3688"/>
                  <a:pt x="10061" y="3694"/>
                  <a:pt x="10067" y="3694"/>
                </a:cubicBezTo>
                <a:cubicBezTo>
                  <a:pt x="10079" y="3694"/>
                  <a:pt x="10084" y="3688"/>
                  <a:pt x="10090" y="3694"/>
                </a:cubicBezTo>
                <a:cubicBezTo>
                  <a:pt x="10096" y="3700"/>
                  <a:pt x="10090" y="3706"/>
                  <a:pt x="10096" y="3706"/>
                </a:cubicBezTo>
                <a:cubicBezTo>
                  <a:pt x="10096" y="3712"/>
                  <a:pt x="10096" y="3718"/>
                  <a:pt x="10102" y="3718"/>
                </a:cubicBezTo>
                <a:cubicBezTo>
                  <a:pt x="10108" y="3723"/>
                  <a:pt x="10108" y="3723"/>
                  <a:pt x="10114" y="3723"/>
                </a:cubicBezTo>
                <a:cubicBezTo>
                  <a:pt x="10120" y="3730"/>
                  <a:pt x="10126" y="3730"/>
                  <a:pt x="10138" y="3735"/>
                </a:cubicBezTo>
                <a:cubicBezTo>
                  <a:pt x="10150" y="3741"/>
                  <a:pt x="10156" y="3759"/>
                  <a:pt x="10173" y="3765"/>
                </a:cubicBezTo>
                <a:cubicBezTo>
                  <a:pt x="10179" y="3765"/>
                  <a:pt x="10185" y="3765"/>
                  <a:pt x="10197" y="3771"/>
                </a:cubicBezTo>
                <a:cubicBezTo>
                  <a:pt x="10197" y="3771"/>
                  <a:pt x="10203" y="3771"/>
                  <a:pt x="10203" y="3777"/>
                </a:cubicBezTo>
                <a:cubicBezTo>
                  <a:pt x="10209" y="3783"/>
                  <a:pt x="10209" y="3783"/>
                  <a:pt x="10209" y="3789"/>
                </a:cubicBezTo>
                <a:cubicBezTo>
                  <a:pt x="10209" y="3795"/>
                  <a:pt x="10215" y="3795"/>
                  <a:pt x="10215" y="3801"/>
                </a:cubicBezTo>
                <a:cubicBezTo>
                  <a:pt x="10215" y="3807"/>
                  <a:pt x="10215" y="3807"/>
                  <a:pt x="10209" y="3812"/>
                </a:cubicBezTo>
                <a:cubicBezTo>
                  <a:pt x="10209" y="3818"/>
                  <a:pt x="10203" y="3818"/>
                  <a:pt x="10197" y="3818"/>
                </a:cubicBezTo>
                <a:cubicBezTo>
                  <a:pt x="10197" y="3824"/>
                  <a:pt x="10203" y="3830"/>
                  <a:pt x="10197" y="3830"/>
                </a:cubicBezTo>
                <a:cubicBezTo>
                  <a:pt x="10197" y="3836"/>
                  <a:pt x="10197" y="3842"/>
                  <a:pt x="10197" y="3848"/>
                </a:cubicBezTo>
                <a:cubicBezTo>
                  <a:pt x="10197" y="3854"/>
                  <a:pt x="10197" y="3860"/>
                  <a:pt x="10197" y="3866"/>
                </a:cubicBezTo>
                <a:cubicBezTo>
                  <a:pt x="10203" y="3878"/>
                  <a:pt x="10221" y="3878"/>
                  <a:pt x="10221" y="3884"/>
                </a:cubicBezTo>
                <a:cubicBezTo>
                  <a:pt x="10221" y="3895"/>
                  <a:pt x="10215" y="3901"/>
                  <a:pt x="10215" y="3907"/>
                </a:cubicBezTo>
                <a:cubicBezTo>
                  <a:pt x="10221" y="3919"/>
                  <a:pt x="10227" y="3925"/>
                  <a:pt x="10233" y="3931"/>
                </a:cubicBezTo>
                <a:cubicBezTo>
                  <a:pt x="10233" y="3937"/>
                  <a:pt x="10233" y="3943"/>
                  <a:pt x="10238" y="3943"/>
                </a:cubicBezTo>
                <a:cubicBezTo>
                  <a:pt x="10238" y="3943"/>
                  <a:pt x="10245" y="3943"/>
                  <a:pt x="10250" y="3943"/>
                </a:cubicBezTo>
                <a:cubicBezTo>
                  <a:pt x="10250" y="3943"/>
                  <a:pt x="10256" y="3943"/>
                  <a:pt x="10262" y="3943"/>
                </a:cubicBezTo>
                <a:cubicBezTo>
                  <a:pt x="10268" y="3943"/>
                  <a:pt x="10274" y="3949"/>
                  <a:pt x="10280" y="3949"/>
                </a:cubicBezTo>
                <a:cubicBezTo>
                  <a:pt x="10280" y="3996"/>
                  <a:pt x="10280" y="3996"/>
                  <a:pt x="10280" y="3996"/>
                </a:cubicBezTo>
                <a:cubicBezTo>
                  <a:pt x="10256" y="3996"/>
                  <a:pt x="10256" y="3996"/>
                  <a:pt x="10256" y="3996"/>
                </a:cubicBezTo>
                <a:cubicBezTo>
                  <a:pt x="10250" y="3990"/>
                  <a:pt x="10256" y="3984"/>
                  <a:pt x="10256" y="3984"/>
                </a:cubicBezTo>
                <a:cubicBezTo>
                  <a:pt x="10250" y="3984"/>
                  <a:pt x="10245" y="3978"/>
                  <a:pt x="10245" y="3978"/>
                </a:cubicBezTo>
                <a:cubicBezTo>
                  <a:pt x="10238" y="3978"/>
                  <a:pt x="10233" y="3984"/>
                  <a:pt x="10233" y="3984"/>
                </a:cubicBezTo>
                <a:cubicBezTo>
                  <a:pt x="10233" y="3990"/>
                  <a:pt x="10233" y="3996"/>
                  <a:pt x="10233" y="3996"/>
                </a:cubicBezTo>
                <a:cubicBezTo>
                  <a:pt x="10238" y="4002"/>
                  <a:pt x="10238" y="4002"/>
                  <a:pt x="10245" y="4008"/>
                </a:cubicBezTo>
                <a:cubicBezTo>
                  <a:pt x="10250" y="4020"/>
                  <a:pt x="10250" y="4026"/>
                  <a:pt x="10262" y="4032"/>
                </a:cubicBezTo>
                <a:cubicBezTo>
                  <a:pt x="10262" y="4038"/>
                  <a:pt x="10268" y="4038"/>
                  <a:pt x="10268" y="4038"/>
                </a:cubicBezTo>
                <a:cubicBezTo>
                  <a:pt x="10274" y="4044"/>
                  <a:pt x="10280" y="4044"/>
                  <a:pt x="10280" y="4050"/>
                </a:cubicBezTo>
                <a:cubicBezTo>
                  <a:pt x="10286" y="4044"/>
                  <a:pt x="10292" y="4044"/>
                  <a:pt x="10292" y="4038"/>
                </a:cubicBezTo>
                <a:cubicBezTo>
                  <a:pt x="10298" y="4038"/>
                  <a:pt x="10298" y="4032"/>
                  <a:pt x="10298" y="4032"/>
                </a:cubicBezTo>
                <a:cubicBezTo>
                  <a:pt x="10298" y="4026"/>
                  <a:pt x="10304" y="4026"/>
                  <a:pt x="10310" y="4020"/>
                </a:cubicBezTo>
                <a:cubicBezTo>
                  <a:pt x="10310" y="4026"/>
                  <a:pt x="10310" y="4026"/>
                  <a:pt x="10310" y="4032"/>
                </a:cubicBezTo>
                <a:cubicBezTo>
                  <a:pt x="10310" y="4038"/>
                  <a:pt x="10310" y="4038"/>
                  <a:pt x="10316" y="4044"/>
                </a:cubicBezTo>
                <a:cubicBezTo>
                  <a:pt x="10322" y="4050"/>
                  <a:pt x="10333" y="4050"/>
                  <a:pt x="10339" y="4055"/>
                </a:cubicBezTo>
                <a:cubicBezTo>
                  <a:pt x="10339" y="4067"/>
                  <a:pt x="10333" y="4073"/>
                  <a:pt x="10333" y="4085"/>
                </a:cubicBezTo>
                <a:cubicBezTo>
                  <a:pt x="10333" y="4085"/>
                  <a:pt x="10333" y="4091"/>
                  <a:pt x="10333" y="4097"/>
                </a:cubicBezTo>
                <a:cubicBezTo>
                  <a:pt x="10333" y="4103"/>
                  <a:pt x="10345" y="4103"/>
                  <a:pt x="10351" y="4109"/>
                </a:cubicBezTo>
                <a:cubicBezTo>
                  <a:pt x="10375" y="4109"/>
                  <a:pt x="10375" y="4109"/>
                  <a:pt x="10375" y="4109"/>
                </a:cubicBezTo>
                <a:cubicBezTo>
                  <a:pt x="10381" y="4109"/>
                  <a:pt x="10381" y="4109"/>
                  <a:pt x="10387" y="4109"/>
                </a:cubicBezTo>
                <a:cubicBezTo>
                  <a:pt x="10387" y="4103"/>
                  <a:pt x="10393" y="4103"/>
                  <a:pt x="10399" y="4103"/>
                </a:cubicBezTo>
                <a:cubicBezTo>
                  <a:pt x="10399" y="4103"/>
                  <a:pt x="10399" y="4097"/>
                  <a:pt x="10404" y="4091"/>
                </a:cubicBezTo>
                <a:cubicBezTo>
                  <a:pt x="10404" y="4085"/>
                  <a:pt x="10411" y="4091"/>
                  <a:pt x="10416" y="4085"/>
                </a:cubicBezTo>
                <a:cubicBezTo>
                  <a:pt x="10416" y="4079"/>
                  <a:pt x="10416" y="4073"/>
                  <a:pt x="10416" y="4073"/>
                </a:cubicBezTo>
                <a:cubicBezTo>
                  <a:pt x="10416" y="4062"/>
                  <a:pt x="10416" y="4062"/>
                  <a:pt x="10416" y="4062"/>
                </a:cubicBezTo>
                <a:cubicBezTo>
                  <a:pt x="10416" y="4055"/>
                  <a:pt x="10411" y="4055"/>
                  <a:pt x="10411" y="4050"/>
                </a:cubicBezTo>
                <a:cubicBezTo>
                  <a:pt x="10411" y="4044"/>
                  <a:pt x="10411" y="4038"/>
                  <a:pt x="10416" y="4038"/>
                </a:cubicBezTo>
                <a:cubicBezTo>
                  <a:pt x="10422" y="4038"/>
                  <a:pt x="10422" y="4032"/>
                  <a:pt x="10428" y="4032"/>
                </a:cubicBezTo>
                <a:cubicBezTo>
                  <a:pt x="10434" y="4032"/>
                  <a:pt x="10434" y="4032"/>
                  <a:pt x="10440" y="4038"/>
                </a:cubicBezTo>
                <a:cubicBezTo>
                  <a:pt x="10446" y="4038"/>
                  <a:pt x="10446" y="4044"/>
                  <a:pt x="10452" y="4044"/>
                </a:cubicBezTo>
                <a:cubicBezTo>
                  <a:pt x="10458" y="4050"/>
                  <a:pt x="10458" y="4044"/>
                  <a:pt x="10464" y="4044"/>
                </a:cubicBezTo>
                <a:cubicBezTo>
                  <a:pt x="10476" y="4044"/>
                  <a:pt x="10476" y="4044"/>
                  <a:pt x="10476" y="4044"/>
                </a:cubicBezTo>
                <a:cubicBezTo>
                  <a:pt x="10482" y="4044"/>
                  <a:pt x="10482" y="4044"/>
                  <a:pt x="10488" y="4044"/>
                </a:cubicBezTo>
                <a:cubicBezTo>
                  <a:pt x="10488" y="4032"/>
                  <a:pt x="10488" y="4026"/>
                  <a:pt x="10488" y="4020"/>
                </a:cubicBezTo>
                <a:cubicBezTo>
                  <a:pt x="10488" y="4014"/>
                  <a:pt x="10493" y="4008"/>
                  <a:pt x="10493" y="4008"/>
                </a:cubicBezTo>
                <a:cubicBezTo>
                  <a:pt x="10493" y="4002"/>
                  <a:pt x="10488" y="4002"/>
                  <a:pt x="10488" y="4002"/>
                </a:cubicBezTo>
                <a:cubicBezTo>
                  <a:pt x="10499" y="4002"/>
                  <a:pt x="10505" y="4002"/>
                  <a:pt x="10511" y="4002"/>
                </a:cubicBezTo>
                <a:cubicBezTo>
                  <a:pt x="10517" y="4002"/>
                  <a:pt x="10523" y="3996"/>
                  <a:pt x="10523" y="3996"/>
                </a:cubicBezTo>
                <a:cubicBezTo>
                  <a:pt x="10523" y="3990"/>
                  <a:pt x="10517" y="3990"/>
                  <a:pt x="10517" y="3984"/>
                </a:cubicBezTo>
                <a:cubicBezTo>
                  <a:pt x="10511" y="3978"/>
                  <a:pt x="10511" y="3978"/>
                  <a:pt x="10505" y="3973"/>
                </a:cubicBezTo>
                <a:cubicBezTo>
                  <a:pt x="10499" y="3973"/>
                  <a:pt x="10499" y="3967"/>
                  <a:pt x="10493" y="3961"/>
                </a:cubicBezTo>
                <a:cubicBezTo>
                  <a:pt x="10488" y="3961"/>
                  <a:pt x="10488" y="3961"/>
                  <a:pt x="10482" y="3961"/>
                </a:cubicBezTo>
                <a:cubicBezTo>
                  <a:pt x="10482" y="3973"/>
                  <a:pt x="10482" y="3978"/>
                  <a:pt x="10482" y="3984"/>
                </a:cubicBezTo>
                <a:cubicBezTo>
                  <a:pt x="10482" y="3990"/>
                  <a:pt x="10482" y="3996"/>
                  <a:pt x="10482" y="3996"/>
                </a:cubicBezTo>
                <a:cubicBezTo>
                  <a:pt x="10476" y="3996"/>
                  <a:pt x="10470" y="4002"/>
                  <a:pt x="10464" y="3996"/>
                </a:cubicBezTo>
                <a:cubicBezTo>
                  <a:pt x="10464" y="3996"/>
                  <a:pt x="10458" y="3996"/>
                  <a:pt x="10452" y="3996"/>
                </a:cubicBezTo>
                <a:cubicBezTo>
                  <a:pt x="10446" y="3990"/>
                  <a:pt x="10446" y="3984"/>
                  <a:pt x="10446" y="3978"/>
                </a:cubicBezTo>
                <a:cubicBezTo>
                  <a:pt x="10440" y="3978"/>
                  <a:pt x="10434" y="3978"/>
                  <a:pt x="10434" y="3973"/>
                </a:cubicBezTo>
                <a:cubicBezTo>
                  <a:pt x="10434" y="3967"/>
                  <a:pt x="10434" y="3967"/>
                  <a:pt x="10434" y="3961"/>
                </a:cubicBezTo>
                <a:cubicBezTo>
                  <a:pt x="10434" y="3955"/>
                  <a:pt x="10434" y="3955"/>
                  <a:pt x="10428" y="3949"/>
                </a:cubicBezTo>
                <a:cubicBezTo>
                  <a:pt x="10428" y="3943"/>
                  <a:pt x="10428" y="3943"/>
                  <a:pt x="10428" y="3937"/>
                </a:cubicBezTo>
                <a:cubicBezTo>
                  <a:pt x="10428" y="3931"/>
                  <a:pt x="10428" y="3931"/>
                  <a:pt x="10422" y="3925"/>
                </a:cubicBezTo>
                <a:cubicBezTo>
                  <a:pt x="10422" y="3925"/>
                  <a:pt x="10416" y="3925"/>
                  <a:pt x="10411" y="3925"/>
                </a:cubicBezTo>
                <a:cubicBezTo>
                  <a:pt x="10404" y="3919"/>
                  <a:pt x="10404" y="3925"/>
                  <a:pt x="10399" y="3925"/>
                </a:cubicBezTo>
                <a:cubicBezTo>
                  <a:pt x="10393" y="3919"/>
                  <a:pt x="10393" y="3919"/>
                  <a:pt x="10387" y="3913"/>
                </a:cubicBezTo>
                <a:cubicBezTo>
                  <a:pt x="10387" y="3907"/>
                  <a:pt x="10375" y="3907"/>
                  <a:pt x="10375" y="3901"/>
                </a:cubicBezTo>
                <a:cubicBezTo>
                  <a:pt x="10375" y="3901"/>
                  <a:pt x="10375" y="3895"/>
                  <a:pt x="10375" y="3889"/>
                </a:cubicBezTo>
                <a:cubicBezTo>
                  <a:pt x="10375" y="3884"/>
                  <a:pt x="10375" y="3884"/>
                  <a:pt x="10375" y="3884"/>
                </a:cubicBezTo>
                <a:cubicBezTo>
                  <a:pt x="10375" y="3878"/>
                  <a:pt x="10381" y="3872"/>
                  <a:pt x="10387" y="3872"/>
                </a:cubicBezTo>
                <a:cubicBezTo>
                  <a:pt x="10399" y="3878"/>
                  <a:pt x="10399" y="3878"/>
                  <a:pt x="10399" y="3878"/>
                </a:cubicBezTo>
                <a:cubicBezTo>
                  <a:pt x="10399" y="3878"/>
                  <a:pt x="10404" y="3884"/>
                  <a:pt x="10411" y="3884"/>
                </a:cubicBezTo>
                <a:cubicBezTo>
                  <a:pt x="10411" y="3884"/>
                  <a:pt x="10416" y="3889"/>
                  <a:pt x="10422" y="3889"/>
                </a:cubicBezTo>
                <a:cubicBezTo>
                  <a:pt x="10428" y="3895"/>
                  <a:pt x="10434" y="3889"/>
                  <a:pt x="10440" y="3889"/>
                </a:cubicBezTo>
                <a:cubicBezTo>
                  <a:pt x="10452" y="3889"/>
                  <a:pt x="10452" y="3889"/>
                  <a:pt x="10452" y="3889"/>
                </a:cubicBezTo>
                <a:cubicBezTo>
                  <a:pt x="10464" y="3889"/>
                  <a:pt x="10464" y="3889"/>
                  <a:pt x="10464" y="3889"/>
                </a:cubicBezTo>
                <a:cubicBezTo>
                  <a:pt x="10470" y="3889"/>
                  <a:pt x="10470" y="3884"/>
                  <a:pt x="10476" y="3884"/>
                </a:cubicBezTo>
                <a:cubicBezTo>
                  <a:pt x="10470" y="3878"/>
                  <a:pt x="10470" y="3878"/>
                  <a:pt x="10470" y="3872"/>
                </a:cubicBezTo>
                <a:cubicBezTo>
                  <a:pt x="10464" y="3872"/>
                  <a:pt x="10458" y="3872"/>
                  <a:pt x="10458" y="3872"/>
                </a:cubicBezTo>
                <a:cubicBezTo>
                  <a:pt x="10458" y="3866"/>
                  <a:pt x="10464" y="3860"/>
                  <a:pt x="10464" y="3860"/>
                </a:cubicBezTo>
                <a:cubicBezTo>
                  <a:pt x="10470" y="3854"/>
                  <a:pt x="10470" y="3848"/>
                  <a:pt x="10476" y="3848"/>
                </a:cubicBezTo>
                <a:cubicBezTo>
                  <a:pt x="10488" y="3842"/>
                  <a:pt x="10493" y="3848"/>
                  <a:pt x="10499" y="3848"/>
                </a:cubicBezTo>
                <a:cubicBezTo>
                  <a:pt x="10511" y="3848"/>
                  <a:pt x="10517" y="3842"/>
                  <a:pt x="10529" y="3848"/>
                </a:cubicBezTo>
                <a:cubicBezTo>
                  <a:pt x="10529" y="3848"/>
                  <a:pt x="10535" y="3848"/>
                  <a:pt x="10541" y="3848"/>
                </a:cubicBezTo>
                <a:cubicBezTo>
                  <a:pt x="10541" y="3848"/>
                  <a:pt x="10547" y="3854"/>
                  <a:pt x="10553" y="3854"/>
                </a:cubicBezTo>
                <a:cubicBezTo>
                  <a:pt x="10559" y="3860"/>
                  <a:pt x="10559" y="3866"/>
                  <a:pt x="10565" y="3866"/>
                </a:cubicBezTo>
                <a:cubicBezTo>
                  <a:pt x="10565" y="3866"/>
                  <a:pt x="10570" y="3866"/>
                  <a:pt x="10577" y="3866"/>
                </a:cubicBezTo>
                <a:cubicBezTo>
                  <a:pt x="10577" y="3866"/>
                  <a:pt x="10582" y="3866"/>
                  <a:pt x="10582" y="3872"/>
                </a:cubicBezTo>
                <a:cubicBezTo>
                  <a:pt x="10588" y="3872"/>
                  <a:pt x="10588" y="3878"/>
                  <a:pt x="10588" y="3884"/>
                </a:cubicBezTo>
                <a:lnTo>
                  <a:pt x="10588" y="3889"/>
                </a:lnTo>
                <a:cubicBezTo>
                  <a:pt x="10588" y="3895"/>
                  <a:pt x="10594" y="3895"/>
                  <a:pt x="10600" y="3895"/>
                </a:cubicBezTo>
                <a:cubicBezTo>
                  <a:pt x="10606" y="3895"/>
                  <a:pt x="10606" y="3901"/>
                  <a:pt x="10612" y="3901"/>
                </a:cubicBezTo>
                <a:cubicBezTo>
                  <a:pt x="10606" y="3913"/>
                  <a:pt x="10606" y="3913"/>
                  <a:pt x="10606" y="3913"/>
                </a:cubicBezTo>
                <a:cubicBezTo>
                  <a:pt x="10606" y="3919"/>
                  <a:pt x="10600" y="3913"/>
                  <a:pt x="10594" y="3919"/>
                </a:cubicBezTo>
                <a:cubicBezTo>
                  <a:pt x="10594" y="3919"/>
                  <a:pt x="10582" y="3925"/>
                  <a:pt x="10582" y="3931"/>
                </a:cubicBezTo>
                <a:cubicBezTo>
                  <a:pt x="10582" y="3943"/>
                  <a:pt x="10588" y="3949"/>
                  <a:pt x="10594" y="3961"/>
                </a:cubicBezTo>
                <a:cubicBezTo>
                  <a:pt x="10606" y="3967"/>
                  <a:pt x="10612" y="3961"/>
                  <a:pt x="10618" y="3967"/>
                </a:cubicBezTo>
                <a:cubicBezTo>
                  <a:pt x="10630" y="3978"/>
                  <a:pt x="10630" y="3990"/>
                  <a:pt x="10630" y="4002"/>
                </a:cubicBezTo>
                <a:cubicBezTo>
                  <a:pt x="10630" y="4002"/>
                  <a:pt x="10624" y="4002"/>
                  <a:pt x="10624" y="4008"/>
                </a:cubicBezTo>
                <a:cubicBezTo>
                  <a:pt x="10624" y="4008"/>
                  <a:pt x="10630" y="4014"/>
                  <a:pt x="10630" y="4020"/>
                </a:cubicBezTo>
                <a:cubicBezTo>
                  <a:pt x="10630" y="4020"/>
                  <a:pt x="10624" y="4026"/>
                  <a:pt x="10624" y="4032"/>
                </a:cubicBezTo>
                <a:cubicBezTo>
                  <a:pt x="10624" y="4038"/>
                  <a:pt x="10624" y="4038"/>
                  <a:pt x="10624" y="4038"/>
                </a:cubicBezTo>
                <a:cubicBezTo>
                  <a:pt x="10624" y="4044"/>
                  <a:pt x="10630" y="4044"/>
                  <a:pt x="10630" y="4050"/>
                </a:cubicBezTo>
                <a:cubicBezTo>
                  <a:pt x="10630" y="4055"/>
                  <a:pt x="10636" y="4055"/>
                  <a:pt x="10636" y="4062"/>
                </a:cubicBezTo>
                <a:cubicBezTo>
                  <a:pt x="10642" y="4062"/>
                  <a:pt x="10642" y="4067"/>
                  <a:pt x="10642" y="4067"/>
                </a:cubicBezTo>
                <a:cubicBezTo>
                  <a:pt x="10642" y="4073"/>
                  <a:pt x="10642" y="4073"/>
                  <a:pt x="10648" y="4073"/>
                </a:cubicBezTo>
                <a:cubicBezTo>
                  <a:pt x="10648" y="4073"/>
                  <a:pt x="10648" y="4073"/>
                  <a:pt x="10654" y="4079"/>
                </a:cubicBezTo>
                <a:cubicBezTo>
                  <a:pt x="10654" y="4079"/>
                  <a:pt x="10654" y="4079"/>
                  <a:pt x="10654" y="4085"/>
                </a:cubicBezTo>
                <a:cubicBezTo>
                  <a:pt x="10659" y="4085"/>
                  <a:pt x="10659" y="4085"/>
                  <a:pt x="10665" y="4091"/>
                </a:cubicBezTo>
                <a:cubicBezTo>
                  <a:pt x="10665" y="4091"/>
                  <a:pt x="10665" y="4091"/>
                  <a:pt x="10671" y="4091"/>
                </a:cubicBezTo>
                <a:cubicBezTo>
                  <a:pt x="10671" y="4097"/>
                  <a:pt x="10677" y="4097"/>
                  <a:pt x="10677" y="4103"/>
                </a:cubicBezTo>
                <a:cubicBezTo>
                  <a:pt x="10677" y="4103"/>
                  <a:pt x="10677" y="4109"/>
                  <a:pt x="10671" y="4109"/>
                </a:cubicBezTo>
                <a:cubicBezTo>
                  <a:pt x="10671" y="4115"/>
                  <a:pt x="10671" y="4115"/>
                  <a:pt x="10665" y="4115"/>
                </a:cubicBezTo>
                <a:cubicBezTo>
                  <a:pt x="10665" y="4121"/>
                  <a:pt x="10665" y="4121"/>
                  <a:pt x="10665" y="4121"/>
                </a:cubicBezTo>
                <a:cubicBezTo>
                  <a:pt x="10665" y="4127"/>
                  <a:pt x="10665" y="4127"/>
                  <a:pt x="10659" y="4133"/>
                </a:cubicBezTo>
                <a:lnTo>
                  <a:pt x="10659" y="4139"/>
                </a:lnTo>
                <a:cubicBezTo>
                  <a:pt x="10659" y="4150"/>
                  <a:pt x="10659" y="4150"/>
                  <a:pt x="10665" y="4156"/>
                </a:cubicBezTo>
                <a:cubicBezTo>
                  <a:pt x="10665" y="4162"/>
                  <a:pt x="10665" y="4162"/>
                  <a:pt x="10665" y="4162"/>
                </a:cubicBezTo>
                <a:cubicBezTo>
                  <a:pt x="10665" y="4168"/>
                  <a:pt x="10671" y="4168"/>
                  <a:pt x="10671" y="4168"/>
                </a:cubicBezTo>
                <a:cubicBezTo>
                  <a:pt x="10677" y="4168"/>
                  <a:pt x="10677" y="4174"/>
                  <a:pt x="10677" y="4174"/>
                </a:cubicBezTo>
                <a:cubicBezTo>
                  <a:pt x="10683" y="4174"/>
                  <a:pt x="10689" y="4168"/>
                  <a:pt x="10689" y="4162"/>
                </a:cubicBezTo>
                <a:cubicBezTo>
                  <a:pt x="10689" y="4156"/>
                  <a:pt x="10689" y="4156"/>
                  <a:pt x="10689" y="4156"/>
                </a:cubicBezTo>
                <a:cubicBezTo>
                  <a:pt x="10689" y="4150"/>
                  <a:pt x="10695" y="4150"/>
                  <a:pt x="10695" y="4144"/>
                </a:cubicBezTo>
                <a:cubicBezTo>
                  <a:pt x="10695" y="4144"/>
                  <a:pt x="10695" y="4144"/>
                  <a:pt x="10695" y="4139"/>
                </a:cubicBezTo>
                <a:cubicBezTo>
                  <a:pt x="10695" y="4133"/>
                  <a:pt x="10695" y="4133"/>
                  <a:pt x="10695" y="4121"/>
                </a:cubicBezTo>
                <a:cubicBezTo>
                  <a:pt x="10695" y="4121"/>
                  <a:pt x="10695" y="4121"/>
                  <a:pt x="10695" y="4115"/>
                </a:cubicBezTo>
                <a:cubicBezTo>
                  <a:pt x="10695" y="4109"/>
                  <a:pt x="10695" y="4109"/>
                  <a:pt x="10695" y="4103"/>
                </a:cubicBezTo>
                <a:cubicBezTo>
                  <a:pt x="10707" y="4103"/>
                  <a:pt x="10707" y="4103"/>
                  <a:pt x="10707" y="4103"/>
                </a:cubicBezTo>
                <a:cubicBezTo>
                  <a:pt x="10707" y="4103"/>
                  <a:pt x="10707" y="4103"/>
                  <a:pt x="10713" y="4103"/>
                </a:cubicBezTo>
                <a:cubicBezTo>
                  <a:pt x="10713" y="4103"/>
                  <a:pt x="10713" y="4103"/>
                  <a:pt x="10719" y="4109"/>
                </a:cubicBezTo>
                <a:lnTo>
                  <a:pt x="10719" y="4109"/>
                </a:lnTo>
                <a:cubicBezTo>
                  <a:pt x="10725" y="4115"/>
                  <a:pt x="10725" y="4115"/>
                  <a:pt x="10725" y="4115"/>
                </a:cubicBezTo>
                <a:cubicBezTo>
                  <a:pt x="10731" y="4121"/>
                  <a:pt x="10736" y="4121"/>
                  <a:pt x="10736" y="4127"/>
                </a:cubicBezTo>
                <a:cubicBezTo>
                  <a:pt x="10743" y="4133"/>
                  <a:pt x="10743" y="4133"/>
                  <a:pt x="10743" y="4133"/>
                </a:cubicBezTo>
                <a:cubicBezTo>
                  <a:pt x="10748" y="4139"/>
                  <a:pt x="10748" y="4139"/>
                  <a:pt x="10748" y="4139"/>
                </a:cubicBezTo>
                <a:cubicBezTo>
                  <a:pt x="10754" y="4144"/>
                  <a:pt x="10754" y="4144"/>
                  <a:pt x="10754" y="4144"/>
                </a:cubicBezTo>
                <a:lnTo>
                  <a:pt x="10760" y="4150"/>
                </a:lnTo>
                <a:lnTo>
                  <a:pt x="10766" y="4150"/>
                </a:lnTo>
                <a:cubicBezTo>
                  <a:pt x="10772" y="4150"/>
                  <a:pt x="10772" y="4150"/>
                  <a:pt x="10778" y="4150"/>
                </a:cubicBezTo>
                <a:cubicBezTo>
                  <a:pt x="10784" y="4150"/>
                  <a:pt x="10784" y="4150"/>
                  <a:pt x="10790" y="4150"/>
                </a:cubicBezTo>
                <a:cubicBezTo>
                  <a:pt x="10790" y="4150"/>
                  <a:pt x="10790" y="4156"/>
                  <a:pt x="10796" y="4156"/>
                </a:cubicBezTo>
                <a:cubicBezTo>
                  <a:pt x="10802" y="4156"/>
                  <a:pt x="10802" y="4156"/>
                  <a:pt x="10808" y="4156"/>
                </a:cubicBezTo>
                <a:lnTo>
                  <a:pt x="10814" y="4156"/>
                </a:lnTo>
                <a:cubicBezTo>
                  <a:pt x="10814" y="4156"/>
                  <a:pt x="10820" y="4156"/>
                  <a:pt x="10820" y="4150"/>
                </a:cubicBezTo>
                <a:lnTo>
                  <a:pt x="10825" y="4150"/>
                </a:lnTo>
                <a:cubicBezTo>
                  <a:pt x="10825" y="4144"/>
                  <a:pt x="10825" y="4144"/>
                  <a:pt x="10825" y="4144"/>
                </a:cubicBezTo>
                <a:cubicBezTo>
                  <a:pt x="10825" y="4139"/>
                  <a:pt x="10825" y="4139"/>
                  <a:pt x="10825" y="4139"/>
                </a:cubicBezTo>
                <a:cubicBezTo>
                  <a:pt x="10825" y="4133"/>
                  <a:pt x="10820" y="4127"/>
                  <a:pt x="10820" y="4121"/>
                </a:cubicBezTo>
                <a:cubicBezTo>
                  <a:pt x="10820" y="4121"/>
                  <a:pt x="10820" y="4115"/>
                  <a:pt x="10825" y="4115"/>
                </a:cubicBezTo>
                <a:cubicBezTo>
                  <a:pt x="10825" y="4109"/>
                  <a:pt x="10825" y="4109"/>
                  <a:pt x="10831" y="4109"/>
                </a:cubicBezTo>
                <a:cubicBezTo>
                  <a:pt x="10831" y="4103"/>
                  <a:pt x="10831" y="4103"/>
                  <a:pt x="10831" y="4103"/>
                </a:cubicBezTo>
                <a:cubicBezTo>
                  <a:pt x="10831" y="4103"/>
                  <a:pt x="10837" y="4097"/>
                  <a:pt x="10843" y="4097"/>
                </a:cubicBezTo>
                <a:cubicBezTo>
                  <a:pt x="10843" y="4091"/>
                  <a:pt x="10849" y="4097"/>
                  <a:pt x="10855" y="4097"/>
                </a:cubicBezTo>
                <a:cubicBezTo>
                  <a:pt x="10861" y="4097"/>
                  <a:pt x="10867" y="4091"/>
                  <a:pt x="10873" y="4097"/>
                </a:cubicBezTo>
                <a:cubicBezTo>
                  <a:pt x="10873" y="4097"/>
                  <a:pt x="10873" y="4103"/>
                  <a:pt x="10879" y="4103"/>
                </a:cubicBezTo>
                <a:cubicBezTo>
                  <a:pt x="10879" y="4103"/>
                  <a:pt x="10885" y="4109"/>
                  <a:pt x="10885" y="4115"/>
                </a:cubicBezTo>
                <a:cubicBezTo>
                  <a:pt x="10891" y="4115"/>
                  <a:pt x="10891" y="4115"/>
                  <a:pt x="10891" y="4115"/>
                </a:cubicBezTo>
                <a:cubicBezTo>
                  <a:pt x="10897" y="4121"/>
                  <a:pt x="10903" y="4127"/>
                  <a:pt x="10903" y="4127"/>
                </a:cubicBezTo>
                <a:cubicBezTo>
                  <a:pt x="10909" y="4133"/>
                  <a:pt x="10909" y="4133"/>
                  <a:pt x="10914" y="4133"/>
                </a:cubicBezTo>
                <a:cubicBezTo>
                  <a:pt x="10914" y="4133"/>
                  <a:pt x="10914" y="4139"/>
                  <a:pt x="10920" y="4139"/>
                </a:cubicBezTo>
                <a:cubicBezTo>
                  <a:pt x="10920" y="4139"/>
                  <a:pt x="10920" y="4144"/>
                  <a:pt x="10926" y="4144"/>
                </a:cubicBezTo>
                <a:lnTo>
                  <a:pt x="10926" y="4144"/>
                </a:lnTo>
                <a:cubicBezTo>
                  <a:pt x="10932" y="4144"/>
                  <a:pt x="10932" y="4150"/>
                  <a:pt x="10938" y="4150"/>
                </a:cubicBezTo>
                <a:cubicBezTo>
                  <a:pt x="11015" y="4150"/>
                  <a:pt x="11015" y="4150"/>
                  <a:pt x="11015" y="4150"/>
                </a:cubicBezTo>
                <a:cubicBezTo>
                  <a:pt x="11015" y="4139"/>
                  <a:pt x="11015" y="4133"/>
                  <a:pt x="11015" y="4127"/>
                </a:cubicBezTo>
                <a:cubicBezTo>
                  <a:pt x="11015" y="4121"/>
                  <a:pt x="11015" y="4121"/>
                  <a:pt x="11015" y="4121"/>
                </a:cubicBezTo>
                <a:cubicBezTo>
                  <a:pt x="11015" y="4115"/>
                  <a:pt x="11009" y="4115"/>
                  <a:pt x="11009" y="4109"/>
                </a:cubicBezTo>
                <a:cubicBezTo>
                  <a:pt x="11009" y="4109"/>
                  <a:pt x="11015" y="4103"/>
                  <a:pt x="11015" y="4097"/>
                </a:cubicBezTo>
                <a:lnTo>
                  <a:pt x="11021" y="4103"/>
                </a:lnTo>
                <a:cubicBezTo>
                  <a:pt x="11027" y="4103"/>
                  <a:pt x="11027" y="4097"/>
                  <a:pt x="11027" y="4097"/>
                </a:cubicBezTo>
                <a:cubicBezTo>
                  <a:pt x="11033" y="4097"/>
                  <a:pt x="11033" y="4097"/>
                  <a:pt x="11033" y="4097"/>
                </a:cubicBezTo>
                <a:cubicBezTo>
                  <a:pt x="11039" y="4097"/>
                  <a:pt x="11039" y="4097"/>
                  <a:pt x="11045" y="4097"/>
                </a:cubicBezTo>
                <a:cubicBezTo>
                  <a:pt x="11051" y="4097"/>
                  <a:pt x="11057" y="4097"/>
                  <a:pt x="11063" y="4103"/>
                </a:cubicBezTo>
                <a:cubicBezTo>
                  <a:pt x="11069" y="4103"/>
                  <a:pt x="11069" y="4109"/>
                  <a:pt x="11075" y="4115"/>
                </a:cubicBezTo>
                <a:cubicBezTo>
                  <a:pt x="11075" y="4115"/>
                  <a:pt x="11075" y="4115"/>
                  <a:pt x="11080" y="4115"/>
                </a:cubicBezTo>
                <a:cubicBezTo>
                  <a:pt x="11080" y="4115"/>
                  <a:pt x="11086" y="4115"/>
                  <a:pt x="11092" y="4115"/>
                </a:cubicBezTo>
                <a:cubicBezTo>
                  <a:pt x="11092" y="4115"/>
                  <a:pt x="11092" y="4121"/>
                  <a:pt x="11098" y="4115"/>
                </a:cubicBezTo>
                <a:cubicBezTo>
                  <a:pt x="11098" y="4115"/>
                  <a:pt x="11098" y="4115"/>
                  <a:pt x="11104" y="4115"/>
                </a:cubicBezTo>
                <a:lnTo>
                  <a:pt x="11104" y="4109"/>
                </a:lnTo>
                <a:cubicBezTo>
                  <a:pt x="11104" y="4109"/>
                  <a:pt x="11110" y="4109"/>
                  <a:pt x="11110" y="4103"/>
                </a:cubicBezTo>
                <a:cubicBezTo>
                  <a:pt x="11110" y="4103"/>
                  <a:pt x="11116" y="4103"/>
                  <a:pt x="11116" y="4109"/>
                </a:cubicBezTo>
                <a:cubicBezTo>
                  <a:pt x="11116" y="4109"/>
                  <a:pt x="11116" y="4115"/>
                  <a:pt x="11122" y="4115"/>
                </a:cubicBezTo>
                <a:cubicBezTo>
                  <a:pt x="11122" y="4121"/>
                  <a:pt x="11122" y="4121"/>
                  <a:pt x="11128" y="4121"/>
                </a:cubicBezTo>
                <a:lnTo>
                  <a:pt x="11128" y="4127"/>
                </a:lnTo>
                <a:cubicBezTo>
                  <a:pt x="11128" y="4133"/>
                  <a:pt x="11128" y="4133"/>
                  <a:pt x="11128" y="4139"/>
                </a:cubicBezTo>
                <a:cubicBezTo>
                  <a:pt x="11128" y="4144"/>
                  <a:pt x="11128" y="4150"/>
                  <a:pt x="11128" y="4156"/>
                </a:cubicBezTo>
                <a:lnTo>
                  <a:pt x="11122" y="4162"/>
                </a:lnTo>
                <a:cubicBezTo>
                  <a:pt x="11116" y="4168"/>
                  <a:pt x="11116" y="4174"/>
                  <a:pt x="11116" y="4180"/>
                </a:cubicBezTo>
                <a:cubicBezTo>
                  <a:pt x="11116" y="4186"/>
                  <a:pt x="11110" y="4192"/>
                  <a:pt x="11110" y="4204"/>
                </a:cubicBezTo>
                <a:lnTo>
                  <a:pt x="11110" y="4210"/>
                </a:lnTo>
                <a:cubicBezTo>
                  <a:pt x="11110" y="4216"/>
                  <a:pt x="11116" y="4216"/>
                  <a:pt x="11116" y="4221"/>
                </a:cubicBezTo>
                <a:cubicBezTo>
                  <a:pt x="11116" y="4221"/>
                  <a:pt x="11116" y="4221"/>
                  <a:pt x="11116" y="4228"/>
                </a:cubicBezTo>
                <a:cubicBezTo>
                  <a:pt x="11116" y="4228"/>
                  <a:pt x="11116" y="4228"/>
                  <a:pt x="11116" y="4233"/>
                </a:cubicBezTo>
                <a:cubicBezTo>
                  <a:pt x="11122" y="4233"/>
                  <a:pt x="11122" y="4239"/>
                  <a:pt x="11122" y="4239"/>
                </a:cubicBezTo>
                <a:cubicBezTo>
                  <a:pt x="11128" y="4245"/>
                  <a:pt x="11128" y="4245"/>
                  <a:pt x="11128" y="4251"/>
                </a:cubicBezTo>
                <a:cubicBezTo>
                  <a:pt x="11128" y="4251"/>
                  <a:pt x="11128" y="4257"/>
                  <a:pt x="11122" y="4257"/>
                </a:cubicBezTo>
                <a:cubicBezTo>
                  <a:pt x="11122" y="4263"/>
                  <a:pt x="11122" y="4263"/>
                  <a:pt x="11116" y="4263"/>
                </a:cubicBezTo>
                <a:cubicBezTo>
                  <a:pt x="11116" y="4269"/>
                  <a:pt x="11116" y="4269"/>
                  <a:pt x="11116" y="4269"/>
                </a:cubicBezTo>
                <a:cubicBezTo>
                  <a:pt x="11110" y="4269"/>
                  <a:pt x="11110" y="4275"/>
                  <a:pt x="11110" y="4275"/>
                </a:cubicBezTo>
                <a:cubicBezTo>
                  <a:pt x="11110" y="4281"/>
                  <a:pt x="11110" y="4281"/>
                  <a:pt x="11110" y="4287"/>
                </a:cubicBezTo>
                <a:lnTo>
                  <a:pt x="11110" y="4293"/>
                </a:lnTo>
                <a:cubicBezTo>
                  <a:pt x="11104" y="4299"/>
                  <a:pt x="11104" y="4299"/>
                  <a:pt x="11104" y="4299"/>
                </a:cubicBezTo>
                <a:cubicBezTo>
                  <a:pt x="11098" y="4305"/>
                  <a:pt x="11098" y="4310"/>
                  <a:pt x="11092" y="4316"/>
                </a:cubicBezTo>
                <a:cubicBezTo>
                  <a:pt x="11092" y="4316"/>
                  <a:pt x="11092" y="4322"/>
                  <a:pt x="11086" y="4328"/>
                </a:cubicBezTo>
                <a:cubicBezTo>
                  <a:pt x="11086" y="4328"/>
                  <a:pt x="11080" y="4334"/>
                  <a:pt x="11075" y="4334"/>
                </a:cubicBezTo>
                <a:lnTo>
                  <a:pt x="11069" y="4340"/>
                </a:lnTo>
                <a:lnTo>
                  <a:pt x="11063" y="4340"/>
                </a:lnTo>
                <a:cubicBezTo>
                  <a:pt x="11063" y="4346"/>
                  <a:pt x="11057" y="4346"/>
                  <a:pt x="11057" y="4346"/>
                </a:cubicBezTo>
                <a:cubicBezTo>
                  <a:pt x="11057" y="4352"/>
                  <a:pt x="11057" y="4352"/>
                  <a:pt x="11057" y="4352"/>
                </a:cubicBezTo>
                <a:cubicBezTo>
                  <a:pt x="11057" y="4358"/>
                  <a:pt x="11057" y="4364"/>
                  <a:pt x="11057" y="4364"/>
                </a:cubicBezTo>
                <a:cubicBezTo>
                  <a:pt x="11051" y="4376"/>
                  <a:pt x="11051" y="4382"/>
                  <a:pt x="11045" y="4394"/>
                </a:cubicBezTo>
                <a:cubicBezTo>
                  <a:pt x="11045" y="4399"/>
                  <a:pt x="11045" y="4405"/>
                  <a:pt x="11039" y="4411"/>
                </a:cubicBezTo>
                <a:cubicBezTo>
                  <a:pt x="11039" y="4417"/>
                  <a:pt x="11033" y="4417"/>
                  <a:pt x="11033" y="4423"/>
                </a:cubicBezTo>
                <a:cubicBezTo>
                  <a:pt x="11027" y="4423"/>
                  <a:pt x="11027" y="4423"/>
                  <a:pt x="11027" y="4429"/>
                </a:cubicBezTo>
                <a:cubicBezTo>
                  <a:pt x="11021" y="4429"/>
                  <a:pt x="11021" y="4429"/>
                  <a:pt x="11021" y="4435"/>
                </a:cubicBezTo>
                <a:cubicBezTo>
                  <a:pt x="11015" y="4435"/>
                  <a:pt x="11015" y="4435"/>
                  <a:pt x="11015" y="4435"/>
                </a:cubicBezTo>
                <a:cubicBezTo>
                  <a:pt x="11009" y="4435"/>
                  <a:pt x="11009" y="4435"/>
                  <a:pt x="11009" y="4435"/>
                </a:cubicBezTo>
                <a:cubicBezTo>
                  <a:pt x="11003" y="4435"/>
                  <a:pt x="10997" y="4435"/>
                  <a:pt x="10997" y="4435"/>
                </a:cubicBezTo>
                <a:cubicBezTo>
                  <a:pt x="10991" y="4441"/>
                  <a:pt x="10986" y="4441"/>
                  <a:pt x="10986" y="4441"/>
                </a:cubicBezTo>
                <a:cubicBezTo>
                  <a:pt x="10980" y="4441"/>
                  <a:pt x="10980" y="4441"/>
                  <a:pt x="10980" y="4441"/>
                </a:cubicBezTo>
                <a:cubicBezTo>
                  <a:pt x="10974" y="4441"/>
                  <a:pt x="10974" y="4441"/>
                  <a:pt x="10968" y="4441"/>
                </a:cubicBezTo>
                <a:cubicBezTo>
                  <a:pt x="10968" y="4441"/>
                  <a:pt x="10968" y="4447"/>
                  <a:pt x="10962" y="4447"/>
                </a:cubicBezTo>
                <a:lnTo>
                  <a:pt x="10962" y="4447"/>
                </a:lnTo>
                <a:cubicBezTo>
                  <a:pt x="10956" y="4447"/>
                  <a:pt x="10956" y="4453"/>
                  <a:pt x="10950" y="4453"/>
                </a:cubicBezTo>
                <a:lnTo>
                  <a:pt x="10944" y="4453"/>
                </a:lnTo>
                <a:cubicBezTo>
                  <a:pt x="10938" y="4453"/>
                  <a:pt x="10938" y="4447"/>
                  <a:pt x="10938" y="4447"/>
                </a:cubicBezTo>
                <a:cubicBezTo>
                  <a:pt x="10932" y="4441"/>
                  <a:pt x="10932" y="4441"/>
                  <a:pt x="10926" y="4435"/>
                </a:cubicBezTo>
                <a:cubicBezTo>
                  <a:pt x="10920" y="4435"/>
                  <a:pt x="10920" y="4435"/>
                  <a:pt x="10920" y="4435"/>
                </a:cubicBezTo>
                <a:cubicBezTo>
                  <a:pt x="10914" y="4435"/>
                  <a:pt x="10914" y="4435"/>
                  <a:pt x="10909" y="4435"/>
                </a:cubicBezTo>
                <a:cubicBezTo>
                  <a:pt x="10903" y="4435"/>
                  <a:pt x="10903" y="4435"/>
                  <a:pt x="10897" y="4435"/>
                </a:cubicBezTo>
                <a:cubicBezTo>
                  <a:pt x="10897" y="4435"/>
                  <a:pt x="10897" y="4435"/>
                  <a:pt x="10891" y="4435"/>
                </a:cubicBezTo>
                <a:cubicBezTo>
                  <a:pt x="10885" y="4435"/>
                  <a:pt x="10879" y="4435"/>
                  <a:pt x="10879" y="4435"/>
                </a:cubicBezTo>
                <a:cubicBezTo>
                  <a:pt x="10873" y="4435"/>
                  <a:pt x="10873" y="4429"/>
                  <a:pt x="10867" y="4429"/>
                </a:cubicBezTo>
                <a:cubicBezTo>
                  <a:pt x="10861" y="4429"/>
                  <a:pt x="10861" y="4429"/>
                  <a:pt x="10861" y="4429"/>
                </a:cubicBezTo>
                <a:cubicBezTo>
                  <a:pt x="10861" y="4429"/>
                  <a:pt x="10861" y="4429"/>
                  <a:pt x="10855" y="4429"/>
                </a:cubicBezTo>
                <a:lnTo>
                  <a:pt x="10849" y="4435"/>
                </a:lnTo>
                <a:cubicBezTo>
                  <a:pt x="10855" y="4435"/>
                  <a:pt x="10855" y="4441"/>
                  <a:pt x="10861" y="4441"/>
                </a:cubicBezTo>
                <a:cubicBezTo>
                  <a:pt x="10867" y="4441"/>
                  <a:pt x="10873" y="4447"/>
                  <a:pt x="10879" y="4447"/>
                </a:cubicBezTo>
                <a:cubicBezTo>
                  <a:pt x="10885" y="4447"/>
                  <a:pt x="10891" y="4447"/>
                  <a:pt x="10897" y="4453"/>
                </a:cubicBezTo>
                <a:cubicBezTo>
                  <a:pt x="10903" y="4453"/>
                  <a:pt x="10909" y="4453"/>
                  <a:pt x="10909" y="4453"/>
                </a:cubicBezTo>
                <a:cubicBezTo>
                  <a:pt x="10909" y="4465"/>
                  <a:pt x="10909" y="4465"/>
                  <a:pt x="10909" y="4465"/>
                </a:cubicBezTo>
                <a:cubicBezTo>
                  <a:pt x="10909" y="4471"/>
                  <a:pt x="10909" y="4471"/>
                  <a:pt x="10909" y="4471"/>
                </a:cubicBezTo>
                <a:cubicBezTo>
                  <a:pt x="10909" y="4476"/>
                  <a:pt x="10914" y="4476"/>
                  <a:pt x="10920" y="4482"/>
                </a:cubicBezTo>
                <a:cubicBezTo>
                  <a:pt x="10920" y="4482"/>
                  <a:pt x="10920" y="4482"/>
                  <a:pt x="10920" y="4488"/>
                </a:cubicBezTo>
                <a:cubicBezTo>
                  <a:pt x="10926" y="4488"/>
                  <a:pt x="10926" y="4494"/>
                  <a:pt x="10926" y="4494"/>
                </a:cubicBezTo>
                <a:cubicBezTo>
                  <a:pt x="10926" y="4500"/>
                  <a:pt x="10920" y="4500"/>
                  <a:pt x="10920" y="4500"/>
                </a:cubicBezTo>
                <a:cubicBezTo>
                  <a:pt x="10920" y="4506"/>
                  <a:pt x="10926" y="4506"/>
                  <a:pt x="10926" y="4506"/>
                </a:cubicBezTo>
                <a:cubicBezTo>
                  <a:pt x="10926" y="4512"/>
                  <a:pt x="10920" y="4512"/>
                  <a:pt x="10920" y="4512"/>
                </a:cubicBezTo>
                <a:cubicBezTo>
                  <a:pt x="10920" y="4524"/>
                  <a:pt x="10920" y="4530"/>
                  <a:pt x="10920" y="4536"/>
                </a:cubicBezTo>
                <a:cubicBezTo>
                  <a:pt x="10920" y="4536"/>
                  <a:pt x="10926" y="4548"/>
                  <a:pt x="10932" y="4548"/>
                </a:cubicBezTo>
                <a:cubicBezTo>
                  <a:pt x="10938" y="4554"/>
                  <a:pt x="10944" y="4560"/>
                  <a:pt x="10950" y="4571"/>
                </a:cubicBezTo>
                <a:lnTo>
                  <a:pt x="10956" y="4577"/>
                </a:lnTo>
                <a:cubicBezTo>
                  <a:pt x="10962" y="4589"/>
                  <a:pt x="10962" y="4589"/>
                  <a:pt x="10962" y="4589"/>
                </a:cubicBezTo>
                <a:cubicBezTo>
                  <a:pt x="10962" y="4595"/>
                  <a:pt x="10968" y="4601"/>
                  <a:pt x="10968" y="4601"/>
                </a:cubicBezTo>
                <a:cubicBezTo>
                  <a:pt x="10974" y="4607"/>
                  <a:pt x="10974" y="4613"/>
                  <a:pt x="10980" y="4613"/>
                </a:cubicBezTo>
                <a:cubicBezTo>
                  <a:pt x="10980" y="4619"/>
                  <a:pt x="10986" y="4625"/>
                  <a:pt x="10991" y="4625"/>
                </a:cubicBezTo>
                <a:cubicBezTo>
                  <a:pt x="10997" y="4625"/>
                  <a:pt x="10997" y="4631"/>
                  <a:pt x="11003" y="4631"/>
                </a:cubicBezTo>
                <a:cubicBezTo>
                  <a:pt x="11015" y="4631"/>
                  <a:pt x="11015" y="4631"/>
                  <a:pt x="11015" y="4631"/>
                </a:cubicBezTo>
                <a:cubicBezTo>
                  <a:pt x="11021" y="4631"/>
                  <a:pt x="11021" y="4631"/>
                  <a:pt x="11027" y="4631"/>
                </a:cubicBezTo>
                <a:cubicBezTo>
                  <a:pt x="11033" y="4631"/>
                  <a:pt x="11039" y="4625"/>
                  <a:pt x="11039" y="4625"/>
                </a:cubicBezTo>
                <a:cubicBezTo>
                  <a:pt x="11039" y="4619"/>
                  <a:pt x="11039" y="4613"/>
                  <a:pt x="11039" y="4613"/>
                </a:cubicBezTo>
                <a:cubicBezTo>
                  <a:pt x="11039" y="4607"/>
                  <a:pt x="11045" y="4607"/>
                  <a:pt x="11051" y="4601"/>
                </a:cubicBezTo>
                <a:cubicBezTo>
                  <a:pt x="11057" y="4613"/>
                  <a:pt x="11057" y="4613"/>
                  <a:pt x="11057" y="4613"/>
                </a:cubicBezTo>
                <a:cubicBezTo>
                  <a:pt x="11063" y="4625"/>
                  <a:pt x="11075" y="4631"/>
                  <a:pt x="11080" y="4648"/>
                </a:cubicBezTo>
                <a:cubicBezTo>
                  <a:pt x="11086" y="4648"/>
                  <a:pt x="11086" y="4654"/>
                  <a:pt x="11086" y="4654"/>
                </a:cubicBezTo>
                <a:cubicBezTo>
                  <a:pt x="11092" y="4660"/>
                  <a:pt x="11092" y="4660"/>
                  <a:pt x="11098" y="4666"/>
                </a:cubicBezTo>
                <a:cubicBezTo>
                  <a:pt x="11104" y="4666"/>
                  <a:pt x="11104" y="4672"/>
                  <a:pt x="11110" y="4672"/>
                </a:cubicBezTo>
                <a:cubicBezTo>
                  <a:pt x="11116" y="4672"/>
                  <a:pt x="11116" y="4678"/>
                  <a:pt x="11116" y="4684"/>
                </a:cubicBezTo>
                <a:cubicBezTo>
                  <a:pt x="11122" y="4690"/>
                  <a:pt x="11122" y="4702"/>
                  <a:pt x="11122" y="4708"/>
                </a:cubicBezTo>
                <a:cubicBezTo>
                  <a:pt x="11122" y="4714"/>
                  <a:pt x="11122" y="4714"/>
                  <a:pt x="11122" y="4720"/>
                </a:cubicBezTo>
                <a:cubicBezTo>
                  <a:pt x="11128" y="4726"/>
                  <a:pt x="11134" y="4726"/>
                  <a:pt x="11134" y="4731"/>
                </a:cubicBezTo>
                <a:cubicBezTo>
                  <a:pt x="11140" y="4743"/>
                  <a:pt x="11146" y="4749"/>
                  <a:pt x="11152" y="4755"/>
                </a:cubicBezTo>
                <a:cubicBezTo>
                  <a:pt x="11158" y="4761"/>
                  <a:pt x="11163" y="4761"/>
                  <a:pt x="11163" y="4767"/>
                </a:cubicBezTo>
                <a:cubicBezTo>
                  <a:pt x="11169" y="4773"/>
                  <a:pt x="11169" y="4779"/>
                  <a:pt x="11169" y="4791"/>
                </a:cubicBezTo>
                <a:cubicBezTo>
                  <a:pt x="11169" y="4797"/>
                  <a:pt x="11169" y="4797"/>
                  <a:pt x="11169" y="4797"/>
                </a:cubicBezTo>
                <a:lnTo>
                  <a:pt x="11163" y="4803"/>
                </a:lnTo>
                <a:cubicBezTo>
                  <a:pt x="11163" y="4820"/>
                  <a:pt x="11163" y="4832"/>
                  <a:pt x="11169" y="4844"/>
                </a:cubicBezTo>
                <a:cubicBezTo>
                  <a:pt x="11175" y="4850"/>
                  <a:pt x="11181" y="4850"/>
                  <a:pt x="11187" y="4850"/>
                </a:cubicBezTo>
                <a:cubicBezTo>
                  <a:pt x="11193" y="4850"/>
                  <a:pt x="11193" y="4856"/>
                  <a:pt x="11199" y="4856"/>
                </a:cubicBezTo>
                <a:cubicBezTo>
                  <a:pt x="11205" y="4856"/>
                  <a:pt x="11205" y="4856"/>
                  <a:pt x="11211" y="4862"/>
                </a:cubicBezTo>
                <a:cubicBezTo>
                  <a:pt x="11217" y="4862"/>
                  <a:pt x="11217" y="4862"/>
                  <a:pt x="11223" y="4868"/>
                </a:cubicBezTo>
                <a:cubicBezTo>
                  <a:pt x="11223" y="4874"/>
                  <a:pt x="11223" y="4874"/>
                  <a:pt x="11229" y="4880"/>
                </a:cubicBezTo>
                <a:cubicBezTo>
                  <a:pt x="11229" y="4886"/>
                  <a:pt x="11229" y="4886"/>
                  <a:pt x="11235" y="4892"/>
                </a:cubicBezTo>
                <a:cubicBezTo>
                  <a:pt x="11241" y="4903"/>
                  <a:pt x="11252" y="4903"/>
                  <a:pt x="11258" y="4915"/>
                </a:cubicBezTo>
                <a:cubicBezTo>
                  <a:pt x="11258" y="4927"/>
                  <a:pt x="11264" y="4933"/>
                  <a:pt x="11270" y="4939"/>
                </a:cubicBezTo>
                <a:cubicBezTo>
                  <a:pt x="11276" y="4963"/>
                  <a:pt x="11276" y="4963"/>
                  <a:pt x="11276" y="4963"/>
                </a:cubicBezTo>
                <a:cubicBezTo>
                  <a:pt x="11282" y="4975"/>
                  <a:pt x="11288" y="4986"/>
                  <a:pt x="11288" y="4998"/>
                </a:cubicBezTo>
                <a:cubicBezTo>
                  <a:pt x="11288" y="5004"/>
                  <a:pt x="11294" y="5004"/>
                  <a:pt x="11288" y="5010"/>
                </a:cubicBezTo>
                <a:cubicBezTo>
                  <a:pt x="11288" y="5016"/>
                  <a:pt x="11282" y="5016"/>
                  <a:pt x="11282" y="5022"/>
                </a:cubicBezTo>
                <a:cubicBezTo>
                  <a:pt x="11282" y="5028"/>
                  <a:pt x="11282" y="5028"/>
                  <a:pt x="11282" y="5034"/>
                </a:cubicBezTo>
                <a:cubicBezTo>
                  <a:pt x="11282" y="5040"/>
                  <a:pt x="11282" y="5052"/>
                  <a:pt x="11288" y="5058"/>
                </a:cubicBezTo>
                <a:cubicBezTo>
                  <a:pt x="11288" y="5063"/>
                  <a:pt x="11294" y="5063"/>
                  <a:pt x="11300" y="5063"/>
                </a:cubicBezTo>
                <a:cubicBezTo>
                  <a:pt x="11300" y="5069"/>
                  <a:pt x="11306" y="5069"/>
                  <a:pt x="11312" y="5069"/>
                </a:cubicBezTo>
                <a:cubicBezTo>
                  <a:pt x="11318" y="5075"/>
                  <a:pt x="11318" y="5081"/>
                  <a:pt x="11324" y="5081"/>
                </a:cubicBezTo>
                <a:cubicBezTo>
                  <a:pt x="11329" y="5087"/>
                  <a:pt x="11335" y="5093"/>
                  <a:pt x="11347" y="5105"/>
                </a:cubicBezTo>
                <a:cubicBezTo>
                  <a:pt x="11347" y="5105"/>
                  <a:pt x="11353" y="5105"/>
                  <a:pt x="11353" y="5111"/>
                </a:cubicBezTo>
                <a:cubicBezTo>
                  <a:pt x="11359" y="5117"/>
                  <a:pt x="11359" y="5117"/>
                  <a:pt x="11359" y="5123"/>
                </a:cubicBezTo>
                <a:cubicBezTo>
                  <a:pt x="11365" y="5129"/>
                  <a:pt x="11371" y="5129"/>
                  <a:pt x="11371" y="5135"/>
                </a:cubicBezTo>
                <a:cubicBezTo>
                  <a:pt x="11377" y="5141"/>
                  <a:pt x="11383" y="5152"/>
                  <a:pt x="11383" y="5158"/>
                </a:cubicBezTo>
                <a:cubicBezTo>
                  <a:pt x="11389" y="5164"/>
                  <a:pt x="11389" y="5170"/>
                  <a:pt x="11395" y="5176"/>
                </a:cubicBezTo>
                <a:cubicBezTo>
                  <a:pt x="11395" y="5176"/>
                  <a:pt x="11407" y="5182"/>
                  <a:pt x="11407" y="5188"/>
                </a:cubicBezTo>
                <a:cubicBezTo>
                  <a:pt x="11418" y="5200"/>
                  <a:pt x="11424" y="5206"/>
                  <a:pt x="11430" y="5218"/>
                </a:cubicBezTo>
                <a:cubicBezTo>
                  <a:pt x="11442" y="5235"/>
                  <a:pt x="11454" y="5241"/>
                  <a:pt x="11466" y="5253"/>
                </a:cubicBezTo>
                <a:cubicBezTo>
                  <a:pt x="11466" y="5259"/>
                  <a:pt x="11466" y="5259"/>
                  <a:pt x="11472" y="5265"/>
                </a:cubicBezTo>
                <a:cubicBezTo>
                  <a:pt x="11472" y="5271"/>
                  <a:pt x="11478" y="5271"/>
                  <a:pt x="11478" y="5277"/>
                </a:cubicBezTo>
                <a:cubicBezTo>
                  <a:pt x="11478" y="5283"/>
                  <a:pt x="11484" y="5283"/>
                  <a:pt x="11484" y="5289"/>
                </a:cubicBezTo>
                <a:cubicBezTo>
                  <a:pt x="11484" y="5301"/>
                  <a:pt x="11484" y="5307"/>
                  <a:pt x="11484" y="5312"/>
                </a:cubicBezTo>
                <a:cubicBezTo>
                  <a:pt x="11484" y="5318"/>
                  <a:pt x="11484" y="5324"/>
                  <a:pt x="11484" y="5324"/>
                </a:cubicBezTo>
                <a:cubicBezTo>
                  <a:pt x="11484" y="5330"/>
                  <a:pt x="11490" y="5330"/>
                  <a:pt x="11490" y="5336"/>
                </a:cubicBezTo>
                <a:cubicBezTo>
                  <a:pt x="11495" y="5348"/>
                  <a:pt x="11501" y="5348"/>
                  <a:pt x="11501" y="5360"/>
                </a:cubicBezTo>
                <a:cubicBezTo>
                  <a:pt x="11501" y="5461"/>
                  <a:pt x="11501" y="5461"/>
                  <a:pt x="11501" y="5461"/>
                </a:cubicBezTo>
                <a:cubicBezTo>
                  <a:pt x="11501" y="5473"/>
                  <a:pt x="11519" y="5478"/>
                  <a:pt x="11531" y="5490"/>
                </a:cubicBezTo>
                <a:cubicBezTo>
                  <a:pt x="11543" y="5496"/>
                  <a:pt x="11543" y="5502"/>
                  <a:pt x="11555" y="5502"/>
                </a:cubicBezTo>
                <a:cubicBezTo>
                  <a:pt x="11567" y="5508"/>
                  <a:pt x="11573" y="5502"/>
                  <a:pt x="11579" y="5502"/>
                </a:cubicBezTo>
                <a:cubicBezTo>
                  <a:pt x="11590" y="5502"/>
                  <a:pt x="11602" y="5508"/>
                  <a:pt x="11614" y="5502"/>
                </a:cubicBezTo>
                <a:cubicBezTo>
                  <a:pt x="11620" y="5502"/>
                  <a:pt x="11620" y="5496"/>
                  <a:pt x="11626" y="5490"/>
                </a:cubicBezTo>
                <a:cubicBezTo>
                  <a:pt x="11632" y="5485"/>
                  <a:pt x="11632" y="5473"/>
                  <a:pt x="11638" y="5467"/>
                </a:cubicBezTo>
                <a:cubicBezTo>
                  <a:pt x="11644" y="5461"/>
                  <a:pt x="11656" y="5455"/>
                  <a:pt x="11661" y="5455"/>
                </a:cubicBezTo>
                <a:cubicBezTo>
                  <a:pt x="11668" y="5455"/>
                  <a:pt x="11668" y="5449"/>
                  <a:pt x="11673" y="5449"/>
                </a:cubicBezTo>
                <a:cubicBezTo>
                  <a:pt x="11745" y="5449"/>
                  <a:pt x="11745" y="5449"/>
                  <a:pt x="11745" y="5449"/>
                </a:cubicBezTo>
                <a:cubicBezTo>
                  <a:pt x="11750" y="5449"/>
                  <a:pt x="11750" y="5461"/>
                  <a:pt x="11756" y="5461"/>
                </a:cubicBezTo>
                <a:cubicBezTo>
                  <a:pt x="11756" y="5461"/>
                  <a:pt x="11762" y="5461"/>
                  <a:pt x="11768" y="5461"/>
                </a:cubicBezTo>
                <a:cubicBezTo>
                  <a:pt x="11780" y="5437"/>
                  <a:pt x="11780" y="5437"/>
                  <a:pt x="11780" y="5437"/>
                </a:cubicBezTo>
                <a:cubicBezTo>
                  <a:pt x="11780" y="5431"/>
                  <a:pt x="11786" y="5431"/>
                  <a:pt x="11786" y="5425"/>
                </a:cubicBezTo>
                <a:cubicBezTo>
                  <a:pt x="11792" y="5419"/>
                  <a:pt x="11798" y="5419"/>
                  <a:pt x="11804" y="5419"/>
                </a:cubicBezTo>
                <a:cubicBezTo>
                  <a:pt x="11804" y="5413"/>
                  <a:pt x="11810" y="5407"/>
                  <a:pt x="11810" y="5407"/>
                </a:cubicBezTo>
                <a:cubicBezTo>
                  <a:pt x="11827" y="5401"/>
                  <a:pt x="11834" y="5401"/>
                  <a:pt x="11845" y="5401"/>
                </a:cubicBezTo>
                <a:cubicBezTo>
                  <a:pt x="11851" y="5396"/>
                  <a:pt x="11851" y="5390"/>
                  <a:pt x="11857" y="5390"/>
                </a:cubicBezTo>
                <a:cubicBezTo>
                  <a:pt x="11863" y="5390"/>
                  <a:pt x="11875" y="5390"/>
                  <a:pt x="11881" y="5390"/>
                </a:cubicBezTo>
                <a:cubicBezTo>
                  <a:pt x="11887" y="5390"/>
                  <a:pt x="11887" y="5384"/>
                  <a:pt x="11893" y="5384"/>
                </a:cubicBezTo>
                <a:cubicBezTo>
                  <a:pt x="11899" y="5384"/>
                  <a:pt x="11899" y="5384"/>
                  <a:pt x="11905" y="5384"/>
                </a:cubicBezTo>
                <a:cubicBezTo>
                  <a:pt x="11911" y="5384"/>
                  <a:pt x="11916" y="5384"/>
                  <a:pt x="11928" y="5378"/>
                </a:cubicBezTo>
                <a:cubicBezTo>
                  <a:pt x="11934" y="5378"/>
                  <a:pt x="11934" y="5372"/>
                  <a:pt x="11940" y="5366"/>
                </a:cubicBezTo>
                <a:cubicBezTo>
                  <a:pt x="11952" y="5354"/>
                  <a:pt x="11952" y="5354"/>
                  <a:pt x="11952" y="5354"/>
                </a:cubicBezTo>
                <a:cubicBezTo>
                  <a:pt x="11952" y="5354"/>
                  <a:pt x="11958" y="5348"/>
                  <a:pt x="11964" y="5342"/>
                </a:cubicBezTo>
                <a:lnTo>
                  <a:pt x="11970" y="5342"/>
                </a:lnTo>
                <a:cubicBezTo>
                  <a:pt x="11988" y="5342"/>
                  <a:pt x="11993" y="5342"/>
                  <a:pt x="12005" y="5342"/>
                </a:cubicBezTo>
                <a:cubicBezTo>
                  <a:pt x="12005" y="5336"/>
                  <a:pt x="12005" y="5330"/>
                  <a:pt x="12005" y="5324"/>
                </a:cubicBezTo>
                <a:cubicBezTo>
                  <a:pt x="12005" y="5318"/>
                  <a:pt x="12005" y="5318"/>
                  <a:pt x="12005" y="5312"/>
                </a:cubicBezTo>
                <a:cubicBezTo>
                  <a:pt x="12011" y="5307"/>
                  <a:pt x="12011" y="5307"/>
                  <a:pt x="12017" y="5301"/>
                </a:cubicBezTo>
                <a:cubicBezTo>
                  <a:pt x="12017" y="5301"/>
                  <a:pt x="12023" y="5307"/>
                  <a:pt x="12029" y="5301"/>
                </a:cubicBezTo>
                <a:cubicBezTo>
                  <a:pt x="12029" y="5301"/>
                  <a:pt x="12035" y="5295"/>
                  <a:pt x="12041" y="5295"/>
                </a:cubicBezTo>
                <a:lnTo>
                  <a:pt x="12047" y="5289"/>
                </a:lnTo>
                <a:cubicBezTo>
                  <a:pt x="12053" y="5289"/>
                  <a:pt x="12059" y="5283"/>
                  <a:pt x="12059" y="5283"/>
                </a:cubicBezTo>
                <a:cubicBezTo>
                  <a:pt x="12065" y="5283"/>
                  <a:pt x="12071" y="5283"/>
                  <a:pt x="12071" y="5283"/>
                </a:cubicBezTo>
                <a:cubicBezTo>
                  <a:pt x="12077" y="5283"/>
                  <a:pt x="12082" y="5283"/>
                  <a:pt x="12082" y="5283"/>
                </a:cubicBezTo>
                <a:cubicBezTo>
                  <a:pt x="12166" y="5283"/>
                  <a:pt x="12166" y="5283"/>
                  <a:pt x="12166" y="5283"/>
                </a:cubicBezTo>
                <a:cubicBezTo>
                  <a:pt x="12166" y="5277"/>
                  <a:pt x="12166" y="5277"/>
                  <a:pt x="12166" y="5265"/>
                </a:cubicBezTo>
                <a:lnTo>
                  <a:pt x="12166" y="5259"/>
                </a:lnTo>
                <a:cubicBezTo>
                  <a:pt x="12166" y="5253"/>
                  <a:pt x="12166" y="5247"/>
                  <a:pt x="12166" y="5247"/>
                </a:cubicBezTo>
                <a:cubicBezTo>
                  <a:pt x="12171" y="5235"/>
                  <a:pt x="12177" y="5230"/>
                  <a:pt x="12183" y="5224"/>
                </a:cubicBezTo>
                <a:cubicBezTo>
                  <a:pt x="12237" y="5224"/>
                  <a:pt x="12237" y="5224"/>
                  <a:pt x="12237" y="5224"/>
                </a:cubicBezTo>
                <a:cubicBezTo>
                  <a:pt x="12237" y="5218"/>
                  <a:pt x="12243" y="5212"/>
                  <a:pt x="12243" y="5212"/>
                </a:cubicBezTo>
                <a:cubicBezTo>
                  <a:pt x="12243" y="5206"/>
                  <a:pt x="12243" y="5206"/>
                  <a:pt x="12248" y="5200"/>
                </a:cubicBezTo>
                <a:cubicBezTo>
                  <a:pt x="12248" y="5188"/>
                  <a:pt x="12248" y="5182"/>
                  <a:pt x="12254" y="5176"/>
                </a:cubicBezTo>
                <a:cubicBezTo>
                  <a:pt x="12260" y="5170"/>
                  <a:pt x="12260" y="5170"/>
                  <a:pt x="12266" y="5164"/>
                </a:cubicBezTo>
                <a:cubicBezTo>
                  <a:pt x="12272" y="5164"/>
                  <a:pt x="12272" y="5170"/>
                  <a:pt x="12278" y="5170"/>
                </a:cubicBezTo>
                <a:cubicBezTo>
                  <a:pt x="12290" y="5170"/>
                  <a:pt x="12290" y="5170"/>
                  <a:pt x="12290" y="5170"/>
                </a:cubicBezTo>
                <a:cubicBezTo>
                  <a:pt x="12296" y="5170"/>
                  <a:pt x="12296" y="5164"/>
                  <a:pt x="12302" y="5164"/>
                </a:cubicBezTo>
                <a:cubicBezTo>
                  <a:pt x="12308" y="5146"/>
                  <a:pt x="12308" y="5146"/>
                  <a:pt x="12308" y="5146"/>
                </a:cubicBezTo>
                <a:cubicBezTo>
                  <a:pt x="12308" y="5141"/>
                  <a:pt x="12314" y="5141"/>
                  <a:pt x="12314" y="5135"/>
                </a:cubicBezTo>
                <a:cubicBezTo>
                  <a:pt x="12314" y="5129"/>
                  <a:pt x="12314" y="5129"/>
                  <a:pt x="12314" y="5123"/>
                </a:cubicBezTo>
                <a:cubicBezTo>
                  <a:pt x="12314" y="5117"/>
                  <a:pt x="12320" y="5117"/>
                  <a:pt x="12320" y="5111"/>
                </a:cubicBezTo>
                <a:cubicBezTo>
                  <a:pt x="12325" y="5105"/>
                  <a:pt x="12325" y="5105"/>
                  <a:pt x="12325" y="5099"/>
                </a:cubicBezTo>
                <a:cubicBezTo>
                  <a:pt x="12332" y="5093"/>
                  <a:pt x="12337" y="5093"/>
                  <a:pt x="12343" y="5093"/>
                </a:cubicBezTo>
                <a:cubicBezTo>
                  <a:pt x="12349" y="5093"/>
                  <a:pt x="12349" y="5093"/>
                  <a:pt x="12349" y="5093"/>
                </a:cubicBezTo>
                <a:cubicBezTo>
                  <a:pt x="12355" y="5093"/>
                  <a:pt x="12355" y="5099"/>
                  <a:pt x="12355" y="5105"/>
                </a:cubicBezTo>
                <a:cubicBezTo>
                  <a:pt x="12361" y="5105"/>
                  <a:pt x="12367" y="5105"/>
                  <a:pt x="12367" y="5105"/>
                </a:cubicBezTo>
                <a:cubicBezTo>
                  <a:pt x="12367" y="5093"/>
                  <a:pt x="12367" y="5087"/>
                  <a:pt x="12367" y="5069"/>
                </a:cubicBezTo>
                <a:cubicBezTo>
                  <a:pt x="12373" y="5058"/>
                  <a:pt x="12373" y="5046"/>
                  <a:pt x="12379" y="5034"/>
                </a:cubicBezTo>
                <a:cubicBezTo>
                  <a:pt x="12379" y="5028"/>
                  <a:pt x="12379" y="5022"/>
                  <a:pt x="12379" y="5022"/>
                </a:cubicBezTo>
                <a:cubicBezTo>
                  <a:pt x="12379" y="5016"/>
                  <a:pt x="12379" y="5010"/>
                  <a:pt x="12385" y="5010"/>
                </a:cubicBezTo>
                <a:cubicBezTo>
                  <a:pt x="12385" y="5004"/>
                  <a:pt x="12391" y="5004"/>
                  <a:pt x="12397" y="5004"/>
                </a:cubicBezTo>
                <a:cubicBezTo>
                  <a:pt x="12397" y="5004"/>
                  <a:pt x="12403" y="5004"/>
                  <a:pt x="12409" y="5004"/>
                </a:cubicBezTo>
                <a:cubicBezTo>
                  <a:pt x="12414" y="5004"/>
                  <a:pt x="12420" y="4998"/>
                  <a:pt x="12426" y="4998"/>
                </a:cubicBezTo>
                <a:cubicBezTo>
                  <a:pt x="12426" y="4986"/>
                  <a:pt x="12426" y="4980"/>
                  <a:pt x="12426" y="4969"/>
                </a:cubicBezTo>
                <a:cubicBezTo>
                  <a:pt x="12420" y="4963"/>
                  <a:pt x="12420" y="4963"/>
                  <a:pt x="12414" y="4963"/>
                </a:cubicBezTo>
                <a:cubicBezTo>
                  <a:pt x="12409" y="4957"/>
                  <a:pt x="12403" y="4963"/>
                  <a:pt x="12403" y="4963"/>
                </a:cubicBezTo>
                <a:cubicBezTo>
                  <a:pt x="12397" y="4957"/>
                  <a:pt x="12391" y="4957"/>
                  <a:pt x="12391" y="4957"/>
                </a:cubicBezTo>
                <a:cubicBezTo>
                  <a:pt x="12385" y="4951"/>
                  <a:pt x="12379" y="4951"/>
                  <a:pt x="12379" y="4951"/>
                </a:cubicBezTo>
                <a:cubicBezTo>
                  <a:pt x="12379" y="4945"/>
                  <a:pt x="12379" y="4939"/>
                  <a:pt x="12379" y="4939"/>
                </a:cubicBezTo>
                <a:cubicBezTo>
                  <a:pt x="12379" y="4933"/>
                  <a:pt x="12373" y="4927"/>
                  <a:pt x="12373" y="4921"/>
                </a:cubicBezTo>
                <a:cubicBezTo>
                  <a:pt x="12373" y="4921"/>
                  <a:pt x="12373" y="4915"/>
                  <a:pt x="12367" y="4909"/>
                </a:cubicBezTo>
                <a:cubicBezTo>
                  <a:pt x="12367" y="4903"/>
                  <a:pt x="12361" y="4903"/>
                  <a:pt x="12355" y="4897"/>
                </a:cubicBezTo>
                <a:cubicBezTo>
                  <a:pt x="12349" y="4897"/>
                  <a:pt x="12343" y="4892"/>
                  <a:pt x="12337" y="4892"/>
                </a:cubicBezTo>
                <a:cubicBezTo>
                  <a:pt x="12332" y="4892"/>
                  <a:pt x="12325" y="4892"/>
                  <a:pt x="12325" y="4892"/>
                </a:cubicBezTo>
                <a:cubicBezTo>
                  <a:pt x="12320" y="4892"/>
                  <a:pt x="12314" y="4886"/>
                  <a:pt x="12314" y="4886"/>
                </a:cubicBezTo>
                <a:cubicBezTo>
                  <a:pt x="12314" y="4880"/>
                  <a:pt x="12314" y="4880"/>
                  <a:pt x="12314" y="4874"/>
                </a:cubicBezTo>
                <a:cubicBezTo>
                  <a:pt x="12314" y="4868"/>
                  <a:pt x="12320" y="4862"/>
                  <a:pt x="12320" y="4850"/>
                </a:cubicBezTo>
                <a:cubicBezTo>
                  <a:pt x="12320" y="4844"/>
                  <a:pt x="12320" y="4844"/>
                  <a:pt x="12320" y="4838"/>
                </a:cubicBezTo>
                <a:cubicBezTo>
                  <a:pt x="12314" y="4838"/>
                  <a:pt x="12308" y="4838"/>
                  <a:pt x="12308" y="4832"/>
                </a:cubicBezTo>
                <a:cubicBezTo>
                  <a:pt x="12302" y="4832"/>
                  <a:pt x="12302" y="4826"/>
                  <a:pt x="12296" y="4826"/>
                </a:cubicBezTo>
                <a:cubicBezTo>
                  <a:pt x="12272" y="4826"/>
                  <a:pt x="12272" y="4826"/>
                  <a:pt x="12272" y="4826"/>
                </a:cubicBezTo>
                <a:cubicBezTo>
                  <a:pt x="12272" y="4838"/>
                  <a:pt x="12272" y="4844"/>
                  <a:pt x="12272" y="4856"/>
                </a:cubicBezTo>
                <a:cubicBezTo>
                  <a:pt x="12272" y="4862"/>
                  <a:pt x="12260" y="4868"/>
                  <a:pt x="12254" y="4874"/>
                </a:cubicBezTo>
                <a:cubicBezTo>
                  <a:pt x="12254" y="4862"/>
                  <a:pt x="12248" y="4856"/>
                  <a:pt x="12248" y="4850"/>
                </a:cubicBezTo>
                <a:cubicBezTo>
                  <a:pt x="12248" y="4844"/>
                  <a:pt x="12248" y="4838"/>
                  <a:pt x="12248" y="4838"/>
                </a:cubicBezTo>
                <a:cubicBezTo>
                  <a:pt x="12248" y="4832"/>
                  <a:pt x="12243" y="4832"/>
                  <a:pt x="12237" y="4832"/>
                </a:cubicBezTo>
                <a:cubicBezTo>
                  <a:pt x="12237" y="4826"/>
                  <a:pt x="12231" y="4826"/>
                  <a:pt x="12231" y="4820"/>
                </a:cubicBezTo>
                <a:cubicBezTo>
                  <a:pt x="12231" y="4761"/>
                  <a:pt x="12231" y="4761"/>
                  <a:pt x="12231" y="4761"/>
                </a:cubicBezTo>
                <a:cubicBezTo>
                  <a:pt x="12225" y="4761"/>
                  <a:pt x="12225" y="4755"/>
                  <a:pt x="12219" y="4749"/>
                </a:cubicBezTo>
                <a:cubicBezTo>
                  <a:pt x="12219" y="4749"/>
                  <a:pt x="12213" y="4743"/>
                  <a:pt x="12207" y="4743"/>
                </a:cubicBezTo>
                <a:cubicBezTo>
                  <a:pt x="12207" y="4749"/>
                  <a:pt x="12207" y="4749"/>
                  <a:pt x="12201" y="4755"/>
                </a:cubicBezTo>
                <a:cubicBezTo>
                  <a:pt x="12201" y="4755"/>
                  <a:pt x="12195" y="4755"/>
                  <a:pt x="12195" y="4761"/>
                </a:cubicBezTo>
                <a:cubicBezTo>
                  <a:pt x="12189" y="4761"/>
                  <a:pt x="12183" y="4761"/>
                  <a:pt x="12183" y="4767"/>
                </a:cubicBezTo>
                <a:cubicBezTo>
                  <a:pt x="12171" y="4767"/>
                  <a:pt x="12171" y="4779"/>
                  <a:pt x="12166" y="4791"/>
                </a:cubicBezTo>
                <a:cubicBezTo>
                  <a:pt x="12166" y="4803"/>
                  <a:pt x="12166" y="4809"/>
                  <a:pt x="12166" y="4820"/>
                </a:cubicBezTo>
                <a:cubicBezTo>
                  <a:pt x="12166" y="4832"/>
                  <a:pt x="12166" y="4838"/>
                  <a:pt x="12166" y="4844"/>
                </a:cubicBezTo>
                <a:cubicBezTo>
                  <a:pt x="12154" y="4844"/>
                  <a:pt x="12148" y="4844"/>
                  <a:pt x="12142" y="4844"/>
                </a:cubicBezTo>
                <a:cubicBezTo>
                  <a:pt x="12130" y="4844"/>
                  <a:pt x="12124" y="4844"/>
                  <a:pt x="12118" y="4844"/>
                </a:cubicBezTo>
                <a:cubicBezTo>
                  <a:pt x="12106" y="4844"/>
                  <a:pt x="12106" y="4844"/>
                  <a:pt x="12106" y="4844"/>
                </a:cubicBezTo>
                <a:cubicBezTo>
                  <a:pt x="12100" y="4844"/>
                  <a:pt x="12094" y="4838"/>
                  <a:pt x="12088" y="4838"/>
                </a:cubicBezTo>
                <a:cubicBezTo>
                  <a:pt x="12082" y="4832"/>
                  <a:pt x="12077" y="4832"/>
                  <a:pt x="12071" y="4832"/>
                </a:cubicBezTo>
                <a:cubicBezTo>
                  <a:pt x="12065" y="4832"/>
                  <a:pt x="12065" y="4832"/>
                  <a:pt x="12059" y="4832"/>
                </a:cubicBezTo>
                <a:cubicBezTo>
                  <a:pt x="12059" y="4832"/>
                  <a:pt x="12053" y="4838"/>
                  <a:pt x="12047" y="4838"/>
                </a:cubicBezTo>
                <a:cubicBezTo>
                  <a:pt x="12047" y="4844"/>
                  <a:pt x="12041" y="4844"/>
                  <a:pt x="12041" y="4844"/>
                </a:cubicBezTo>
                <a:cubicBezTo>
                  <a:pt x="12035" y="4850"/>
                  <a:pt x="12029" y="4850"/>
                  <a:pt x="12029" y="4856"/>
                </a:cubicBezTo>
                <a:cubicBezTo>
                  <a:pt x="12023" y="4862"/>
                  <a:pt x="12023" y="4868"/>
                  <a:pt x="12017" y="4868"/>
                </a:cubicBezTo>
                <a:cubicBezTo>
                  <a:pt x="12005" y="4868"/>
                  <a:pt x="12000" y="4862"/>
                  <a:pt x="11993" y="4862"/>
                </a:cubicBezTo>
                <a:cubicBezTo>
                  <a:pt x="11988" y="4856"/>
                  <a:pt x="11988" y="4850"/>
                  <a:pt x="11982" y="4850"/>
                </a:cubicBezTo>
                <a:cubicBezTo>
                  <a:pt x="11976" y="4844"/>
                  <a:pt x="11970" y="4844"/>
                  <a:pt x="11970" y="4838"/>
                </a:cubicBezTo>
                <a:cubicBezTo>
                  <a:pt x="11970" y="4832"/>
                  <a:pt x="11970" y="4832"/>
                  <a:pt x="11970" y="4826"/>
                </a:cubicBezTo>
                <a:cubicBezTo>
                  <a:pt x="11970" y="4820"/>
                  <a:pt x="11970" y="4814"/>
                  <a:pt x="11970" y="4814"/>
                </a:cubicBezTo>
                <a:cubicBezTo>
                  <a:pt x="11970" y="4809"/>
                  <a:pt x="11976" y="4814"/>
                  <a:pt x="11982" y="4809"/>
                </a:cubicBezTo>
                <a:cubicBezTo>
                  <a:pt x="11988" y="4803"/>
                  <a:pt x="12000" y="4803"/>
                  <a:pt x="12011" y="4803"/>
                </a:cubicBezTo>
                <a:cubicBezTo>
                  <a:pt x="12017" y="4803"/>
                  <a:pt x="12017" y="4803"/>
                  <a:pt x="12017" y="4803"/>
                </a:cubicBezTo>
                <a:cubicBezTo>
                  <a:pt x="12023" y="4803"/>
                  <a:pt x="12023" y="4809"/>
                  <a:pt x="12035" y="4809"/>
                </a:cubicBezTo>
                <a:cubicBezTo>
                  <a:pt x="12041" y="4809"/>
                  <a:pt x="12041" y="4809"/>
                  <a:pt x="12053" y="4809"/>
                </a:cubicBezTo>
                <a:cubicBezTo>
                  <a:pt x="12059" y="4809"/>
                  <a:pt x="12065" y="4809"/>
                  <a:pt x="12071" y="4809"/>
                </a:cubicBezTo>
                <a:cubicBezTo>
                  <a:pt x="12077" y="4809"/>
                  <a:pt x="12077" y="4803"/>
                  <a:pt x="12082" y="4803"/>
                </a:cubicBezTo>
                <a:cubicBezTo>
                  <a:pt x="12082" y="4797"/>
                  <a:pt x="12082" y="4791"/>
                  <a:pt x="12082" y="4791"/>
                </a:cubicBezTo>
                <a:cubicBezTo>
                  <a:pt x="12077" y="4791"/>
                  <a:pt x="12077" y="4785"/>
                  <a:pt x="12071" y="4785"/>
                </a:cubicBezTo>
                <a:cubicBezTo>
                  <a:pt x="12059" y="4785"/>
                  <a:pt x="12059" y="4785"/>
                  <a:pt x="12059" y="4785"/>
                </a:cubicBezTo>
                <a:cubicBezTo>
                  <a:pt x="12047" y="4785"/>
                  <a:pt x="12047" y="4785"/>
                  <a:pt x="12035" y="4785"/>
                </a:cubicBezTo>
                <a:cubicBezTo>
                  <a:pt x="12023" y="4785"/>
                  <a:pt x="12023" y="4785"/>
                  <a:pt x="12023" y="4785"/>
                </a:cubicBezTo>
                <a:cubicBezTo>
                  <a:pt x="12017" y="4785"/>
                  <a:pt x="12017" y="4785"/>
                  <a:pt x="12011" y="4785"/>
                </a:cubicBezTo>
                <a:cubicBezTo>
                  <a:pt x="12005" y="4785"/>
                  <a:pt x="12005" y="4785"/>
                  <a:pt x="12000" y="4785"/>
                </a:cubicBezTo>
                <a:cubicBezTo>
                  <a:pt x="11988" y="4779"/>
                  <a:pt x="11982" y="4773"/>
                  <a:pt x="11970" y="4773"/>
                </a:cubicBezTo>
                <a:cubicBezTo>
                  <a:pt x="11958" y="4773"/>
                  <a:pt x="11952" y="4773"/>
                  <a:pt x="11934" y="4773"/>
                </a:cubicBezTo>
                <a:cubicBezTo>
                  <a:pt x="11928" y="4773"/>
                  <a:pt x="11928" y="4767"/>
                  <a:pt x="11922" y="4767"/>
                </a:cubicBezTo>
                <a:cubicBezTo>
                  <a:pt x="11911" y="4767"/>
                  <a:pt x="11911" y="4767"/>
                  <a:pt x="11911" y="4767"/>
                </a:cubicBezTo>
                <a:cubicBezTo>
                  <a:pt x="11911" y="4714"/>
                  <a:pt x="11911" y="4714"/>
                  <a:pt x="11911" y="4714"/>
                </a:cubicBezTo>
                <a:cubicBezTo>
                  <a:pt x="11905" y="4708"/>
                  <a:pt x="11905" y="4702"/>
                  <a:pt x="11899" y="4702"/>
                </a:cubicBezTo>
                <a:cubicBezTo>
                  <a:pt x="11899" y="4696"/>
                  <a:pt x="11893" y="4702"/>
                  <a:pt x="11887" y="4696"/>
                </a:cubicBezTo>
                <a:cubicBezTo>
                  <a:pt x="11887" y="4696"/>
                  <a:pt x="11887" y="4690"/>
                  <a:pt x="11881" y="4684"/>
                </a:cubicBezTo>
                <a:cubicBezTo>
                  <a:pt x="11875" y="4684"/>
                  <a:pt x="11869" y="4684"/>
                  <a:pt x="11869" y="4684"/>
                </a:cubicBezTo>
                <a:cubicBezTo>
                  <a:pt x="11863" y="4684"/>
                  <a:pt x="11857" y="4684"/>
                  <a:pt x="11857" y="4684"/>
                </a:cubicBezTo>
                <a:cubicBezTo>
                  <a:pt x="11851" y="4684"/>
                  <a:pt x="11845" y="4678"/>
                  <a:pt x="11845" y="4678"/>
                </a:cubicBezTo>
                <a:cubicBezTo>
                  <a:pt x="11839" y="4672"/>
                  <a:pt x="11827" y="4678"/>
                  <a:pt x="11827" y="4672"/>
                </a:cubicBezTo>
                <a:cubicBezTo>
                  <a:pt x="11827" y="4666"/>
                  <a:pt x="11827" y="4660"/>
                  <a:pt x="11827" y="4654"/>
                </a:cubicBezTo>
                <a:cubicBezTo>
                  <a:pt x="11827" y="4648"/>
                  <a:pt x="11827" y="4642"/>
                  <a:pt x="11827" y="4637"/>
                </a:cubicBezTo>
                <a:cubicBezTo>
                  <a:pt x="11827" y="4625"/>
                  <a:pt x="11816" y="4619"/>
                  <a:pt x="11810" y="4613"/>
                </a:cubicBezTo>
                <a:cubicBezTo>
                  <a:pt x="11810" y="4607"/>
                  <a:pt x="11804" y="4607"/>
                  <a:pt x="11804" y="4601"/>
                </a:cubicBezTo>
                <a:cubicBezTo>
                  <a:pt x="11798" y="4595"/>
                  <a:pt x="11804" y="4595"/>
                  <a:pt x="11804" y="4589"/>
                </a:cubicBezTo>
                <a:cubicBezTo>
                  <a:pt x="11798" y="4583"/>
                  <a:pt x="11804" y="4583"/>
                  <a:pt x="11804" y="4577"/>
                </a:cubicBezTo>
                <a:cubicBezTo>
                  <a:pt x="11804" y="4571"/>
                  <a:pt x="11798" y="4571"/>
                  <a:pt x="11798" y="4565"/>
                </a:cubicBezTo>
                <a:cubicBezTo>
                  <a:pt x="11792" y="4554"/>
                  <a:pt x="11798" y="4554"/>
                  <a:pt x="11798" y="4542"/>
                </a:cubicBezTo>
                <a:cubicBezTo>
                  <a:pt x="11798" y="4536"/>
                  <a:pt x="11792" y="4536"/>
                  <a:pt x="11798" y="4524"/>
                </a:cubicBezTo>
                <a:cubicBezTo>
                  <a:pt x="11798" y="4518"/>
                  <a:pt x="11798" y="4518"/>
                  <a:pt x="11804" y="4512"/>
                </a:cubicBezTo>
                <a:cubicBezTo>
                  <a:pt x="11804" y="4506"/>
                  <a:pt x="11810" y="4506"/>
                  <a:pt x="11810" y="4500"/>
                </a:cubicBezTo>
                <a:cubicBezTo>
                  <a:pt x="11816" y="4500"/>
                  <a:pt x="11822" y="4500"/>
                  <a:pt x="11827" y="4500"/>
                </a:cubicBezTo>
                <a:cubicBezTo>
                  <a:pt x="11839" y="4500"/>
                  <a:pt x="11845" y="4506"/>
                  <a:pt x="11857" y="4506"/>
                </a:cubicBezTo>
                <a:cubicBezTo>
                  <a:pt x="11875" y="4512"/>
                  <a:pt x="11881" y="4524"/>
                  <a:pt x="11887" y="4536"/>
                </a:cubicBezTo>
                <a:cubicBezTo>
                  <a:pt x="11893" y="4536"/>
                  <a:pt x="11899" y="4542"/>
                  <a:pt x="11899" y="4542"/>
                </a:cubicBezTo>
                <a:cubicBezTo>
                  <a:pt x="11911" y="4548"/>
                  <a:pt x="11916" y="4560"/>
                  <a:pt x="11922" y="4565"/>
                </a:cubicBezTo>
                <a:cubicBezTo>
                  <a:pt x="11922" y="4571"/>
                  <a:pt x="11928" y="4571"/>
                  <a:pt x="11934" y="4577"/>
                </a:cubicBezTo>
                <a:cubicBezTo>
                  <a:pt x="11940" y="4589"/>
                  <a:pt x="11940" y="4601"/>
                  <a:pt x="11952" y="4613"/>
                </a:cubicBezTo>
                <a:cubicBezTo>
                  <a:pt x="11952" y="4619"/>
                  <a:pt x="11958" y="4619"/>
                  <a:pt x="11964" y="4625"/>
                </a:cubicBezTo>
                <a:cubicBezTo>
                  <a:pt x="11976" y="4631"/>
                  <a:pt x="11982" y="4631"/>
                  <a:pt x="11993" y="4642"/>
                </a:cubicBezTo>
                <a:cubicBezTo>
                  <a:pt x="12005" y="4642"/>
                  <a:pt x="12011" y="4654"/>
                  <a:pt x="12017" y="4660"/>
                </a:cubicBezTo>
                <a:cubicBezTo>
                  <a:pt x="12029" y="4666"/>
                  <a:pt x="12029" y="4672"/>
                  <a:pt x="12041" y="4678"/>
                </a:cubicBezTo>
                <a:cubicBezTo>
                  <a:pt x="12047" y="4684"/>
                  <a:pt x="12053" y="4690"/>
                  <a:pt x="12065" y="4690"/>
                </a:cubicBezTo>
                <a:cubicBezTo>
                  <a:pt x="12071" y="4696"/>
                  <a:pt x="12082" y="4690"/>
                  <a:pt x="12088" y="4690"/>
                </a:cubicBezTo>
                <a:cubicBezTo>
                  <a:pt x="12094" y="4690"/>
                  <a:pt x="12100" y="4696"/>
                  <a:pt x="12100" y="4696"/>
                </a:cubicBezTo>
                <a:cubicBezTo>
                  <a:pt x="12118" y="4696"/>
                  <a:pt x="12130" y="4702"/>
                  <a:pt x="12148" y="4702"/>
                </a:cubicBezTo>
                <a:cubicBezTo>
                  <a:pt x="12154" y="4702"/>
                  <a:pt x="12154" y="4702"/>
                  <a:pt x="12154" y="4702"/>
                </a:cubicBezTo>
                <a:cubicBezTo>
                  <a:pt x="12166" y="4702"/>
                  <a:pt x="12166" y="4702"/>
                  <a:pt x="12166" y="4702"/>
                </a:cubicBezTo>
                <a:cubicBezTo>
                  <a:pt x="12166" y="4702"/>
                  <a:pt x="12171" y="4696"/>
                  <a:pt x="12177" y="4696"/>
                </a:cubicBezTo>
                <a:cubicBezTo>
                  <a:pt x="12183" y="4696"/>
                  <a:pt x="12189" y="4696"/>
                  <a:pt x="12195" y="4696"/>
                </a:cubicBezTo>
                <a:cubicBezTo>
                  <a:pt x="12201" y="4696"/>
                  <a:pt x="12207" y="4690"/>
                  <a:pt x="12207" y="4690"/>
                </a:cubicBezTo>
                <a:cubicBezTo>
                  <a:pt x="12219" y="4690"/>
                  <a:pt x="12219" y="4690"/>
                  <a:pt x="12219" y="4690"/>
                </a:cubicBezTo>
                <a:cubicBezTo>
                  <a:pt x="12231" y="4690"/>
                  <a:pt x="12237" y="4690"/>
                  <a:pt x="12243" y="4690"/>
                </a:cubicBezTo>
                <a:cubicBezTo>
                  <a:pt x="12248" y="4690"/>
                  <a:pt x="12248" y="4696"/>
                  <a:pt x="12254" y="4702"/>
                </a:cubicBezTo>
                <a:cubicBezTo>
                  <a:pt x="12260" y="4708"/>
                  <a:pt x="12266" y="4708"/>
                  <a:pt x="12272" y="4720"/>
                </a:cubicBezTo>
                <a:cubicBezTo>
                  <a:pt x="12272" y="4726"/>
                  <a:pt x="12272" y="4726"/>
                  <a:pt x="12272" y="4731"/>
                </a:cubicBezTo>
                <a:cubicBezTo>
                  <a:pt x="12272" y="4737"/>
                  <a:pt x="12272" y="4737"/>
                  <a:pt x="12272" y="4743"/>
                </a:cubicBezTo>
                <a:cubicBezTo>
                  <a:pt x="12278" y="4749"/>
                  <a:pt x="12278" y="4749"/>
                  <a:pt x="12278" y="4755"/>
                </a:cubicBezTo>
                <a:cubicBezTo>
                  <a:pt x="12284" y="4755"/>
                  <a:pt x="12290" y="4755"/>
                  <a:pt x="12290" y="4761"/>
                </a:cubicBezTo>
                <a:cubicBezTo>
                  <a:pt x="12296" y="4761"/>
                  <a:pt x="12302" y="4761"/>
                  <a:pt x="12308" y="4761"/>
                </a:cubicBezTo>
                <a:cubicBezTo>
                  <a:pt x="12367" y="4761"/>
                  <a:pt x="12367" y="4761"/>
                  <a:pt x="12367" y="4761"/>
                </a:cubicBezTo>
                <a:cubicBezTo>
                  <a:pt x="12373" y="4761"/>
                  <a:pt x="12373" y="4761"/>
                  <a:pt x="12379" y="4761"/>
                </a:cubicBezTo>
                <a:cubicBezTo>
                  <a:pt x="12385" y="4761"/>
                  <a:pt x="12385" y="4761"/>
                  <a:pt x="12391" y="4761"/>
                </a:cubicBezTo>
                <a:cubicBezTo>
                  <a:pt x="12397" y="4761"/>
                  <a:pt x="12397" y="4767"/>
                  <a:pt x="12403" y="4767"/>
                </a:cubicBezTo>
                <a:cubicBezTo>
                  <a:pt x="12409" y="4773"/>
                  <a:pt x="12409" y="4779"/>
                  <a:pt x="12409" y="4779"/>
                </a:cubicBezTo>
                <a:cubicBezTo>
                  <a:pt x="12414" y="4785"/>
                  <a:pt x="12414" y="4785"/>
                  <a:pt x="12420" y="4785"/>
                </a:cubicBezTo>
                <a:cubicBezTo>
                  <a:pt x="12426" y="4791"/>
                  <a:pt x="12426" y="4791"/>
                  <a:pt x="12438" y="4791"/>
                </a:cubicBezTo>
                <a:cubicBezTo>
                  <a:pt x="12492" y="4791"/>
                  <a:pt x="12492" y="4791"/>
                  <a:pt x="12492" y="4791"/>
                </a:cubicBezTo>
                <a:cubicBezTo>
                  <a:pt x="12503" y="4791"/>
                  <a:pt x="12509" y="4803"/>
                  <a:pt x="12521" y="4803"/>
                </a:cubicBezTo>
                <a:cubicBezTo>
                  <a:pt x="12616" y="4803"/>
                  <a:pt x="12616" y="4803"/>
                  <a:pt x="12616" y="4803"/>
                </a:cubicBezTo>
                <a:cubicBezTo>
                  <a:pt x="12687" y="4791"/>
                  <a:pt x="12687" y="4791"/>
                  <a:pt x="12687" y="4791"/>
                </a:cubicBezTo>
                <a:cubicBezTo>
                  <a:pt x="12752" y="4791"/>
                  <a:pt x="12752" y="4791"/>
                  <a:pt x="12752" y="4791"/>
                </a:cubicBezTo>
                <a:cubicBezTo>
                  <a:pt x="12764" y="4791"/>
                  <a:pt x="12764" y="4797"/>
                  <a:pt x="12776" y="4803"/>
                </a:cubicBezTo>
                <a:cubicBezTo>
                  <a:pt x="12776" y="4809"/>
                  <a:pt x="12782" y="4809"/>
                  <a:pt x="12788" y="4814"/>
                </a:cubicBezTo>
                <a:cubicBezTo>
                  <a:pt x="12788" y="4814"/>
                  <a:pt x="12794" y="4820"/>
                  <a:pt x="12800" y="4820"/>
                </a:cubicBezTo>
                <a:cubicBezTo>
                  <a:pt x="12806" y="4832"/>
                  <a:pt x="12806" y="4838"/>
                  <a:pt x="12812" y="4844"/>
                </a:cubicBezTo>
                <a:cubicBezTo>
                  <a:pt x="12818" y="4850"/>
                  <a:pt x="12818" y="4850"/>
                  <a:pt x="12824" y="4856"/>
                </a:cubicBezTo>
                <a:cubicBezTo>
                  <a:pt x="12830" y="4856"/>
                  <a:pt x="12830" y="4856"/>
                  <a:pt x="12835" y="4856"/>
                </a:cubicBezTo>
                <a:cubicBezTo>
                  <a:pt x="12841" y="4862"/>
                  <a:pt x="12841" y="4862"/>
                  <a:pt x="12847" y="4868"/>
                </a:cubicBezTo>
                <a:cubicBezTo>
                  <a:pt x="12847" y="4868"/>
                  <a:pt x="12847" y="4874"/>
                  <a:pt x="12853" y="4880"/>
                </a:cubicBezTo>
                <a:cubicBezTo>
                  <a:pt x="12853" y="4886"/>
                  <a:pt x="12853" y="4892"/>
                  <a:pt x="12853" y="4897"/>
                </a:cubicBezTo>
                <a:cubicBezTo>
                  <a:pt x="12859" y="4903"/>
                  <a:pt x="12871" y="4897"/>
                  <a:pt x="12877" y="4903"/>
                </a:cubicBezTo>
                <a:cubicBezTo>
                  <a:pt x="12877" y="4903"/>
                  <a:pt x="12877" y="4909"/>
                  <a:pt x="12883" y="4915"/>
                </a:cubicBezTo>
                <a:cubicBezTo>
                  <a:pt x="12883" y="4915"/>
                  <a:pt x="12883" y="4921"/>
                  <a:pt x="12889" y="4927"/>
                </a:cubicBezTo>
                <a:cubicBezTo>
                  <a:pt x="12895" y="4927"/>
                  <a:pt x="12895" y="4927"/>
                  <a:pt x="12901" y="4927"/>
                </a:cubicBezTo>
                <a:cubicBezTo>
                  <a:pt x="12913" y="4927"/>
                  <a:pt x="12913" y="4927"/>
                  <a:pt x="12913" y="4927"/>
                </a:cubicBezTo>
                <a:cubicBezTo>
                  <a:pt x="12918" y="4927"/>
                  <a:pt x="12924" y="4927"/>
                  <a:pt x="12936" y="4927"/>
                </a:cubicBezTo>
                <a:cubicBezTo>
                  <a:pt x="12936" y="4927"/>
                  <a:pt x="12942" y="4933"/>
                  <a:pt x="12948" y="4933"/>
                </a:cubicBezTo>
                <a:cubicBezTo>
                  <a:pt x="12948" y="4933"/>
                  <a:pt x="12954" y="4933"/>
                  <a:pt x="12960" y="4939"/>
                </a:cubicBezTo>
                <a:cubicBezTo>
                  <a:pt x="12966" y="4939"/>
                  <a:pt x="12972" y="4945"/>
                  <a:pt x="12984" y="4951"/>
                </a:cubicBezTo>
                <a:cubicBezTo>
                  <a:pt x="12972" y="4951"/>
                  <a:pt x="12960" y="4945"/>
                  <a:pt x="12948" y="4951"/>
                </a:cubicBezTo>
                <a:cubicBezTo>
                  <a:pt x="12942" y="4951"/>
                  <a:pt x="12936" y="4951"/>
                  <a:pt x="12924" y="4957"/>
                </a:cubicBezTo>
                <a:cubicBezTo>
                  <a:pt x="12924" y="4957"/>
                  <a:pt x="12918" y="4957"/>
                  <a:pt x="12913" y="4963"/>
                </a:cubicBezTo>
                <a:lnTo>
                  <a:pt x="12913" y="4969"/>
                </a:lnTo>
                <a:cubicBezTo>
                  <a:pt x="12918" y="4975"/>
                  <a:pt x="12918" y="4980"/>
                  <a:pt x="12918" y="4980"/>
                </a:cubicBezTo>
                <a:cubicBezTo>
                  <a:pt x="12924" y="4986"/>
                  <a:pt x="12930" y="4986"/>
                  <a:pt x="12930" y="4986"/>
                </a:cubicBezTo>
                <a:cubicBezTo>
                  <a:pt x="12936" y="4986"/>
                  <a:pt x="12942" y="4986"/>
                  <a:pt x="12942" y="4986"/>
                </a:cubicBezTo>
                <a:cubicBezTo>
                  <a:pt x="12948" y="4992"/>
                  <a:pt x="12948" y="4998"/>
                  <a:pt x="12954" y="4998"/>
                </a:cubicBezTo>
                <a:cubicBezTo>
                  <a:pt x="12954" y="5004"/>
                  <a:pt x="12954" y="5004"/>
                  <a:pt x="12960" y="5010"/>
                </a:cubicBezTo>
                <a:cubicBezTo>
                  <a:pt x="12966" y="5022"/>
                  <a:pt x="12972" y="5028"/>
                  <a:pt x="12984" y="5034"/>
                </a:cubicBezTo>
                <a:cubicBezTo>
                  <a:pt x="12990" y="5034"/>
                  <a:pt x="12990" y="5034"/>
                  <a:pt x="12996" y="5040"/>
                </a:cubicBezTo>
                <a:cubicBezTo>
                  <a:pt x="13002" y="5046"/>
                  <a:pt x="13002" y="5052"/>
                  <a:pt x="13007" y="5052"/>
                </a:cubicBezTo>
                <a:cubicBezTo>
                  <a:pt x="13013" y="5052"/>
                  <a:pt x="13013" y="5052"/>
                  <a:pt x="13019" y="5052"/>
                </a:cubicBezTo>
                <a:cubicBezTo>
                  <a:pt x="13025" y="5052"/>
                  <a:pt x="13025" y="5052"/>
                  <a:pt x="13031" y="5052"/>
                </a:cubicBezTo>
                <a:cubicBezTo>
                  <a:pt x="13037" y="5052"/>
                  <a:pt x="13037" y="5046"/>
                  <a:pt x="13043" y="5040"/>
                </a:cubicBezTo>
                <a:cubicBezTo>
                  <a:pt x="13049" y="5040"/>
                  <a:pt x="13049" y="5034"/>
                  <a:pt x="13049" y="5034"/>
                </a:cubicBezTo>
                <a:cubicBezTo>
                  <a:pt x="13061" y="5028"/>
                  <a:pt x="13067" y="5028"/>
                  <a:pt x="13073" y="5028"/>
                </a:cubicBezTo>
                <a:cubicBezTo>
                  <a:pt x="13079" y="5022"/>
                  <a:pt x="13079" y="5016"/>
                  <a:pt x="13084" y="5010"/>
                </a:cubicBezTo>
                <a:cubicBezTo>
                  <a:pt x="13084" y="5004"/>
                  <a:pt x="13090" y="4998"/>
                  <a:pt x="13096" y="4998"/>
                </a:cubicBezTo>
                <a:cubicBezTo>
                  <a:pt x="13108" y="4998"/>
                  <a:pt x="13114" y="5004"/>
                  <a:pt x="13120" y="5010"/>
                </a:cubicBezTo>
                <a:cubicBezTo>
                  <a:pt x="13126" y="5016"/>
                  <a:pt x="13126" y="5016"/>
                  <a:pt x="13126" y="5022"/>
                </a:cubicBezTo>
                <a:cubicBezTo>
                  <a:pt x="13132" y="5034"/>
                  <a:pt x="13132" y="5040"/>
                  <a:pt x="13132" y="5052"/>
                </a:cubicBezTo>
                <a:cubicBezTo>
                  <a:pt x="13132" y="5058"/>
                  <a:pt x="13138" y="5063"/>
                  <a:pt x="13138" y="5075"/>
                </a:cubicBezTo>
                <a:cubicBezTo>
                  <a:pt x="13138" y="5081"/>
                  <a:pt x="13144" y="5087"/>
                  <a:pt x="13150" y="5099"/>
                </a:cubicBezTo>
                <a:cubicBezTo>
                  <a:pt x="13150" y="5105"/>
                  <a:pt x="13150" y="5105"/>
                  <a:pt x="13150" y="5111"/>
                </a:cubicBezTo>
                <a:cubicBezTo>
                  <a:pt x="13150" y="5117"/>
                  <a:pt x="13150" y="5129"/>
                  <a:pt x="13150" y="5135"/>
                </a:cubicBezTo>
                <a:cubicBezTo>
                  <a:pt x="13150" y="5158"/>
                  <a:pt x="13150" y="5158"/>
                  <a:pt x="13150" y="5158"/>
                </a:cubicBezTo>
                <a:cubicBezTo>
                  <a:pt x="13150" y="5164"/>
                  <a:pt x="13150" y="5170"/>
                  <a:pt x="13150" y="5176"/>
                </a:cubicBezTo>
                <a:cubicBezTo>
                  <a:pt x="13150" y="5188"/>
                  <a:pt x="13150" y="5200"/>
                  <a:pt x="13150" y="5212"/>
                </a:cubicBezTo>
                <a:cubicBezTo>
                  <a:pt x="13150" y="5218"/>
                  <a:pt x="13150" y="5224"/>
                  <a:pt x="13150" y="5224"/>
                </a:cubicBezTo>
                <a:cubicBezTo>
                  <a:pt x="13150" y="5235"/>
                  <a:pt x="13156" y="5241"/>
                  <a:pt x="13156" y="5247"/>
                </a:cubicBezTo>
                <a:cubicBezTo>
                  <a:pt x="13156" y="5253"/>
                  <a:pt x="13162" y="5253"/>
                  <a:pt x="13162" y="5259"/>
                </a:cubicBezTo>
                <a:cubicBezTo>
                  <a:pt x="13162" y="5271"/>
                  <a:pt x="13156" y="5283"/>
                  <a:pt x="13162" y="5295"/>
                </a:cubicBezTo>
                <a:cubicBezTo>
                  <a:pt x="13162" y="5307"/>
                  <a:pt x="13168" y="5312"/>
                  <a:pt x="13179" y="5318"/>
                </a:cubicBezTo>
                <a:cubicBezTo>
                  <a:pt x="13179" y="5324"/>
                  <a:pt x="13179" y="5324"/>
                  <a:pt x="13185" y="5330"/>
                </a:cubicBezTo>
                <a:cubicBezTo>
                  <a:pt x="13191" y="5336"/>
                  <a:pt x="13197" y="5336"/>
                  <a:pt x="13197" y="5342"/>
                </a:cubicBezTo>
                <a:cubicBezTo>
                  <a:pt x="13197" y="5348"/>
                  <a:pt x="13203" y="5348"/>
                  <a:pt x="13203" y="5354"/>
                </a:cubicBezTo>
                <a:cubicBezTo>
                  <a:pt x="13209" y="5360"/>
                  <a:pt x="13203" y="5360"/>
                  <a:pt x="13203" y="5366"/>
                </a:cubicBezTo>
                <a:cubicBezTo>
                  <a:pt x="13209" y="5372"/>
                  <a:pt x="13209" y="5384"/>
                  <a:pt x="13209" y="5390"/>
                </a:cubicBezTo>
                <a:cubicBezTo>
                  <a:pt x="13215" y="5396"/>
                  <a:pt x="13215" y="5401"/>
                  <a:pt x="13215" y="5401"/>
                </a:cubicBezTo>
                <a:cubicBezTo>
                  <a:pt x="13215" y="5407"/>
                  <a:pt x="13221" y="5407"/>
                  <a:pt x="13221" y="5413"/>
                </a:cubicBezTo>
                <a:cubicBezTo>
                  <a:pt x="13227" y="5419"/>
                  <a:pt x="13227" y="5425"/>
                  <a:pt x="13227" y="5425"/>
                </a:cubicBezTo>
                <a:cubicBezTo>
                  <a:pt x="13227" y="5431"/>
                  <a:pt x="13227" y="5437"/>
                  <a:pt x="13227" y="5437"/>
                </a:cubicBezTo>
                <a:cubicBezTo>
                  <a:pt x="13227" y="5443"/>
                  <a:pt x="13233" y="5449"/>
                  <a:pt x="13233" y="5449"/>
                </a:cubicBezTo>
                <a:cubicBezTo>
                  <a:pt x="13233" y="5455"/>
                  <a:pt x="13239" y="5461"/>
                  <a:pt x="13239" y="5461"/>
                </a:cubicBezTo>
                <a:cubicBezTo>
                  <a:pt x="13245" y="5467"/>
                  <a:pt x="13250" y="5467"/>
                  <a:pt x="13250" y="5473"/>
                </a:cubicBezTo>
                <a:cubicBezTo>
                  <a:pt x="13257" y="5478"/>
                  <a:pt x="13257" y="5478"/>
                  <a:pt x="13257" y="5485"/>
                </a:cubicBezTo>
                <a:cubicBezTo>
                  <a:pt x="13262" y="5490"/>
                  <a:pt x="13268" y="5490"/>
                  <a:pt x="13268" y="5496"/>
                </a:cubicBezTo>
                <a:cubicBezTo>
                  <a:pt x="13274" y="5502"/>
                  <a:pt x="13274" y="5508"/>
                  <a:pt x="13274" y="5520"/>
                </a:cubicBezTo>
                <a:cubicBezTo>
                  <a:pt x="13274" y="5532"/>
                  <a:pt x="13274" y="5532"/>
                  <a:pt x="13274" y="5532"/>
                </a:cubicBezTo>
                <a:cubicBezTo>
                  <a:pt x="13268" y="5538"/>
                  <a:pt x="13268" y="5544"/>
                  <a:pt x="13268" y="5556"/>
                </a:cubicBezTo>
                <a:cubicBezTo>
                  <a:pt x="13268" y="5567"/>
                  <a:pt x="13268" y="5579"/>
                  <a:pt x="13280" y="5591"/>
                </a:cubicBezTo>
                <a:cubicBezTo>
                  <a:pt x="13280" y="5597"/>
                  <a:pt x="13286" y="5597"/>
                  <a:pt x="13292" y="5603"/>
                </a:cubicBezTo>
                <a:cubicBezTo>
                  <a:pt x="13292" y="5609"/>
                  <a:pt x="13292" y="5615"/>
                  <a:pt x="13298" y="5615"/>
                </a:cubicBezTo>
                <a:cubicBezTo>
                  <a:pt x="13298" y="5621"/>
                  <a:pt x="13304" y="5621"/>
                  <a:pt x="13304" y="5627"/>
                </a:cubicBezTo>
                <a:cubicBezTo>
                  <a:pt x="13316" y="5644"/>
                  <a:pt x="13322" y="5662"/>
                  <a:pt x="13334" y="5680"/>
                </a:cubicBezTo>
                <a:cubicBezTo>
                  <a:pt x="13339" y="5692"/>
                  <a:pt x="13345" y="5698"/>
                  <a:pt x="13351" y="5716"/>
                </a:cubicBezTo>
                <a:cubicBezTo>
                  <a:pt x="13351" y="5716"/>
                  <a:pt x="13351" y="5722"/>
                  <a:pt x="13351" y="5728"/>
                </a:cubicBezTo>
                <a:cubicBezTo>
                  <a:pt x="13357" y="5733"/>
                  <a:pt x="13357" y="5733"/>
                  <a:pt x="13357" y="5733"/>
                </a:cubicBezTo>
                <a:cubicBezTo>
                  <a:pt x="13357" y="5739"/>
                  <a:pt x="13363" y="5739"/>
                  <a:pt x="13369" y="5745"/>
                </a:cubicBezTo>
                <a:cubicBezTo>
                  <a:pt x="13375" y="5751"/>
                  <a:pt x="13375" y="5757"/>
                  <a:pt x="13387" y="5757"/>
                </a:cubicBezTo>
                <a:cubicBezTo>
                  <a:pt x="13393" y="5757"/>
                  <a:pt x="13399" y="5757"/>
                  <a:pt x="13405" y="5751"/>
                </a:cubicBezTo>
                <a:cubicBezTo>
                  <a:pt x="13405" y="5751"/>
                  <a:pt x="13411" y="5751"/>
                  <a:pt x="13416" y="5745"/>
                </a:cubicBezTo>
                <a:cubicBezTo>
                  <a:pt x="13416" y="5739"/>
                  <a:pt x="13416" y="5739"/>
                  <a:pt x="13416" y="5733"/>
                </a:cubicBezTo>
                <a:cubicBezTo>
                  <a:pt x="13416" y="5728"/>
                  <a:pt x="13423" y="5728"/>
                  <a:pt x="13423" y="5722"/>
                </a:cubicBezTo>
                <a:cubicBezTo>
                  <a:pt x="13428" y="5710"/>
                  <a:pt x="13434" y="5698"/>
                  <a:pt x="13440" y="5686"/>
                </a:cubicBezTo>
                <a:cubicBezTo>
                  <a:pt x="13446" y="5686"/>
                  <a:pt x="13446" y="5680"/>
                  <a:pt x="13446" y="5674"/>
                </a:cubicBezTo>
                <a:cubicBezTo>
                  <a:pt x="13452" y="5674"/>
                  <a:pt x="13458" y="5680"/>
                  <a:pt x="13458" y="5674"/>
                </a:cubicBezTo>
                <a:cubicBezTo>
                  <a:pt x="13464" y="5674"/>
                  <a:pt x="13470" y="5674"/>
                  <a:pt x="13470" y="5674"/>
                </a:cubicBezTo>
                <a:cubicBezTo>
                  <a:pt x="13476" y="5668"/>
                  <a:pt x="13482" y="5668"/>
                  <a:pt x="13482" y="5662"/>
                </a:cubicBezTo>
                <a:cubicBezTo>
                  <a:pt x="13488" y="5656"/>
                  <a:pt x="13494" y="5656"/>
                  <a:pt x="13494" y="5651"/>
                </a:cubicBezTo>
                <a:cubicBezTo>
                  <a:pt x="13494" y="5651"/>
                  <a:pt x="13494" y="5644"/>
                  <a:pt x="13500" y="5644"/>
                </a:cubicBezTo>
                <a:cubicBezTo>
                  <a:pt x="13500" y="5639"/>
                  <a:pt x="13500" y="5633"/>
                  <a:pt x="13500" y="5633"/>
                </a:cubicBezTo>
                <a:cubicBezTo>
                  <a:pt x="13505" y="5621"/>
                  <a:pt x="13511" y="5621"/>
                  <a:pt x="13511" y="5609"/>
                </a:cubicBezTo>
                <a:cubicBezTo>
                  <a:pt x="13511" y="5597"/>
                  <a:pt x="13505" y="5591"/>
                  <a:pt x="13511" y="5579"/>
                </a:cubicBezTo>
                <a:lnTo>
                  <a:pt x="13517" y="5573"/>
                </a:lnTo>
                <a:cubicBezTo>
                  <a:pt x="13523" y="5562"/>
                  <a:pt x="13523" y="5556"/>
                  <a:pt x="13529" y="5550"/>
                </a:cubicBezTo>
                <a:cubicBezTo>
                  <a:pt x="13529" y="5538"/>
                  <a:pt x="13535" y="5532"/>
                  <a:pt x="13535" y="5526"/>
                </a:cubicBezTo>
                <a:cubicBezTo>
                  <a:pt x="13535" y="5514"/>
                  <a:pt x="13535" y="5508"/>
                  <a:pt x="13535" y="5502"/>
                </a:cubicBezTo>
                <a:cubicBezTo>
                  <a:pt x="13535" y="5496"/>
                  <a:pt x="13529" y="5490"/>
                  <a:pt x="13529" y="5478"/>
                </a:cubicBezTo>
                <a:cubicBezTo>
                  <a:pt x="13529" y="5473"/>
                  <a:pt x="13535" y="5473"/>
                  <a:pt x="13535" y="5467"/>
                </a:cubicBezTo>
                <a:cubicBezTo>
                  <a:pt x="13535" y="5407"/>
                  <a:pt x="13535" y="5407"/>
                  <a:pt x="13535" y="5407"/>
                </a:cubicBezTo>
                <a:cubicBezTo>
                  <a:pt x="13535" y="5390"/>
                  <a:pt x="13529" y="5372"/>
                  <a:pt x="13529" y="5354"/>
                </a:cubicBezTo>
                <a:cubicBezTo>
                  <a:pt x="13529" y="5348"/>
                  <a:pt x="13535" y="5348"/>
                  <a:pt x="13535" y="5342"/>
                </a:cubicBezTo>
                <a:cubicBezTo>
                  <a:pt x="13541" y="5342"/>
                  <a:pt x="13541" y="5336"/>
                  <a:pt x="13541" y="5336"/>
                </a:cubicBezTo>
                <a:cubicBezTo>
                  <a:pt x="13553" y="5324"/>
                  <a:pt x="13565" y="5330"/>
                  <a:pt x="13577" y="5330"/>
                </a:cubicBezTo>
                <a:cubicBezTo>
                  <a:pt x="13589" y="5330"/>
                  <a:pt x="13600" y="5336"/>
                  <a:pt x="13612" y="5324"/>
                </a:cubicBezTo>
                <a:cubicBezTo>
                  <a:pt x="13618" y="5318"/>
                  <a:pt x="13618" y="5312"/>
                  <a:pt x="13618" y="5301"/>
                </a:cubicBezTo>
                <a:cubicBezTo>
                  <a:pt x="13618" y="5301"/>
                  <a:pt x="13624" y="5295"/>
                  <a:pt x="13624" y="5289"/>
                </a:cubicBezTo>
                <a:cubicBezTo>
                  <a:pt x="13630" y="5283"/>
                  <a:pt x="13630" y="5283"/>
                  <a:pt x="13636" y="5277"/>
                </a:cubicBezTo>
                <a:cubicBezTo>
                  <a:pt x="13642" y="5277"/>
                  <a:pt x="13642" y="5277"/>
                  <a:pt x="13648" y="5277"/>
                </a:cubicBezTo>
                <a:cubicBezTo>
                  <a:pt x="13654" y="5277"/>
                  <a:pt x="13654" y="5277"/>
                  <a:pt x="13660" y="5271"/>
                </a:cubicBezTo>
                <a:cubicBezTo>
                  <a:pt x="13666" y="5271"/>
                  <a:pt x="13666" y="5265"/>
                  <a:pt x="13671" y="5265"/>
                </a:cubicBezTo>
                <a:cubicBezTo>
                  <a:pt x="13677" y="5265"/>
                  <a:pt x="13677" y="5259"/>
                  <a:pt x="13677" y="5253"/>
                </a:cubicBezTo>
                <a:cubicBezTo>
                  <a:pt x="13683" y="5253"/>
                  <a:pt x="13689" y="5247"/>
                  <a:pt x="13689" y="5247"/>
                </a:cubicBezTo>
                <a:cubicBezTo>
                  <a:pt x="13695" y="5247"/>
                  <a:pt x="13701" y="5247"/>
                  <a:pt x="13701" y="5247"/>
                </a:cubicBezTo>
                <a:cubicBezTo>
                  <a:pt x="13707" y="5241"/>
                  <a:pt x="13707" y="5235"/>
                  <a:pt x="13713" y="5235"/>
                </a:cubicBezTo>
                <a:cubicBezTo>
                  <a:pt x="13719" y="5224"/>
                  <a:pt x="13719" y="5218"/>
                  <a:pt x="13725" y="5212"/>
                </a:cubicBezTo>
                <a:cubicBezTo>
                  <a:pt x="13725" y="5206"/>
                  <a:pt x="13731" y="5206"/>
                  <a:pt x="13731" y="5200"/>
                </a:cubicBezTo>
                <a:cubicBezTo>
                  <a:pt x="13737" y="5194"/>
                  <a:pt x="13737" y="5194"/>
                  <a:pt x="13743" y="5188"/>
                </a:cubicBezTo>
                <a:cubicBezTo>
                  <a:pt x="13743" y="5182"/>
                  <a:pt x="13748" y="5182"/>
                  <a:pt x="13748" y="5176"/>
                </a:cubicBezTo>
                <a:cubicBezTo>
                  <a:pt x="13760" y="5170"/>
                  <a:pt x="13766" y="5170"/>
                  <a:pt x="13772" y="5164"/>
                </a:cubicBezTo>
                <a:cubicBezTo>
                  <a:pt x="13778" y="5164"/>
                  <a:pt x="13778" y="5158"/>
                  <a:pt x="13784" y="5152"/>
                </a:cubicBezTo>
                <a:cubicBezTo>
                  <a:pt x="13784" y="5152"/>
                  <a:pt x="13784" y="5146"/>
                  <a:pt x="13790" y="5141"/>
                </a:cubicBezTo>
                <a:cubicBezTo>
                  <a:pt x="13790" y="5141"/>
                  <a:pt x="13790" y="5135"/>
                  <a:pt x="13796" y="5129"/>
                </a:cubicBezTo>
                <a:cubicBezTo>
                  <a:pt x="13796" y="5129"/>
                  <a:pt x="13802" y="5135"/>
                  <a:pt x="13808" y="5129"/>
                </a:cubicBezTo>
                <a:cubicBezTo>
                  <a:pt x="13808" y="5129"/>
                  <a:pt x="13814" y="5135"/>
                  <a:pt x="13814" y="5129"/>
                </a:cubicBezTo>
                <a:cubicBezTo>
                  <a:pt x="13820" y="5129"/>
                  <a:pt x="13826" y="5129"/>
                  <a:pt x="13826" y="5123"/>
                </a:cubicBezTo>
                <a:cubicBezTo>
                  <a:pt x="13832" y="5117"/>
                  <a:pt x="13826" y="5117"/>
                  <a:pt x="13826" y="5111"/>
                </a:cubicBezTo>
                <a:cubicBezTo>
                  <a:pt x="13832" y="5105"/>
                  <a:pt x="13837" y="5099"/>
                  <a:pt x="13849" y="5093"/>
                </a:cubicBezTo>
                <a:cubicBezTo>
                  <a:pt x="13849" y="5093"/>
                  <a:pt x="13855" y="5093"/>
                  <a:pt x="13861" y="5093"/>
                </a:cubicBezTo>
                <a:cubicBezTo>
                  <a:pt x="13867" y="5093"/>
                  <a:pt x="13873" y="5093"/>
                  <a:pt x="13885" y="5093"/>
                </a:cubicBezTo>
                <a:cubicBezTo>
                  <a:pt x="13885" y="5087"/>
                  <a:pt x="13891" y="5081"/>
                  <a:pt x="13891" y="5081"/>
                </a:cubicBezTo>
                <a:cubicBezTo>
                  <a:pt x="13903" y="5063"/>
                  <a:pt x="13897" y="5052"/>
                  <a:pt x="13897" y="5034"/>
                </a:cubicBezTo>
                <a:cubicBezTo>
                  <a:pt x="13903" y="5028"/>
                  <a:pt x="13903" y="5022"/>
                  <a:pt x="13903" y="5010"/>
                </a:cubicBezTo>
                <a:cubicBezTo>
                  <a:pt x="13956" y="5010"/>
                  <a:pt x="13956" y="5010"/>
                  <a:pt x="13956" y="5010"/>
                </a:cubicBezTo>
                <a:cubicBezTo>
                  <a:pt x="13962" y="5010"/>
                  <a:pt x="13962" y="5016"/>
                  <a:pt x="13968" y="5016"/>
                </a:cubicBezTo>
                <a:cubicBezTo>
                  <a:pt x="13974" y="5016"/>
                  <a:pt x="13980" y="5022"/>
                  <a:pt x="13986" y="5022"/>
                </a:cubicBezTo>
                <a:cubicBezTo>
                  <a:pt x="13992" y="5022"/>
                  <a:pt x="13992" y="5022"/>
                  <a:pt x="13992" y="5022"/>
                </a:cubicBezTo>
                <a:cubicBezTo>
                  <a:pt x="13998" y="5016"/>
                  <a:pt x="13998" y="5016"/>
                  <a:pt x="14003" y="5010"/>
                </a:cubicBezTo>
                <a:cubicBezTo>
                  <a:pt x="14003" y="5010"/>
                  <a:pt x="14009" y="5010"/>
                  <a:pt x="14015" y="5010"/>
                </a:cubicBezTo>
                <a:cubicBezTo>
                  <a:pt x="14021" y="5010"/>
                  <a:pt x="14021" y="5004"/>
                  <a:pt x="14027" y="4998"/>
                </a:cubicBezTo>
                <a:cubicBezTo>
                  <a:pt x="14027" y="4998"/>
                  <a:pt x="14033" y="4998"/>
                  <a:pt x="14039" y="4998"/>
                </a:cubicBezTo>
                <a:cubicBezTo>
                  <a:pt x="14039" y="4992"/>
                  <a:pt x="14045" y="4992"/>
                  <a:pt x="14045" y="4986"/>
                </a:cubicBezTo>
                <a:cubicBezTo>
                  <a:pt x="14051" y="4986"/>
                  <a:pt x="14051" y="4980"/>
                  <a:pt x="14051" y="4975"/>
                </a:cubicBezTo>
                <a:cubicBezTo>
                  <a:pt x="14110" y="4975"/>
                  <a:pt x="14110" y="4975"/>
                  <a:pt x="14110" y="4975"/>
                </a:cubicBezTo>
                <a:cubicBezTo>
                  <a:pt x="14110" y="4945"/>
                  <a:pt x="14110" y="4945"/>
                  <a:pt x="14110" y="4945"/>
                </a:cubicBezTo>
                <a:cubicBezTo>
                  <a:pt x="14116" y="4945"/>
                  <a:pt x="14122" y="4945"/>
                  <a:pt x="14128" y="4945"/>
                </a:cubicBezTo>
                <a:cubicBezTo>
                  <a:pt x="14134" y="4945"/>
                  <a:pt x="14140" y="4945"/>
                  <a:pt x="14140" y="4945"/>
                </a:cubicBezTo>
                <a:cubicBezTo>
                  <a:pt x="14146" y="4951"/>
                  <a:pt x="14146" y="4951"/>
                  <a:pt x="14152" y="4957"/>
                </a:cubicBezTo>
                <a:cubicBezTo>
                  <a:pt x="14152" y="4963"/>
                  <a:pt x="14152" y="4963"/>
                  <a:pt x="14152" y="4969"/>
                </a:cubicBezTo>
                <a:cubicBezTo>
                  <a:pt x="14158" y="4975"/>
                  <a:pt x="14158" y="4975"/>
                  <a:pt x="14158" y="4980"/>
                </a:cubicBezTo>
                <a:cubicBezTo>
                  <a:pt x="14164" y="4980"/>
                  <a:pt x="14170" y="4980"/>
                  <a:pt x="14170" y="4986"/>
                </a:cubicBezTo>
                <a:cubicBezTo>
                  <a:pt x="14175" y="4986"/>
                  <a:pt x="14175" y="4992"/>
                  <a:pt x="14175" y="4998"/>
                </a:cubicBezTo>
                <a:cubicBezTo>
                  <a:pt x="14181" y="5004"/>
                  <a:pt x="14181" y="5016"/>
                  <a:pt x="14187" y="5022"/>
                </a:cubicBezTo>
                <a:cubicBezTo>
                  <a:pt x="14187" y="5034"/>
                  <a:pt x="14181" y="5034"/>
                  <a:pt x="14181" y="5046"/>
                </a:cubicBezTo>
                <a:cubicBezTo>
                  <a:pt x="14181" y="5052"/>
                  <a:pt x="14187" y="5052"/>
                  <a:pt x="14187" y="5058"/>
                </a:cubicBezTo>
                <a:cubicBezTo>
                  <a:pt x="14187" y="5058"/>
                  <a:pt x="14193" y="5063"/>
                  <a:pt x="14193" y="5069"/>
                </a:cubicBezTo>
                <a:cubicBezTo>
                  <a:pt x="14193" y="5069"/>
                  <a:pt x="14199" y="5069"/>
                  <a:pt x="14205" y="5075"/>
                </a:cubicBezTo>
                <a:cubicBezTo>
                  <a:pt x="14205" y="5075"/>
                  <a:pt x="14205" y="5081"/>
                  <a:pt x="14205" y="5087"/>
                </a:cubicBezTo>
                <a:cubicBezTo>
                  <a:pt x="14217" y="5093"/>
                  <a:pt x="14223" y="5093"/>
                  <a:pt x="14229" y="5105"/>
                </a:cubicBezTo>
                <a:cubicBezTo>
                  <a:pt x="14235" y="5105"/>
                  <a:pt x="14241" y="5105"/>
                  <a:pt x="14241" y="5111"/>
                </a:cubicBezTo>
                <a:cubicBezTo>
                  <a:pt x="14247" y="5117"/>
                  <a:pt x="14247" y="5117"/>
                  <a:pt x="14253" y="5123"/>
                </a:cubicBezTo>
                <a:cubicBezTo>
                  <a:pt x="14253" y="5129"/>
                  <a:pt x="14258" y="5129"/>
                  <a:pt x="14258" y="5135"/>
                </a:cubicBezTo>
                <a:cubicBezTo>
                  <a:pt x="14258" y="5146"/>
                  <a:pt x="14258" y="5146"/>
                  <a:pt x="14258" y="5146"/>
                </a:cubicBezTo>
                <a:cubicBezTo>
                  <a:pt x="14258" y="5152"/>
                  <a:pt x="14258" y="5152"/>
                  <a:pt x="14258" y="5158"/>
                </a:cubicBezTo>
                <a:cubicBezTo>
                  <a:pt x="14253" y="5164"/>
                  <a:pt x="14258" y="5170"/>
                  <a:pt x="14258" y="5182"/>
                </a:cubicBezTo>
                <a:cubicBezTo>
                  <a:pt x="14258" y="5182"/>
                  <a:pt x="14253" y="5182"/>
                  <a:pt x="14258" y="5182"/>
                </a:cubicBezTo>
                <a:cubicBezTo>
                  <a:pt x="14264" y="5176"/>
                  <a:pt x="14270" y="5176"/>
                  <a:pt x="14276" y="5176"/>
                </a:cubicBezTo>
                <a:cubicBezTo>
                  <a:pt x="14282" y="5176"/>
                  <a:pt x="14288" y="5182"/>
                  <a:pt x="14288" y="5182"/>
                </a:cubicBezTo>
                <a:cubicBezTo>
                  <a:pt x="14294" y="5182"/>
                  <a:pt x="14300" y="5182"/>
                  <a:pt x="14300" y="5188"/>
                </a:cubicBezTo>
                <a:cubicBezTo>
                  <a:pt x="14306" y="5188"/>
                  <a:pt x="14300" y="5194"/>
                  <a:pt x="14300" y="5194"/>
                </a:cubicBezTo>
                <a:cubicBezTo>
                  <a:pt x="14300" y="5206"/>
                  <a:pt x="14300" y="5212"/>
                  <a:pt x="14300" y="5218"/>
                </a:cubicBezTo>
                <a:cubicBezTo>
                  <a:pt x="14300" y="5224"/>
                  <a:pt x="14294" y="5230"/>
                  <a:pt x="14294" y="5230"/>
                </a:cubicBezTo>
                <a:cubicBezTo>
                  <a:pt x="14288" y="5241"/>
                  <a:pt x="14288" y="5253"/>
                  <a:pt x="14288" y="5265"/>
                </a:cubicBezTo>
                <a:cubicBezTo>
                  <a:pt x="14288" y="5283"/>
                  <a:pt x="14288" y="5301"/>
                  <a:pt x="14300" y="5312"/>
                </a:cubicBezTo>
                <a:cubicBezTo>
                  <a:pt x="14306" y="5312"/>
                  <a:pt x="14312" y="5318"/>
                  <a:pt x="14312" y="5318"/>
                </a:cubicBezTo>
                <a:cubicBezTo>
                  <a:pt x="14318" y="5324"/>
                  <a:pt x="14318" y="5324"/>
                  <a:pt x="14324" y="5330"/>
                </a:cubicBezTo>
                <a:cubicBezTo>
                  <a:pt x="14330" y="5330"/>
                  <a:pt x="14341" y="5330"/>
                  <a:pt x="14347" y="5330"/>
                </a:cubicBezTo>
                <a:cubicBezTo>
                  <a:pt x="14359" y="5330"/>
                  <a:pt x="14359" y="5330"/>
                  <a:pt x="14359" y="5330"/>
                </a:cubicBezTo>
                <a:cubicBezTo>
                  <a:pt x="14365" y="5330"/>
                  <a:pt x="14365" y="5330"/>
                  <a:pt x="14371" y="5330"/>
                </a:cubicBezTo>
                <a:cubicBezTo>
                  <a:pt x="14377" y="5324"/>
                  <a:pt x="14371" y="5318"/>
                  <a:pt x="14377" y="5318"/>
                </a:cubicBezTo>
                <a:cubicBezTo>
                  <a:pt x="14377" y="5312"/>
                  <a:pt x="14383" y="5312"/>
                  <a:pt x="14389" y="5312"/>
                </a:cubicBezTo>
                <a:cubicBezTo>
                  <a:pt x="14395" y="5312"/>
                  <a:pt x="14395" y="5307"/>
                  <a:pt x="14401" y="5307"/>
                </a:cubicBezTo>
                <a:cubicBezTo>
                  <a:pt x="14407" y="5307"/>
                  <a:pt x="14413" y="5307"/>
                  <a:pt x="14424" y="5301"/>
                </a:cubicBezTo>
                <a:cubicBezTo>
                  <a:pt x="14424" y="5289"/>
                  <a:pt x="14424" y="5289"/>
                  <a:pt x="14424" y="5289"/>
                </a:cubicBezTo>
                <a:cubicBezTo>
                  <a:pt x="14424" y="5277"/>
                  <a:pt x="14424" y="5277"/>
                  <a:pt x="14424" y="5277"/>
                </a:cubicBezTo>
                <a:cubicBezTo>
                  <a:pt x="14424" y="5277"/>
                  <a:pt x="14430" y="5271"/>
                  <a:pt x="14430" y="5265"/>
                </a:cubicBezTo>
                <a:cubicBezTo>
                  <a:pt x="14448" y="5271"/>
                  <a:pt x="14460" y="5271"/>
                  <a:pt x="14466" y="5283"/>
                </a:cubicBezTo>
                <a:cubicBezTo>
                  <a:pt x="14472" y="5283"/>
                  <a:pt x="14472" y="5289"/>
                  <a:pt x="14472" y="5295"/>
                </a:cubicBezTo>
                <a:cubicBezTo>
                  <a:pt x="14478" y="5301"/>
                  <a:pt x="14478" y="5301"/>
                  <a:pt x="14478" y="5307"/>
                </a:cubicBezTo>
                <a:cubicBezTo>
                  <a:pt x="14484" y="5312"/>
                  <a:pt x="14484" y="5318"/>
                  <a:pt x="14490" y="5330"/>
                </a:cubicBezTo>
                <a:cubicBezTo>
                  <a:pt x="14490" y="5342"/>
                  <a:pt x="14490" y="5348"/>
                  <a:pt x="14496" y="5366"/>
                </a:cubicBezTo>
                <a:cubicBezTo>
                  <a:pt x="14496" y="5366"/>
                  <a:pt x="14496" y="5372"/>
                  <a:pt x="14502" y="5378"/>
                </a:cubicBezTo>
                <a:cubicBezTo>
                  <a:pt x="14502" y="5384"/>
                  <a:pt x="14507" y="5384"/>
                  <a:pt x="14507" y="5390"/>
                </a:cubicBezTo>
                <a:cubicBezTo>
                  <a:pt x="14507" y="5390"/>
                  <a:pt x="14519" y="5390"/>
                  <a:pt x="14519" y="5396"/>
                </a:cubicBezTo>
                <a:cubicBezTo>
                  <a:pt x="14519" y="5396"/>
                  <a:pt x="14519" y="5401"/>
                  <a:pt x="14519" y="5407"/>
                </a:cubicBezTo>
                <a:cubicBezTo>
                  <a:pt x="14519" y="5419"/>
                  <a:pt x="14502" y="5425"/>
                  <a:pt x="14502" y="5443"/>
                </a:cubicBezTo>
                <a:cubicBezTo>
                  <a:pt x="14502" y="5449"/>
                  <a:pt x="14507" y="5455"/>
                  <a:pt x="14507" y="5455"/>
                </a:cubicBezTo>
                <a:cubicBezTo>
                  <a:pt x="14507" y="5461"/>
                  <a:pt x="14513" y="5467"/>
                  <a:pt x="14513" y="5467"/>
                </a:cubicBezTo>
                <a:cubicBezTo>
                  <a:pt x="14513" y="5473"/>
                  <a:pt x="14519" y="5473"/>
                  <a:pt x="14525" y="5478"/>
                </a:cubicBezTo>
                <a:cubicBezTo>
                  <a:pt x="14531" y="5485"/>
                  <a:pt x="14531" y="5490"/>
                  <a:pt x="14543" y="5496"/>
                </a:cubicBezTo>
                <a:cubicBezTo>
                  <a:pt x="14543" y="5502"/>
                  <a:pt x="14549" y="5502"/>
                  <a:pt x="14555" y="5508"/>
                </a:cubicBezTo>
                <a:cubicBezTo>
                  <a:pt x="14555" y="5514"/>
                  <a:pt x="14561" y="5520"/>
                  <a:pt x="14561" y="5526"/>
                </a:cubicBezTo>
                <a:cubicBezTo>
                  <a:pt x="14561" y="5532"/>
                  <a:pt x="14555" y="5538"/>
                  <a:pt x="14555" y="5550"/>
                </a:cubicBezTo>
                <a:cubicBezTo>
                  <a:pt x="14555" y="5556"/>
                  <a:pt x="14561" y="5562"/>
                  <a:pt x="14561" y="5573"/>
                </a:cubicBezTo>
                <a:cubicBezTo>
                  <a:pt x="14561" y="5585"/>
                  <a:pt x="14555" y="5591"/>
                  <a:pt x="14543" y="5597"/>
                </a:cubicBezTo>
                <a:cubicBezTo>
                  <a:pt x="14543" y="5597"/>
                  <a:pt x="14537" y="5597"/>
                  <a:pt x="14531" y="5603"/>
                </a:cubicBezTo>
                <a:cubicBezTo>
                  <a:pt x="14531" y="5603"/>
                  <a:pt x="14525" y="5603"/>
                  <a:pt x="14519" y="5603"/>
                </a:cubicBezTo>
                <a:cubicBezTo>
                  <a:pt x="14519" y="5609"/>
                  <a:pt x="14519" y="5615"/>
                  <a:pt x="14513" y="5615"/>
                </a:cubicBezTo>
                <a:cubicBezTo>
                  <a:pt x="14513" y="5621"/>
                  <a:pt x="14513" y="5627"/>
                  <a:pt x="14513" y="5627"/>
                </a:cubicBezTo>
                <a:cubicBezTo>
                  <a:pt x="14513" y="5639"/>
                  <a:pt x="14513" y="5651"/>
                  <a:pt x="14513" y="5662"/>
                </a:cubicBezTo>
                <a:cubicBezTo>
                  <a:pt x="14513" y="5674"/>
                  <a:pt x="14513" y="5674"/>
                  <a:pt x="14513" y="5674"/>
                </a:cubicBezTo>
                <a:cubicBezTo>
                  <a:pt x="14513" y="5680"/>
                  <a:pt x="14507" y="5686"/>
                  <a:pt x="14507" y="5698"/>
                </a:cubicBezTo>
                <a:cubicBezTo>
                  <a:pt x="14507" y="5704"/>
                  <a:pt x="14507" y="5710"/>
                  <a:pt x="14507" y="5716"/>
                </a:cubicBezTo>
                <a:cubicBezTo>
                  <a:pt x="14507" y="5728"/>
                  <a:pt x="14507" y="5733"/>
                  <a:pt x="14507" y="5745"/>
                </a:cubicBezTo>
                <a:cubicBezTo>
                  <a:pt x="14513" y="5751"/>
                  <a:pt x="14513" y="5751"/>
                  <a:pt x="14519" y="5757"/>
                </a:cubicBezTo>
                <a:cubicBezTo>
                  <a:pt x="14525" y="5757"/>
                  <a:pt x="14525" y="5757"/>
                  <a:pt x="14531" y="5763"/>
                </a:cubicBezTo>
                <a:cubicBezTo>
                  <a:pt x="14531" y="5763"/>
                  <a:pt x="14537" y="5763"/>
                  <a:pt x="14543" y="5763"/>
                </a:cubicBezTo>
                <a:cubicBezTo>
                  <a:pt x="14549" y="5769"/>
                  <a:pt x="14555" y="5781"/>
                  <a:pt x="14561" y="5787"/>
                </a:cubicBezTo>
                <a:cubicBezTo>
                  <a:pt x="14567" y="5799"/>
                  <a:pt x="14573" y="5805"/>
                  <a:pt x="14585" y="5805"/>
                </a:cubicBezTo>
                <a:cubicBezTo>
                  <a:pt x="14591" y="5810"/>
                  <a:pt x="14591" y="5810"/>
                  <a:pt x="14596" y="5810"/>
                </a:cubicBezTo>
                <a:cubicBezTo>
                  <a:pt x="14602" y="5810"/>
                  <a:pt x="14602" y="5817"/>
                  <a:pt x="14602" y="5822"/>
                </a:cubicBezTo>
                <a:cubicBezTo>
                  <a:pt x="14608" y="5828"/>
                  <a:pt x="14614" y="5828"/>
                  <a:pt x="14614" y="5834"/>
                </a:cubicBezTo>
                <a:cubicBezTo>
                  <a:pt x="14614" y="5846"/>
                  <a:pt x="14614" y="5846"/>
                  <a:pt x="14614" y="5858"/>
                </a:cubicBezTo>
                <a:cubicBezTo>
                  <a:pt x="14614" y="5870"/>
                  <a:pt x="14614" y="5876"/>
                  <a:pt x="14620" y="5882"/>
                </a:cubicBezTo>
                <a:cubicBezTo>
                  <a:pt x="14620" y="5888"/>
                  <a:pt x="14632" y="5894"/>
                  <a:pt x="14632" y="5905"/>
                </a:cubicBezTo>
                <a:cubicBezTo>
                  <a:pt x="14638" y="5911"/>
                  <a:pt x="14632" y="5911"/>
                  <a:pt x="14638" y="5917"/>
                </a:cubicBezTo>
                <a:cubicBezTo>
                  <a:pt x="14638" y="5923"/>
                  <a:pt x="14644" y="5923"/>
                  <a:pt x="14650" y="5929"/>
                </a:cubicBezTo>
                <a:cubicBezTo>
                  <a:pt x="14650" y="5941"/>
                  <a:pt x="14656" y="5947"/>
                  <a:pt x="14656" y="5959"/>
                </a:cubicBezTo>
                <a:cubicBezTo>
                  <a:pt x="14656" y="6018"/>
                  <a:pt x="14656" y="6018"/>
                  <a:pt x="14656" y="6018"/>
                </a:cubicBezTo>
                <a:cubicBezTo>
                  <a:pt x="14656" y="6024"/>
                  <a:pt x="14662" y="6024"/>
                  <a:pt x="14662" y="6030"/>
                </a:cubicBezTo>
                <a:cubicBezTo>
                  <a:pt x="14662" y="6036"/>
                  <a:pt x="14662" y="6042"/>
                  <a:pt x="14662" y="6042"/>
                </a:cubicBezTo>
                <a:cubicBezTo>
                  <a:pt x="14668" y="6048"/>
                  <a:pt x="14668" y="6054"/>
                  <a:pt x="14673" y="6054"/>
                </a:cubicBezTo>
                <a:cubicBezTo>
                  <a:pt x="14679" y="6060"/>
                  <a:pt x="14679" y="6065"/>
                  <a:pt x="14685" y="6065"/>
                </a:cubicBezTo>
                <a:cubicBezTo>
                  <a:pt x="14685" y="6071"/>
                  <a:pt x="14691" y="6071"/>
                  <a:pt x="14697" y="6071"/>
                </a:cubicBezTo>
                <a:cubicBezTo>
                  <a:pt x="14709" y="6083"/>
                  <a:pt x="14715" y="6089"/>
                  <a:pt x="14733" y="6095"/>
                </a:cubicBezTo>
                <a:cubicBezTo>
                  <a:pt x="14739" y="6101"/>
                  <a:pt x="14751" y="6101"/>
                  <a:pt x="14757" y="6107"/>
                </a:cubicBezTo>
                <a:cubicBezTo>
                  <a:pt x="14762" y="6113"/>
                  <a:pt x="14762" y="6119"/>
                  <a:pt x="14768" y="6125"/>
                </a:cubicBezTo>
                <a:cubicBezTo>
                  <a:pt x="14774" y="6131"/>
                  <a:pt x="14774" y="6137"/>
                  <a:pt x="14774" y="6137"/>
                </a:cubicBezTo>
                <a:cubicBezTo>
                  <a:pt x="14780" y="6142"/>
                  <a:pt x="14786" y="6142"/>
                  <a:pt x="14786" y="6142"/>
                </a:cubicBezTo>
                <a:cubicBezTo>
                  <a:pt x="14792" y="6142"/>
                  <a:pt x="14792" y="6142"/>
                  <a:pt x="14798" y="6142"/>
                </a:cubicBezTo>
                <a:cubicBezTo>
                  <a:pt x="14804" y="6149"/>
                  <a:pt x="14810" y="6149"/>
                  <a:pt x="14816" y="6149"/>
                </a:cubicBezTo>
                <a:cubicBezTo>
                  <a:pt x="14822" y="6154"/>
                  <a:pt x="14828" y="6154"/>
                  <a:pt x="14834" y="6154"/>
                </a:cubicBezTo>
                <a:cubicBezTo>
                  <a:pt x="14839" y="6154"/>
                  <a:pt x="14839" y="6154"/>
                  <a:pt x="14839" y="6154"/>
                </a:cubicBezTo>
                <a:cubicBezTo>
                  <a:pt x="14846" y="6154"/>
                  <a:pt x="14846" y="6149"/>
                  <a:pt x="14851" y="6149"/>
                </a:cubicBezTo>
                <a:cubicBezTo>
                  <a:pt x="14846" y="6137"/>
                  <a:pt x="14839" y="6131"/>
                  <a:pt x="14834" y="6125"/>
                </a:cubicBezTo>
                <a:cubicBezTo>
                  <a:pt x="14834" y="6119"/>
                  <a:pt x="14834" y="6113"/>
                  <a:pt x="14828" y="6113"/>
                </a:cubicBezTo>
                <a:cubicBezTo>
                  <a:pt x="14828" y="6113"/>
                  <a:pt x="14822" y="6113"/>
                  <a:pt x="14816" y="6113"/>
                </a:cubicBezTo>
                <a:cubicBezTo>
                  <a:pt x="14810" y="6101"/>
                  <a:pt x="14804" y="6095"/>
                  <a:pt x="14804" y="6089"/>
                </a:cubicBezTo>
                <a:cubicBezTo>
                  <a:pt x="14804" y="6077"/>
                  <a:pt x="14804" y="6071"/>
                  <a:pt x="14804" y="6060"/>
                </a:cubicBezTo>
                <a:cubicBezTo>
                  <a:pt x="14804" y="6060"/>
                  <a:pt x="14804" y="6054"/>
                  <a:pt x="14804" y="6048"/>
                </a:cubicBezTo>
                <a:cubicBezTo>
                  <a:pt x="14798" y="6036"/>
                  <a:pt x="14804" y="6030"/>
                  <a:pt x="14804" y="6018"/>
                </a:cubicBezTo>
                <a:cubicBezTo>
                  <a:pt x="14804" y="6012"/>
                  <a:pt x="14798" y="6006"/>
                  <a:pt x="14798" y="6006"/>
                </a:cubicBezTo>
                <a:cubicBezTo>
                  <a:pt x="14798" y="6000"/>
                  <a:pt x="14792" y="5994"/>
                  <a:pt x="14792" y="5994"/>
                </a:cubicBezTo>
                <a:cubicBezTo>
                  <a:pt x="14792" y="5988"/>
                  <a:pt x="14780" y="5988"/>
                  <a:pt x="14780" y="5983"/>
                </a:cubicBezTo>
                <a:cubicBezTo>
                  <a:pt x="14780" y="5971"/>
                  <a:pt x="14780" y="5959"/>
                  <a:pt x="14780" y="5947"/>
                </a:cubicBezTo>
                <a:cubicBezTo>
                  <a:pt x="14780" y="5935"/>
                  <a:pt x="14780" y="5935"/>
                  <a:pt x="14780" y="5935"/>
                </a:cubicBezTo>
                <a:cubicBezTo>
                  <a:pt x="14780" y="5929"/>
                  <a:pt x="14780" y="5929"/>
                  <a:pt x="14780" y="5923"/>
                </a:cubicBezTo>
                <a:cubicBezTo>
                  <a:pt x="14780" y="5911"/>
                  <a:pt x="14780" y="5911"/>
                  <a:pt x="14780" y="5911"/>
                </a:cubicBezTo>
                <a:cubicBezTo>
                  <a:pt x="14780" y="5905"/>
                  <a:pt x="14774" y="5905"/>
                  <a:pt x="14774" y="5899"/>
                </a:cubicBezTo>
                <a:cubicBezTo>
                  <a:pt x="14774" y="5876"/>
                  <a:pt x="14774" y="5876"/>
                  <a:pt x="14774" y="5876"/>
                </a:cubicBezTo>
                <a:cubicBezTo>
                  <a:pt x="14762" y="5876"/>
                  <a:pt x="14751" y="5882"/>
                  <a:pt x="14739" y="5876"/>
                </a:cubicBezTo>
                <a:cubicBezTo>
                  <a:pt x="14739" y="5870"/>
                  <a:pt x="14733" y="5870"/>
                  <a:pt x="14733" y="5864"/>
                </a:cubicBezTo>
                <a:cubicBezTo>
                  <a:pt x="14727" y="5864"/>
                  <a:pt x="14727" y="5858"/>
                  <a:pt x="14721" y="5852"/>
                </a:cubicBezTo>
                <a:cubicBezTo>
                  <a:pt x="14715" y="5852"/>
                  <a:pt x="14715" y="5852"/>
                  <a:pt x="14709" y="5846"/>
                </a:cubicBezTo>
                <a:cubicBezTo>
                  <a:pt x="14703" y="5846"/>
                  <a:pt x="14703" y="5840"/>
                  <a:pt x="14697" y="5834"/>
                </a:cubicBezTo>
                <a:cubicBezTo>
                  <a:pt x="14691" y="5834"/>
                  <a:pt x="14685" y="5828"/>
                  <a:pt x="14673" y="5828"/>
                </a:cubicBezTo>
                <a:cubicBezTo>
                  <a:pt x="14673" y="5828"/>
                  <a:pt x="14668" y="5828"/>
                  <a:pt x="14662" y="5828"/>
                </a:cubicBezTo>
                <a:cubicBezTo>
                  <a:pt x="14650" y="5822"/>
                  <a:pt x="14650" y="5817"/>
                  <a:pt x="14644" y="5810"/>
                </a:cubicBezTo>
                <a:cubicBezTo>
                  <a:pt x="14638" y="5805"/>
                  <a:pt x="14632" y="5805"/>
                  <a:pt x="14632" y="5799"/>
                </a:cubicBezTo>
                <a:cubicBezTo>
                  <a:pt x="14632" y="5793"/>
                  <a:pt x="14632" y="5793"/>
                  <a:pt x="14632" y="5787"/>
                </a:cubicBezTo>
                <a:cubicBezTo>
                  <a:pt x="14626" y="5781"/>
                  <a:pt x="14632" y="5775"/>
                  <a:pt x="14632" y="5763"/>
                </a:cubicBezTo>
                <a:cubicBezTo>
                  <a:pt x="14632" y="5763"/>
                  <a:pt x="14632" y="5757"/>
                  <a:pt x="14632" y="5751"/>
                </a:cubicBezTo>
                <a:cubicBezTo>
                  <a:pt x="14632" y="5751"/>
                  <a:pt x="14632" y="5745"/>
                  <a:pt x="14626" y="5739"/>
                </a:cubicBezTo>
                <a:cubicBezTo>
                  <a:pt x="14626" y="5739"/>
                  <a:pt x="14620" y="5739"/>
                  <a:pt x="14614" y="5733"/>
                </a:cubicBezTo>
                <a:cubicBezTo>
                  <a:pt x="14614" y="5733"/>
                  <a:pt x="14608" y="5733"/>
                  <a:pt x="14602" y="5728"/>
                </a:cubicBezTo>
                <a:cubicBezTo>
                  <a:pt x="14602" y="5722"/>
                  <a:pt x="14602" y="5716"/>
                  <a:pt x="14602" y="5710"/>
                </a:cubicBezTo>
                <a:cubicBezTo>
                  <a:pt x="14602" y="5698"/>
                  <a:pt x="14602" y="5698"/>
                  <a:pt x="14602" y="5698"/>
                </a:cubicBezTo>
                <a:cubicBezTo>
                  <a:pt x="14602" y="5692"/>
                  <a:pt x="14602" y="5686"/>
                  <a:pt x="14602" y="5686"/>
                </a:cubicBezTo>
                <a:cubicBezTo>
                  <a:pt x="14602" y="5680"/>
                  <a:pt x="14596" y="5686"/>
                  <a:pt x="14591" y="5680"/>
                </a:cubicBezTo>
                <a:cubicBezTo>
                  <a:pt x="14585" y="5680"/>
                  <a:pt x="14585" y="5680"/>
                  <a:pt x="14579" y="5674"/>
                </a:cubicBezTo>
                <a:cubicBezTo>
                  <a:pt x="14573" y="5674"/>
                  <a:pt x="14573" y="5674"/>
                  <a:pt x="14573" y="5674"/>
                </a:cubicBezTo>
                <a:cubicBezTo>
                  <a:pt x="14573" y="5615"/>
                  <a:pt x="14573" y="5615"/>
                  <a:pt x="14573" y="5615"/>
                </a:cubicBezTo>
                <a:cubicBezTo>
                  <a:pt x="14573" y="5597"/>
                  <a:pt x="14585" y="5591"/>
                  <a:pt x="14591" y="5579"/>
                </a:cubicBezTo>
                <a:cubicBezTo>
                  <a:pt x="14602" y="5567"/>
                  <a:pt x="14602" y="5556"/>
                  <a:pt x="14608" y="5544"/>
                </a:cubicBezTo>
                <a:cubicBezTo>
                  <a:pt x="14614" y="5538"/>
                  <a:pt x="14614" y="5532"/>
                  <a:pt x="14614" y="5526"/>
                </a:cubicBezTo>
                <a:cubicBezTo>
                  <a:pt x="14614" y="5520"/>
                  <a:pt x="14608" y="5514"/>
                  <a:pt x="14608" y="5502"/>
                </a:cubicBezTo>
                <a:cubicBezTo>
                  <a:pt x="14608" y="5496"/>
                  <a:pt x="14608" y="5496"/>
                  <a:pt x="14614" y="5490"/>
                </a:cubicBezTo>
                <a:cubicBezTo>
                  <a:pt x="14614" y="5485"/>
                  <a:pt x="14620" y="5485"/>
                  <a:pt x="14626" y="5478"/>
                </a:cubicBezTo>
                <a:cubicBezTo>
                  <a:pt x="14626" y="5473"/>
                  <a:pt x="14632" y="5473"/>
                  <a:pt x="14632" y="5467"/>
                </a:cubicBezTo>
                <a:cubicBezTo>
                  <a:pt x="14638" y="5467"/>
                  <a:pt x="14644" y="5467"/>
                  <a:pt x="14644" y="5467"/>
                </a:cubicBezTo>
                <a:cubicBezTo>
                  <a:pt x="14650" y="5473"/>
                  <a:pt x="14650" y="5473"/>
                  <a:pt x="14656" y="5478"/>
                </a:cubicBezTo>
                <a:cubicBezTo>
                  <a:pt x="14662" y="5478"/>
                  <a:pt x="14656" y="5485"/>
                  <a:pt x="14662" y="5490"/>
                </a:cubicBezTo>
                <a:cubicBezTo>
                  <a:pt x="14662" y="5490"/>
                  <a:pt x="14673" y="5490"/>
                  <a:pt x="14673" y="5496"/>
                </a:cubicBezTo>
                <a:cubicBezTo>
                  <a:pt x="14679" y="5502"/>
                  <a:pt x="14673" y="5514"/>
                  <a:pt x="14679" y="5520"/>
                </a:cubicBezTo>
                <a:cubicBezTo>
                  <a:pt x="14679" y="5526"/>
                  <a:pt x="14685" y="5526"/>
                  <a:pt x="14691" y="5526"/>
                </a:cubicBezTo>
                <a:cubicBezTo>
                  <a:pt x="14697" y="5532"/>
                  <a:pt x="14697" y="5532"/>
                  <a:pt x="14709" y="5532"/>
                </a:cubicBezTo>
                <a:cubicBezTo>
                  <a:pt x="14715" y="5532"/>
                  <a:pt x="14715" y="5532"/>
                  <a:pt x="14715" y="5532"/>
                </a:cubicBezTo>
                <a:cubicBezTo>
                  <a:pt x="14715" y="5532"/>
                  <a:pt x="14721" y="5526"/>
                  <a:pt x="14727" y="5526"/>
                </a:cubicBezTo>
                <a:lnTo>
                  <a:pt x="14733" y="5520"/>
                </a:lnTo>
                <a:cubicBezTo>
                  <a:pt x="14745" y="5520"/>
                  <a:pt x="14745" y="5532"/>
                  <a:pt x="14751" y="5544"/>
                </a:cubicBezTo>
                <a:cubicBezTo>
                  <a:pt x="14757" y="5550"/>
                  <a:pt x="14768" y="5556"/>
                  <a:pt x="14768" y="5567"/>
                </a:cubicBezTo>
                <a:cubicBezTo>
                  <a:pt x="14774" y="5573"/>
                  <a:pt x="14774" y="5579"/>
                  <a:pt x="14780" y="5591"/>
                </a:cubicBezTo>
                <a:cubicBezTo>
                  <a:pt x="14780" y="5597"/>
                  <a:pt x="14786" y="5603"/>
                  <a:pt x="14792" y="5615"/>
                </a:cubicBezTo>
                <a:cubicBezTo>
                  <a:pt x="14792" y="5621"/>
                  <a:pt x="14798" y="5627"/>
                  <a:pt x="14804" y="5639"/>
                </a:cubicBezTo>
                <a:cubicBezTo>
                  <a:pt x="14810" y="5644"/>
                  <a:pt x="14816" y="5651"/>
                  <a:pt x="14822" y="5656"/>
                </a:cubicBezTo>
                <a:cubicBezTo>
                  <a:pt x="14828" y="5656"/>
                  <a:pt x="14834" y="5656"/>
                  <a:pt x="14834" y="5656"/>
                </a:cubicBezTo>
                <a:cubicBezTo>
                  <a:pt x="14839" y="5656"/>
                  <a:pt x="14846" y="5656"/>
                  <a:pt x="14846" y="5656"/>
                </a:cubicBezTo>
                <a:cubicBezTo>
                  <a:pt x="14851" y="5662"/>
                  <a:pt x="14857" y="5662"/>
                  <a:pt x="14857" y="5662"/>
                </a:cubicBezTo>
                <a:cubicBezTo>
                  <a:pt x="14863" y="5662"/>
                  <a:pt x="14869" y="5662"/>
                  <a:pt x="14869" y="5662"/>
                </a:cubicBezTo>
                <a:cubicBezTo>
                  <a:pt x="14875" y="5668"/>
                  <a:pt x="14881" y="5668"/>
                  <a:pt x="14881" y="5674"/>
                </a:cubicBezTo>
                <a:cubicBezTo>
                  <a:pt x="14881" y="5686"/>
                  <a:pt x="14869" y="5692"/>
                  <a:pt x="14869" y="5698"/>
                </a:cubicBezTo>
                <a:cubicBezTo>
                  <a:pt x="14863" y="5710"/>
                  <a:pt x="14863" y="5716"/>
                  <a:pt x="14863" y="5722"/>
                </a:cubicBezTo>
                <a:cubicBezTo>
                  <a:pt x="14863" y="5739"/>
                  <a:pt x="14869" y="5751"/>
                  <a:pt x="14881" y="5769"/>
                </a:cubicBezTo>
                <a:cubicBezTo>
                  <a:pt x="14887" y="5769"/>
                  <a:pt x="14887" y="5763"/>
                  <a:pt x="14893" y="5757"/>
                </a:cubicBezTo>
                <a:cubicBezTo>
                  <a:pt x="14899" y="5751"/>
                  <a:pt x="14899" y="5745"/>
                  <a:pt x="14911" y="5733"/>
                </a:cubicBezTo>
                <a:cubicBezTo>
                  <a:pt x="14917" y="5733"/>
                  <a:pt x="14917" y="5733"/>
                  <a:pt x="14923" y="5728"/>
                </a:cubicBezTo>
                <a:cubicBezTo>
                  <a:pt x="14928" y="5722"/>
                  <a:pt x="14928" y="5722"/>
                  <a:pt x="14934" y="5716"/>
                </a:cubicBezTo>
                <a:cubicBezTo>
                  <a:pt x="14940" y="5710"/>
                  <a:pt x="14940" y="5710"/>
                  <a:pt x="14946" y="5704"/>
                </a:cubicBezTo>
                <a:cubicBezTo>
                  <a:pt x="14952" y="5704"/>
                  <a:pt x="14958" y="5698"/>
                  <a:pt x="14958" y="5698"/>
                </a:cubicBezTo>
                <a:cubicBezTo>
                  <a:pt x="14958" y="5692"/>
                  <a:pt x="14964" y="5686"/>
                  <a:pt x="14964" y="5686"/>
                </a:cubicBezTo>
                <a:cubicBezTo>
                  <a:pt x="14964" y="5680"/>
                  <a:pt x="14970" y="5680"/>
                  <a:pt x="14970" y="5674"/>
                </a:cubicBezTo>
                <a:cubicBezTo>
                  <a:pt x="14976" y="5668"/>
                  <a:pt x="14976" y="5668"/>
                  <a:pt x="14976" y="5662"/>
                </a:cubicBezTo>
                <a:cubicBezTo>
                  <a:pt x="14976" y="5656"/>
                  <a:pt x="14976" y="5656"/>
                  <a:pt x="14976" y="5651"/>
                </a:cubicBezTo>
                <a:cubicBezTo>
                  <a:pt x="14982" y="5644"/>
                  <a:pt x="14982" y="5639"/>
                  <a:pt x="14988" y="5639"/>
                </a:cubicBezTo>
                <a:cubicBezTo>
                  <a:pt x="14994" y="5639"/>
                  <a:pt x="15000" y="5644"/>
                  <a:pt x="15005" y="5644"/>
                </a:cubicBezTo>
                <a:cubicBezTo>
                  <a:pt x="15017" y="5644"/>
                  <a:pt x="15023" y="5644"/>
                  <a:pt x="15029" y="5644"/>
                </a:cubicBezTo>
                <a:cubicBezTo>
                  <a:pt x="15035" y="5639"/>
                  <a:pt x="15041" y="5639"/>
                  <a:pt x="15041" y="5633"/>
                </a:cubicBezTo>
                <a:cubicBezTo>
                  <a:pt x="15053" y="5627"/>
                  <a:pt x="15059" y="5615"/>
                  <a:pt x="15071" y="5609"/>
                </a:cubicBezTo>
                <a:cubicBezTo>
                  <a:pt x="15077" y="5603"/>
                  <a:pt x="15077" y="5597"/>
                  <a:pt x="15083" y="5597"/>
                </a:cubicBezTo>
                <a:cubicBezTo>
                  <a:pt x="15089" y="5597"/>
                  <a:pt x="15094" y="5597"/>
                  <a:pt x="15094" y="5591"/>
                </a:cubicBezTo>
                <a:cubicBezTo>
                  <a:pt x="15100" y="5591"/>
                  <a:pt x="15106" y="5591"/>
                  <a:pt x="15106" y="5585"/>
                </a:cubicBezTo>
                <a:cubicBezTo>
                  <a:pt x="15106" y="5579"/>
                  <a:pt x="15106" y="5579"/>
                  <a:pt x="15112" y="5573"/>
                </a:cubicBezTo>
                <a:cubicBezTo>
                  <a:pt x="15112" y="5567"/>
                  <a:pt x="15112" y="5562"/>
                  <a:pt x="15112" y="5550"/>
                </a:cubicBezTo>
                <a:cubicBezTo>
                  <a:pt x="15112" y="5532"/>
                  <a:pt x="15112" y="5514"/>
                  <a:pt x="15112" y="5496"/>
                </a:cubicBezTo>
                <a:cubicBezTo>
                  <a:pt x="15112" y="5455"/>
                  <a:pt x="15112" y="5455"/>
                  <a:pt x="15112" y="5455"/>
                </a:cubicBezTo>
                <a:cubicBezTo>
                  <a:pt x="15112" y="5443"/>
                  <a:pt x="15112" y="5437"/>
                  <a:pt x="15112" y="5425"/>
                </a:cubicBezTo>
                <a:cubicBezTo>
                  <a:pt x="15106" y="5413"/>
                  <a:pt x="15100" y="5407"/>
                  <a:pt x="15094" y="5390"/>
                </a:cubicBezTo>
                <a:cubicBezTo>
                  <a:pt x="15094" y="5384"/>
                  <a:pt x="15089" y="5378"/>
                  <a:pt x="15089" y="5366"/>
                </a:cubicBezTo>
                <a:cubicBezTo>
                  <a:pt x="15089" y="5354"/>
                  <a:pt x="15089" y="5348"/>
                  <a:pt x="15089" y="5342"/>
                </a:cubicBezTo>
                <a:cubicBezTo>
                  <a:pt x="15077" y="5342"/>
                  <a:pt x="15071" y="5342"/>
                  <a:pt x="15059" y="5342"/>
                </a:cubicBezTo>
                <a:cubicBezTo>
                  <a:pt x="15059" y="5336"/>
                  <a:pt x="15053" y="5336"/>
                  <a:pt x="15047" y="5336"/>
                </a:cubicBezTo>
                <a:cubicBezTo>
                  <a:pt x="15047" y="5330"/>
                  <a:pt x="15047" y="5324"/>
                  <a:pt x="15041" y="5324"/>
                </a:cubicBezTo>
                <a:cubicBezTo>
                  <a:pt x="15035" y="5312"/>
                  <a:pt x="15029" y="5307"/>
                  <a:pt x="15023" y="5295"/>
                </a:cubicBezTo>
                <a:cubicBezTo>
                  <a:pt x="15023" y="5295"/>
                  <a:pt x="15023" y="5289"/>
                  <a:pt x="15023" y="5283"/>
                </a:cubicBezTo>
                <a:cubicBezTo>
                  <a:pt x="15023" y="5283"/>
                  <a:pt x="15017" y="5283"/>
                  <a:pt x="15012" y="5283"/>
                </a:cubicBezTo>
                <a:cubicBezTo>
                  <a:pt x="15005" y="5277"/>
                  <a:pt x="15005" y="5277"/>
                  <a:pt x="15000" y="5271"/>
                </a:cubicBezTo>
                <a:cubicBezTo>
                  <a:pt x="14994" y="5265"/>
                  <a:pt x="14988" y="5265"/>
                  <a:pt x="14976" y="5259"/>
                </a:cubicBezTo>
                <a:cubicBezTo>
                  <a:pt x="14976" y="5253"/>
                  <a:pt x="14970" y="5253"/>
                  <a:pt x="14964" y="5247"/>
                </a:cubicBezTo>
                <a:cubicBezTo>
                  <a:pt x="14964" y="5247"/>
                  <a:pt x="14964" y="5241"/>
                  <a:pt x="14958" y="5235"/>
                </a:cubicBezTo>
                <a:cubicBezTo>
                  <a:pt x="14952" y="5230"/>
                  <a:pt x="14946" y="5235"/>
                  <a:pt x="14946" y="5230"/>
                </a:cubicBezTo>
                <a:cubicBezTo>
                  <a:pt x="14946" y="5224"/>
                  <a:pt x="14946" y="5212"/>
                  <a:pt x="14946" y="5206"/>
                </a:cubicBezTo>
                <a:cubicBezTo>
                  <a:pt x="14946" y="5200"/>
                  <a:pt x="14946" y="5200"/>
                  <a:pt x="14946" y="5194"/>
                </a:cubicBezTo>
                <a:cubicBezTo>
                  <a:pt x="14946" y="5188"/>
                  <a:pt x="14934" y="5188"/>
                  <a:pt x="14934" y="5188"/>
                </a:cubicBezTo>
                <a:cubicBezTo>
                  <a:pt x="14928" y="5176"/>
                  <a:pt x="14934" y="5176"/>
                  <a:pt x="14934" y="5164"/>
                </a:cubicBezTo>
                <a:cubicBezTo>
                  <a:pt x="14934" y="5158"/>
                  <a:pt x="14928" y="5152"/>
                  <a:pt x="14934" y="5146"/>
                </a:cubicBezTo>
                <a:cubicBezTo>
                  <a:pt x="14934" y="5141"/>
                  <a:pt x="14934" y="5141"/>
                  <a:pt x="14934" y="5135"/>
                </a:cubicBezTo>
                <a:cubicBezTo>
                  <a:pt x="14934" y="5129"/>
                  <a:pt x="14946" y="5129"/>
                  <a:pt x="14946" y="5123"/>
                </a:cubicBezTo>
                <a:cubicBezTo>
                  <a:pt x="14952" y="5123"/>
                  <a:pt x="14952" y="5123"/>
                  <a:pt x="14958" y="5117"/>
                </a:cubicBezTo>
                <a:cubicBezTo>
                  <a:pt x="14964" y="5111"/>
                  <a:pt x="14970" y="5117"/>
                  <a:pt x="14970" y="5111"/>
                </a:cubicBezTo>
                <a:cubicBezTo>
                  <a:pt x="14970" y="5105"/>
                  <a:pt x="14970" y="5099"/>
                  <a:pt x="14970" y="5099"/>
                </a:cubicBezTo>
                <a:cubicBezTo>
                  <a:pt x="14970" y="5093"/>
                  <a:pt x="14970" y="5087"/>
                  <a:pt x="14970" y="5081"/>
                </a:cubicBezTo>
                <a:cubicBezTo>
                  <a:pt x="14976" y="5075"/>
                  <a:pt x="14976" y="5069"/>
                  <a:pt x="14976" y="5063"/>
                </a:cubicBezTo>
                <a:cubicBezTo>
                  <a:pt x="14982" y="5058"/>
                  <a:pt x="14982" y="5058"/>
                  <a:pt x="14982" y="5052"/>
                </a:cubicBezTo>
                <a:cubicBezTo>
                  <a:pt x="14982" y="5046"/>
                  <a:pt x="14982" y="5040"/>
                  <a:pt x="14988" y="5034"/>
                </a:cubicBezTo>
                <a:cubicBezTo>
                  <a:pt x="14994" y="5034"/>
                  <a:pt x="15000" y="5034"/>
                  <a:pt x="15000" y="5034"/>
                </a:cubicBezTo>
                <a:cubicBezTo>
                  <a:pt x="15005" y="5034"/>
                  <a:pt x="15012" y="5034"/>
                  <a:pt x="15017" y="5034"/>
                </a:cubicBezTo>
                <a:cubicBezTo>
                  <a:pt x="15023" y="5034"/>
                  <a:pt x="15029" y="5028"/>
                  <a:pt x="15041" y="5022"/>
                </a:cubicBezTo>
                <a:cubicBezTo>
                  <a:pt x="15047" y="5022"/>
                  <a:pt x="15047" y="5022"/>
                  <a:pt x="15053" y="5022"/>
                </a:cubicBezTo>
                <a:cubicBezTo>
                  <a:pt x="15059" y="5022"/>
                  <a:pt x="15059" y="5010"/>
                  <a:pt x="15059" y="5010"/>
                </a:cubicBezTo>
                <a:cubicBezTo>
                  <a:pt x="15065" y="5010"/>
                  <a:pt x="15071" y="5010"/>
                  <a:pt x="15071" y="5010"/>
                </a:cubicBezTo>
                <a:cubicBezTo>
                  <a:pt x="15083" y="5010"/>
                  <a:pt x="15089" y="5010"/>
                  <a:pt x="15094" y="5010"/>
                </a:cubicBezTo>
                <a:cubicBezTo>
                  <a:pt x="15100" y="5010"/>
                  <a:pt x="15100" y="5016"/>
                  <a:pt x="15106" y="5016"/>
                </a:cubicBezTo>
                <a:cubicBezTo>
                  <a:pt x="15118" y="5016"/>
                  <a:pt x="15130" y="5010"/>
                  <a:pt x="15142" y="5010"/>
                </a:cubicBezTo>
                <a:cubicBezTo>
                  <a:pt x="15142" y="5028"/>
                  <a:pt x="15142" y="5028"/>
                  <a:pt x="15142" y="5028"/>
                </a:cubicBezTo>
                <a:lnTo>
                  <a:pt x="15136" y="5034"/>
                </a:lnTo>
                <a:cubicBezTo>
                  <a:pt x="15136" y="5099"/>
                  <a:pt x="15136" y="5099"/>
                  <a:pt x="15136" y="5099"/>
                </a:cubicBezTo>
                <a:cubicBezTo>
                  <a:pt x="15136" y="5105"/>
                  <a:pt x="15136" y="5111"/>
                  <a:pt x="15130" y="5111"/>
                </a:cubicBezTo>
                <a:cubicBezTo>
                  <a:pt x="15124" y="5111"/>
                  <a:pt x="15124" y="5117"/>
                  <a:pt x="15118" y="5117"/>
                </a:cubicBezTo>
                <a:cubicBezTo>
                  <a:pt x="15112" y="5117"/>
                  <a:pt x="15112" y="5117"/>
                  <a:pt x="15106" y="5117"/>
                </a:cubicBezTo>
                <a:cubicBezTo>
                  <a:pt x="15100" y="5117"/>
                  <a:pt x="15100" y="5123"/>
                  <a:pt x="15094" y="5123"/>
                </a:cubicBezTo>
                <a:cubicBezTo>
                  <a:pt x="15089" y="5129"/>
                  <a:pt x="15089" y="5135"/>
                  <a:pt x="15089" y="5135"/>
                </a:cubicBezTo>
                <a:cubicBezTo>
                  <a:pt x="15083" y="5141"/>
                  <a:pt x="15077" y="5146"/>
                  <a:pt x="15077" y="5152"/>
                </a:cubicBezTo>
                <a:cubicBezTo>
                  <a:pt x="15077" y="5158"/>
                  <a:pt x="15077" y="5164"/>
                  <a:pt x="15077" y="5170"/>
                </a:cubicBezTo>
                <a:cubicBezTo>
                  <a:pt x="15083" y="5176"/>
                  <a:pt x="15077" y="5182"/>
                  <a:pt x="15083" y="5188"/>
                </a:cubicBezTo>
                <a:cubicBezTo>
                  <a:pt x="15083" y="5188"/>
                  <a:pt x="15089" y="5188"/>
                  <a:pt x="15094" y="5188"/>
                </a:cubicBezTo>
                <a:cubicBezTo>
                  <a:pt x="15183" y="5188"/>
                  <a:pt x="15183" y="5188"/>
                  <a:pt x="15183" y="5188"/>
                </a:cubicBezTo>
                <a:cubicBezTo>
                  <a:pt x="15183" y="5176"/>
                  <a:pt x="15183" y="5164"/>
                  <a:pt x="15189" y="5152"/>
                </a:cubicBezTo>
                <a:cubicBezTo>
                  <a:pt x="15189" y="5146"/>
                  <a:pt x="15189" y="5141"/>
                  <a:pt x="15195" y="5141"/>
                </a:cubicBezTo>
                <a:cubicBezTo>
                  <a:pt x="15195" y="5135"/>
                  <a:pt x="15201" y="5135"/>
                  <a:pt x="15201" y="5129"/>
                </a:cubicBezTo>
                <a:cubicBezTo>
                  <a:pt x="15201" y="5123"/>
                  <a:pt x="15201" y="5123"/>
                  <a:pt x="15201" y="5117"/>
                </a:cubicBezTo>
                <a:cubicBezTo>
                  <a:pt x="15201" y="5111"/>
                  <a:pt x="15201" y="5105"/>
                  <a:pt x="15201" y="5105"/>
                </a:cubicBezTo>
                <a:cubicBezTo>
                  <a:pt x="15195" y="5093"/>
                  <a:pt x="15189" y="5099"/>
                  <a:pt x="15178" y="5093"/>
                </a:cubicBezTo>
                <a:cubicBezTo>
                  <a:pt x="15178" y="5028"/>
                  <a:pt x="15178" y="5028"/>
                  <a:pt x="15178" y="5028"/>
                </a:cubicBezTo>
                <a:cubicBezTo>
                  <a:pt x="15189" y="5028"/>
                  <a:pt x="15195" y="5028"/>
                  <a:pt x="15201" y="5028"/>
                </a:cubicBezTo>
                <a:cubicBezTo>
                  <a:pt x="15213" y="5028"/>
                  <a:pt x="15213" y="5028"/>
                  <a:pt x="15213" y="5028"/>
                </a:cubicBezTo>
                <a:cubicBezTo>
                  <a:pt x="15219" y="5028"/>
                  <a:pt x="15225" y="5022"/>
                  <a:pt x="15225" y="5022"/>
                </a:cubicBezTo>
                <a:cubicBezTo>
                  <a:pt x="15231" y="5016"/>
                  <a:pt x="15231" y="5010"/>
                  <a:pt x="15237" y="5010"/>
                </a:cubicBezTo>
                <a:cubicBezTo>
                  <a:pt x="15243" y="5004"/>
                  <a:pt x="15243" y="4998"/>
                  <a:pt x="15249" y="4998"/>
                </a:cubicBezTo>
                <a:cubicBezTo>
                  <a:pt x="15255" y="4998"/>
                  <a:pt x="15266" y="4998"/>
                  <a:pt x="15272" y="4992"/>
                </a:cubicBezTo>
                <a:cubicBezTo>
                  <a:pt x="15278" y="4992"/>
                  <a:pt x="15290" y="4992"/>
                  <a:pt x="15296" y="4992"/>
                </a:cubicBezTo>
                <a:cubicBezTo>
                  <a:pt x="15308" y="4992"/>
                  <a:pt x="15308" y="4992"/>
                  <a:pt x="15308" y="4992"/>
                </a:cubicBezTo>
                <a:cubicBezTo>
                  <a:pt x="15314" y="4992"/>
                  <a:pt x="15320" y="4992"/>
                  <a:pt x="15320" y="4992"/>
                </a:cubicBezTo>
                <a:cubicBezTo>
                  <a:pt x="15332" y="4992"/>
                  <a:pt x="15337" y="4998"/>
                  <a:pt x="15344" y="4998"/>
                </a:cubicBezTo>
                <a:cubicBezTo>
                  <a:pt x="15349" y="4998"/>
                  <a:pt x="15349" y="4998"/>
                  <a:pt x="15355" y="4998"/>
                </a:cubicBezTo>
                <a:cubicBezTo>
                  <a:pt x="15361" y="4998"/>
                  <a:pt x="15361" y="4992"/>
                  <a:pt x="15367" y="4992"/>
                </a:cubicBezTo>
                <a:cubicBezTo>
                  <a:pt x="15373" y="4986"/>
                  <a:pt x="15373" y="4980"/>
                  <a:pt x="15373" y="4980"/>
                </a:cubicBezTo>
                <a:cubicBezTo>
                  <a:pt x="15379" y="4975"/>
                  <a:pt x="15379" y="4975"/>
                  <a:pt x="15379" y="4969"/>
                </a:cubicBezTo>
                <a:cubicBezTo>
                  <a:pt x="15391" y="4969"/>
                  <a:pt x="15397" y="4969"/>
                  <a:pt x="15403" y="4969"/>
                </a:cubicBezTo>
                <a:cubicBezTo>
                  <a:pt x="15409" y="4969"/>
                  <a:pt x="15409" y="4963"/>
                  <a:pt x="15415" y="4963"/>
                </a:cubicBezTo>
                <a:cubicBezTo>
                  <a:pt x="15421" y="4963"/>
                  <a:pt x="15426" y="4963"/>
                  <a:pt x="15438" y="4963"/>
                </a:cubicBezTo>
                <a:cubicBezTo>
                  <a:pt x="15444" y="4963"/>
                  <a:pt x="15444" y="4963"/>
                  <a:pt x="15450" y="4963"/>
                </a:cubicBezTo>
                <a:cubicBezTo>
                  <a:pt x="15450" y="4957"/>
                  <a:pt x="15456" y="4963"/>
                  <a:pt x="15462" y="4963"/>
                </a:cubicBezTo>
                <a:cubicBezTo>
                  <a:pt x="15468" y="4957"/>
                  <a:pt x="15468" y="4951"/>
                  <a:pt x="15468" y="4951"/>
                </a:cubicBezTo>
                <a:cubicBezTo>
                  <a:pt x="15474" y="4945"/>
                  <a:pt x="15474" y="4939"/>
                  <a:pt x="15480" y="4939"/>
                </a:cubicBezTo>
                <a:cubicBezTo>
                  <a:pt x="15486" y="4939"/>
                  <a:pt x="15486" y="4939"/>
                  <a:pt x="15492" y="4939"/>
                </a:cubicBezTo>
                <a:cubicBezTo>
                  <a:pt x="15498" y="4933"/>
                  <a:pt x="15498" y="4933"/>
                  <a:pt x="15504" y="4927"/>
                </a:cubicBezTo>
                <a:cubicBezTo>
                  <a:pt x="15510" y="4927"/>
                  <a:pt x="15510" y="4927"/>
                  <a:pt x="15515" y="4921"/>
                </a:cubicBezTo>
                <a:cubicBezTo>
                  <a:pt x="15515" y="4921"/>
                  <a:pt x="15515" y="4915"/>
                  <a:pt x="15521" y="4909"/>
                </a:cubicBezTo>
                <a:cubicBezTo>
                  <a:pt x="15527" y="4909"/>
                  <a:pt x="15527" y="4903"/>
                  <a:pt x="15527" y="4897"/>
                </a:cubicBezTo>
                <a:cubicBezTo>
                  <a:pt x="15533" y="4897"/>
                  <a:pt x="15539" y="4892"/>
                  <a:pt x="15539" y="4892"/>
                </a:cubicBezTo>
                <a:cubicBezTo>
                  <a:pt x="15545" y="4886"/>
                  <a:pt x="15545" y="4886"/>
                  <a:pt x="15551" y="4886"/>
                </a:cubicBezTo>
                <a:cubicBezTo>
                  <a:pt x="15557" y="4886"/>
                  <a:pt x="15563" y="4886"/>
                  <a:pt x="15563" y="4886"/>
                </a:cubicBezTo>
                <a:cubicBezTo>
                  <a:pt x="15569" y="4880"/>
                  <a:pt x="15569" y="4886"/>
                  <a:pt x="15575" y="4886"/>
                </a:cubicBezTo>
                <a:cubicBezTo>
                  <a:pt x="15587" y="4880"/>
                  <a:pt x="15592" y="4874"/>
                  <a:pt x="15598" y="4868"/>
                </a:cubicBezTo>
                <a:cubicBezTo>
                  <a:pt x="15604" y="4868"/>
                  <a:pt x="15598" y="4862"/>
                  <a:pt x="15604" y="4856"/>
                </a:cubicBezTo>
                <a:cubicBezTo>
                  <a:pt x="15604" y="4856"/>
                  <a:pt x="15610" y="4856"/>
                  <a:pt x="15616" y="4850"/>
                </a:cubicBezTo>
                <a:cubicBezTo>
                  <a:pt x="15622" y="4850"/>
                  <a:pt x="15622" y="4844"/>
                  <a:pt x="15628" y="4838"/>
                </a:cubicBezTo>
                <a:cubicBezTo>
                  <a:pt x="15628" y="4838"/>
                  <a:pt x="15634" y="4832"/>
                  <a:pt x="15634" y="4826"/>
                </a:cubicBezTo>
                <a:cubicBezTo>
                  <a:pt x="15640" y="4826"/>
                  <a:pt x="15640" y="4820"/>
                  <a:pt x="15646" y="4814"/>
                </a:cubicBezTo>
                <a:cubicBezTo>
                  <a:pt x="15646" y="4814"/>
                  <a:pt x="15646" y="4809"/>
                  <a:pt x="15646" y="4803"/>
                </a:cubicBezTo>
                <a:lnTo>
                  <a:pt x="15652" y="4797"/>
                </a:lnTo>
                <a:cubicBezTo>
                  <a:pt x="15658" y="4785"/>
                  <a:pt x="15670" y="4785"/>
                  <a:pt x="15676" y="4773"/>
                </a:cubicBezTo>
                <a:cubicBezTo>
                  <a:pt x="15681" y="4761"/>
                  <a:pt x="15687" y="4749"/>
                  <a:pt x="15693" y="4737"/>
                </a:cubicBezTo>
                <a:cubicBezTo>
                  <a:pt x="15693" y="4731"/>
                  <a:pt x="15693" y="4731"/>
                  <a:pt x="15693" y="4726"/>
                </a:cubicBezTo>
                <a:cubicBezTo>
                  <a:pt x="15699" y="4720"/>
                  <a:pt x="15705" y="4720"/>
                  <a:pt x="15705" y="4714"/>
                </a:cubicBezTo>
                <a:cubicBezTo>
                  <a:pt x="15711" y="4708"/>
                  <a:pt x="15711" y="4708"/>
                  <a:pt x="15717" y="4702"/>
                </a:cubicBezTo>
                <a:cubicBezTo>
                  <a:pt x="15717" y="4696"/>
                  <a:pt x="15723" y="4696"/>
                  <a:pt x="15729" y="4690"/>
                </a:cubicBezTo>
                <a:cubicBezTo>
                  <a:pt x="15735" y="4690"/>
                  <a:pt x="15741" y="4684"/>
                  <a:pt x="15741" y="4684"/>
                </a:cubicBezTo>
                <a:cubicBezTo>
                  <a:pt x="15747" y="4678"/>
                  <a:pt x="15753" y="4678"/>
                  <a:pt x="15753" y="4672"/>
                </a:cubicBezTo>
                <a:cubicBezTo>
                  <a:pt x="15753" y="4666"/>
                  <a:pt x="15753" y="4660"/>
                  <a:pt x="15753" y="4654"/>
                </a:cubicBezTo>
                <a:cubicBezTo>
                  <a:pt x="15759" y="4654"/>
                  <a:pt x="15759" y="4648"/>
                  <a:pt x="15759" y="4642"/>
                </a:cubicBezTo>
                <a:cubicBezTo>
                  <a:pt x="15759" y="4637"/>
                  <a:pt x="15759" y="4637"/>
                  <a:pt x="15759" y="4631"/>
                </a:cubicBezTo>
                <a:cubicBezTo>
                  <a:pt x="15759" y="4631"/>
                  <a:pt x="15764" y="4625"/>
                  <a:pt x="15764" y="4619"/>
                </a:cubicBezTo>
                <a:cubicBezTo>
                  <a:pt x="15764" y="4619"/>
                  <a:pt x="15764" y="4613"/>
                  <a:pt x="15764" y="4607"/>
                </a:cubicBezTo>
                <a:cubicBezTo>
                  <a:pt x="15770" y="4601"/>
                  <a:pt x="15776" y="4601"/>
                  <a:pt x="15782" y="4601"/>
                </a:cubicBezTo>
                <a:cubicBezTo>
                  <a:pt x="15788" y="4595"/>
                  <a:pt x="15794" y="4589"/>
                  <a:pt x="15800" y="4577"/>
                </a:cubicBezTo>
                <a:cubicBezTo>
                  <a:pt x="15806" y="4565"/>
                  <a:pt x="15818" y="4560"/>
                  <a:pt x="15818" y="4548"/>
                </a:cubicBezTo>
                <a:cubicBezTo>
                  <a:pt x="15818" y="4536"/>
                  <a:pt x="15812" y="4536"/>
                  <a:pt x="15812" y="4530"/>
                </a:cubicBezTo>
                <a:cubicBezTo>
                  <a:pt x="15806" y="4524"/>
                  <a:pt x="15806" y="4518"/>
                  <a:pt x="15800" y="4518"/>
                </a:cubicBezTo>
                <a:cubicBezTo>
                  <a:pt x="15800" y="4518"/>
                  <a:pt x="15794" y="4518"/>
                  <a:pt x="15788" y="4518"/>
                </a:cubicBezTo>
                <a:cubicBezTo>
                  <a:pt x="15782" y="4518"/>
                  <a:pt x="15776" y="4518"/>
                  <a:pt x="15764" y="4512"/>
                </a:cubicBezTo>
                <a:cubicBezTo>
                  <a:pt x="15764" y="4506"/>
                  <a:pt x="15764" y="4500"/>
                  <a:pt x="15764" y="4494"/>
                </a:cubicBezTo>
                <a:cubicBezTo>
                  <a:pt x="15764" y="4488"/>
                  <a:pt x="15764" y="4482"/>
                  <a:pt x="15764" y="4482"/>
                </a:cubicBezTo>
                <a:cubicBezTo>
                  <a:pt x="15764" y="4476"/>
                  <a:pt x="15764" y="4471"/>
                  <a:pt x="15764" y="4471"/>
                </a:cubicBezTo>
                <a:cubicBezTo>
                  <a:pt x="15788" y="4471"/>
                  <a:pt x="15788" y="4471"/>
                  <a:pt x="15788" y="4471"/>
                </a:cubicBezTo>
                <a:cubicBezTo>
                  <a:pt x="15788" y="4465"/>
                  <a:pt x="15788" y="4459"/>
                  <a:pt x="15788" y="4459"/>
                </a:cubicBezTo>
                <a:cubicBezTo>
                  <a:pt x="15782" y="4453"/>
                  <a:pt x="15776" y="4453"/>
                  <a:pt x="15776" y="4447"/>
                </a:cubicBezTo>
                <a:cubicBezTo>
                  <a:pt x="15776" y="4435"/>
                  <a:pt x="15782" y="4423"/>
                  <a:pt x="15776" y="4411"/>
                </a:cubicBezTo>
                <a:cubicBezTo>
                  <a:pt x="15776" y="4405"/>
                  <a:pt x="15776" y="4405"/>
                  <a:pt x="15776" y="4399"/>
                </a:cubicBezTo>
                <a:cubicBezTo>
                  <a:pt x="15776" y="4394"/>
                  <a:pt x="15770" y="4394"/>
                  <a:pt x="15764" y="4387"/>
                </a:cubicBezTo>
                <a:cubicBezTo>
                  <a:pt x="15764" y="4382"/>
                  <a:pt x="15759" y="4387"/>
                  <a:pt x="15753" y="4382"/>
                </a:cubicBezTo>
                <a:cubicBezTo>
                  <a:pt x="15753" y="4370"/>
                  <a:pt x="15759" y="4358"/>
                  <a:pt x="15759" y="4346"/>
                </a:cubicBezTo>
                <a:cubicBezTo>
                  <a:pt x="15759" y="4334"/>
                  <a:pt x="15753" y="4322"/>
                  <a:pt x="15747" y="4310"/>
                </a:cubicBezTo>
                <a:cubicBezTo>
                  <a:pt x="15747" y="4305"/>
                  <a:pt x="15741" y="4299"/>
                  <a:pt x="15735" y="4287"/>
                </a:cubicBezTo>
                <a:cubicBezTo>
                  <a:pt x="15723" y="4281"/>
                  <a:pt x="15723" y="4269"/>
                  <a:pt x="15711" y="4263"/>
                </a:cubicBezTo>
                <a:cubicBezTo>
                  <a:pt x="15705" y="4263"/>
                  <a:pt x="15705" y="4257"/>
                  <a:pt x="15699" y="4257"/>
                </a:cubicBezTo>
                <a:cubicBezTo>
                  <a:pt x="15693" y="4251"/>
                  <a:pt x="15687" y="4257"/>
                  <a:pt x="15681" y="4257"/>
                </a:cubicBezTo>
                <a:cubicBezTo>
                  <a:pt x="15681" y="4251"/>
                  <a:pt x="15676" y="4251"/>
                  <a:pt x="15670" y="4245"/>
                </a:cubicBezTo>
                <a:cubicBezTo>
                  <a:pt x="15670" y="4245"/>
                  <a:pt x="15670" y="4239"/>
                  <a:pt x="15670" y="4233"/>
                </a:cubicBezTo>
                <a:cubicBezTo>
                  <a:pt x="15670" y="4221"/>
                  <a:pt x="15670" y="4221"/>
                  <a:pt x="15670" y="4221"/>
                </a:cubicBezTo>
                <a:cubicBezTo>
                  <a:pt x="15670" y="4216"/>
                  <a:pt x="15676" y="4216"/>
                  <a:pt x="15676" y="4210"/>
                </a:cubicBezTo>
                <a:cubicBezTo>
                  <a:pt x="15681" y="4204"/>
                  <a:pt x="15687" y="4204"/>
                  <a:pt x="15687" y="4198"/>
                </a:cubicBezTo>
                <a:cubicBezTo>
                  <a:pt x="15693" y="4198"/>
                  <a:pt x="15699" y="4198"/>
                  <a:pt x="15699" y="4192"/>
                </a:cubicBezTo>
                <a:cubicBezTo>
                  <a:pt x="15699" y="4186"/>
                  <a:pt x="15699" y="4180"/>
                  <a:pt x="15699" y="4168"/>
                </a:cubicBezTo>
                <a:cubicBezTo>
                  <a:pt x="15699" y="4144"/>
                  <a:pt x="15699" y="4144"/>
                  <a:pt x="15699" y="4144"/>
                </a:cubicBezTo>
                <a:cubicBezTo>
                  <a:pt x="15735" y="4144"/>
                  <a:pt x="15735" y="4144"/>
                  <a:pt x="15735" y="4144"/>
                </a:cubicBezTo>
                <a:cubicBezTo>
                  <a:pt x="15735" y="4144"/>
                  <a:pt x="15741" y="4144"/>
                  <a:pt x="15741" y="4139"/>
                </a:cubicBezTo>
                <a:cubicBezTo>
                  <a:pt x="15747" y="4133"/>
                  <a:pt x="15747" y="4133"/>
                  <a:pt x="15753" y="4127"/>
                </a:cubicBezTo>
                <a:cubicBezTo>
                  <a:pt x="15753" y="4121"/>
                  <a:pt x="15753" y="4115"/>
                  <a:pt x="15759" y="4115"/>
                </a:cubicBezTo>
                <a:cubicBezTo>
                  <a:pt x="15759" y="4115"/>
                  <a:pt x="15764" y="4115"/>
                  <a:pt x="15770" y="4115"/>
                </a:cubicBezTo>
                <a:cubicBezTo>
                  <a:pt x="15770" y="4115"/>
                  <a:pt x="15776" y="4115"/>
                  <a:pt x="15782" y="4115"/>
                </a:cubicBezTo>
                <a:cubicBezTo>
                  <a:pt x="15782" y="4115"/>
                  <a:pt x="15788" y="4109"/>
                  <a:pt x="15794" y="4109"/>
                </a:cubicBezTo>
                <a:cubicBezTo>
                  <a:pt x="15806" y="4109"/>
                  <a:pt x="15806" y="4109"/>
                  <a:pt x="15806" y="4109"/>
                </a:cubicBezTo>
                <a:cubicBezTo>
                  <a:pt x="15818" y="4109"/>
                  <a:pt x="15824" y="4109"/>
                  <a:pt x="15836" y="4109"/>
                </a:cubicBezTo>
                <a:cubicBezTo>
                  <a:pt x="15842" y="4097"/>
                  <a:pt x="15842" y="4091"/>
                  <a:pt x="15842" y="4079"/>
                </a:cubicBezTo>
                <a:lnTo>
                  <a:pt x="15836" y="4073"/>
                </a:lnTo>
                <a:cubicBezTo>
                  <a:pt x="15782" y="4073"/>
                  <a:pt x="15782" y="4073"/>
                  <a:pt x="15782" y="4073"/>
                </a:cubicBezTo>
                <a:cubicBezTo>
                  <a:pt x="15776" y="4067"/>
                  <a:pt x="15776" y="4062"/>
                  <a:pt x="15776" y="4062"/>
                </a:cubicBezTo>
                <a:cubicBezTo>
                  <a:pt x="15770" y="4050"/>
                  <a:pt x="15764" y="4044"/>
                  <a:pt x="15759" y="4038"/>
                </a:cubicBezTo>
                <a:cubicBezTo>
                  <a:pt x="15717" y="4038"/>
                  <a:pt x="15717" y="4038"/>
                  <a:pt x="15717" y="4038"/>
                </a:cubicBezTo>
                <a:cubicBezTo>
                  <a:pt x="15717" y="4044"/>
                  <a:pt x="15711" y="4050"/>
                  <a:pt x="15711" y="4062"/>
                </a:cubicBezTo>
                <a:cubicBezTo>
                  <a:pt x="15711" y="4067"/>
                  <a:pt x="15711" y="4067"/>
                  <a:pt x="15711" y="4073"/>
                </a:cubicBezTo>
                <a:lnTo>
                  <a:pt x="15705" y="4079"/>
                </a:lnTo>
                <a:cubicBezTo>
                  <a:pt x="15699" y="4079"/>
                  <a:pt x="15699" y="4085"/>
                  <a:pt x="15693" y="4085"/>
                </a:cubicBezTo>
                <a:cubicBezTo>
                  <a:pt x="15693" y="4085"/>
                  <a:pt x="15687" y="4079"/>
                  <a:pt x="15681" y="4079"/>
                </a:cubicBezTo>
                <a:cubicBezTo>
                  <a:pt x="15681" y="4079"/>
                  <a:pt x="15676" y="4079"/>
                  <a:pt x="15670" y="4079"/>
                </a:cubicBezTo>
                <a:cubicBezTo>
                  <a:pt x="15670" y="4020"/>
                  <a:pt x="15670" y="4020"/>
                  <a:pt x="15670" y="4020"/>
                </a:cubicBezTo>
                <a:cubicBezTo>
                  <a:pt x="15598" y="4020"/>
                  <a:pt x="15598" y="4020"/>
                  <a:pt x="15598" y="4020"/>
                </a:cubicBezTo>
                <a:cubicBezTo>
                  <a:pt x="15587" y="4020"/>
                  <a:pt x="15581" y="4008"/>
                  <a:pt x="15581" y="3996"/>
                </a:cubicBezTo>
                <a:cubicBezTo>
                  <a:pt x="15581" y="3984"/>
                  <a:pt x="15581" y="3978"/>
                  <a:pt x="15581" y="3973"/>
                </a:cubicBezTo>
                <a:cubicBezTo>
                  <a:pt x="15581" y="3973"/>
                  <a:pt x="15587" y="3967"/>
                  <a:pt x="15587" y="3961"/>
                </a:cubicBezTo>
                <a:cubicBezTo>
                  <a:pt x="15592" y="3961"/>
                  <a:pt x="15592" y="3955"/>
                  <a:pt x="15598" y="3955"/>
                </a:cubicBezTo>
                <a:cubicBezTo>
                  <a:pt x="15604" y="3949"/>
                  <a:pt x="15610" y="3949"/>
                  <a:pt x="15610" y="3949"/>
                </a:cubicBezTo>
                <a:cubicBezTo>
                  <a:pt x="15628" y="3949"/>
                  <a:pt x="15634" y="3949"/>
                  <a:pt x="15646" y="3949"/>
                </a:cubicBezTo>
                <a:cubicBezTo>
                  <a:pt x="15652" y="3949"/>
                  <a:pt x="15652" y="3949"/>
                  <a:pt x="15658" y="3949"/>
                </a:cubicBezTo>
                <a:cubicBezTo>
                  <a:pt x="15664" y="3949"/>
                  <a:pt x="15664" y="3949"/>
                  <a:pt x="15670" y="3949"/>
                </a:cubicBezTo>
                <a:cubicBezTo>
                  <a:pt x="15670" y="3943"/>
                  <a:pt x="15670" y="3937"/>
                  <a:pt x="15670" y="3937"/>
                </a:cubicBezTo>
                <a:cubicBezTo>
                  <a:pt x="15670" y="3931"/>
                  <a:pt x="15676" y="3925"/>
                  <a:pt x="15676" y="3925"/>
                </a:cubicBezTo>
                <a:cubicBezTo>
                  <a:pt x="15681" y="3919"/>
                  <a:pt x="15681" y="3913"/>
                  <a:pt x="15687" y="3913"/>
                </a:cubicBezTo>
                <a:cubicBezTo>
                  <a:pt x="15693" y="3907"/>
                  <a:pt x="15693" y="3913"/>
                  <a:pt x="15699" y="3907"/>
                </a:cubicBezTo>
                <a:cubicBezTo>
                  <a:pt x="15705" y="3907"/>
                  <a:pt x="15705" y="3901"/>
                  <a:pt x="15711" y="3901"/>
                </a:cubicBezTo>
                <a:cubicBezTo>
                  <a:pt x="15717" y="3901"/>
                  <a:pt x="15729" y="3901"/>
                  <a:pt x="15735" y="3901"/>
                </a:cubicBezTo>
                <a:cubicBezTo>
                  <a:pt x="15741" y="3901"/>
                  <a:pt x="15741" y="3901"/>
                  <a:pt x="15747" y="3901"/>
                </a:cubicBezTo>
                <a:cubicBezTo>
                  <a:pt x="15753" y="3901"/>
                  <a:pt x="15753" y="3895"/>
                  <a:pt x="15753" y="3889"/>
                </a:cubicBezTo>
                <a:cubicBezTo>
                  <a:pt x="15759" y="3889"/>
                  <a:pt x="15764" y="3884"/>
                  <a:pt x="15764" y="3884"/>
                </a:cubicBezTo>
                <a:cubicBezTo>
                  <a:pt x="15770" y="3878"/>
                  <a:pt x="15770" y="3872"/>
                  <a:pt x="15776" y="3872"/>
                </a:cubicBezTo>
                <a:cubicBezTo>
                  <a:pt x="15782" y="3866"/>
                  <a:pt x="15782" y="3860"/>
                  <a:pt x="15788" y="3860"/>
                </a:cubicBezTo>
                <a:cubicBezTo>
                  <a:pt x="15794" y="3854"/>
                  <a:pt x="15794" y="3848"/>
                  <a:pt x="15806" y="3848"/>
                </a:cubicBezTo>
                <a:cubicBezTo>
                  <a:pt x="15812" y="3848"/>
                  <a:pt x="15812" y="3848"/>
                  <a:pt x="15812" y="3848"/>
                </a:cubicBezTo>
                <a:cubicBezTo>
                  <a:pt x="15812" y="3848"/>
                  <a:pt x="15818" y="3848"/>
                  <a:pt x="15818" y="3854"/>
                </a:cubicBezTo>
                <a:cubicBezTo>
                  <a:pt x="15824" y="3866"/>
                  <a:pt x="15824" y="3866"/>
                  <a:pt x="15824" y="3866"/>
                </a:cubicBezTo>
                <a:cubicBezTo>
                  <a:pt x="15818" y="3866"/>
                  <a:pt x="15818" y="3872"/>
                  <a:pt x="15818" y="3878"/>
                </a:cubicBezTo>
                <a:cubicBezTo>
                  <a:pt x="15812" y="3878"/>
                  <a:pt x="15806" y="3878"/>
                  <a:pt x="15806" y="3884"/>
                </a:cubicBezTo>
                <a:cubicBezTo>
                  <a:pt x="15800" y="3889"/>
                  <a:pt x="15800" y="3901"/>
                  <a:pt x="15800" y="3907"/>
                </a:cubicBezTo>
                <a:cubicBezTo>
                  <a:pt x="15800" y="3919"/>
                  <a:pt x="15788" y="3919"/>
                  <a:pt x="15782" y="3931"/>
                </a:cubicBezTo>
                <a:cubicBezTo>
                  <a:pt x="15776" y="3931"/>
                  <a:pt x="15776" y="3937"/>
                  <a:pt x="15770" y="3943"/>
                </a:cubicBezTo>
                <a:cubicBezTo>
                  <a:pt x="15770" y="3943"/>
                  <a:pt x="15764" y="3943"/>
                  <a:pt x="15759" y="3949"/>
                </a:cubicBezTo>
                <a:cubicBezTo>
                  <a:pt x="15759" y="3955"/>
                  <a:pt x="15759" y="3955"/>
                  <a:pt x="15759" y="3961"/>
                </a:cubicBezTo>
                <a:cubicBezTo>
                  <a:pt x="15759" y="3973"/>
                  <a:pt x="15759" y="3973"/>
                  <a:pt x="15759" y="3973"/>
                </a:cubicBezTo>
                <a:cubicBezTo>
                  <a:pt x="15764" y="3973"/>
                  <a:pt x="15770" y="3967"/>
                  <a:pt x="15770" y="3967"/>
                </a:cubicBezTo>
                <a:cubicBezTo>
                  <a:pt x="15776" y="3961"/>
                  <a:pt x="15776" y="3961"/>
                  <a:pt x="15782" y="3955"/>
                </a:cubicBezTo>
                <a:cubicBezTo>
                  <a:pt x="15836" y="3955"/>
                  <a:pt x="15836" y="3955"/>
                  <a:pt x="15836" y="3955"/>
                </a:cubicBezTo>
                <a:cubicBezTo>
                  <a:pt x="15842" y="3955"/>
                  <a:pt x="15847" y="3949"/>
                  <a:pt x="15853" y="3949"/>
                </a:cubicBezTo>
                <a:cubicBezTo>
                  <a:pt x="15859" y="3943"/>
                  <a:pt x="15865" y="3931"/>
                  <a:pt x="15871" y="3925"/>
                </a:cubicBezTo>
                <a:cubicBezTo>
                  <a:pt x="15877" y="3925"/>
                  <a:pt x="15877" y="3919"/>
                  <a:pt x="15883" y="3913"/>
                </a:cubicBezTo>
                <a:lnTo>
                  <a:pt x="15889" y="3913"/>
                </a:lnTo>
                <a:cubicBezTo>
                  <a:pt x="15895" y="3913"/>
                  <a:pt x="15901" y="3907"/>
                  <a:pt x="15901" y="3907"/>
                </a:cubicBezTo>
                <a:cubicBezTo>
                  <a:pt x="15919" y="3907"/>
                  <a:pt x="15925" y="3913"/>
                  <a:pt x="15936" y="3919"/>
                </a:cubicBezTo>
                <a:cubicBezTo>
                  <a:pt x="15942" y="3919"/>
                  <a:pt x="15948" y="3919"/>
                  <a:pt x="15948" y="3919"/>
                </a:cubicBezTo>
                <a:cubicBezTo>
                  <a:pt x="15960" y="3919"/>
                  <a:pt x="15966" y="3919"/>
                  <a:pt x="15972" y="3925"/>
                </a:cubicBezTo>
                <a:cubicBezTo>
                  <a:pt x="15978" y="3931"/>
                  <a:pt x="15978" y="3931"/>
                  <a:pt x="15984" y="3931"/>
                </a:cubicBezTo>
                <a:cubicBezTo>
                  <a:pt x="15990" y="3937"/>
                  <a:pt x="15990" y="3949"/>
                  <a:pt x="15990" y="3955"/>
                </a:cubicBezTo>
                <a:cubicBezTo>
                  <a:pt x="15990" y="3967"/>
                  <a:pt x="15990" y="3967"/>
                  <a:pt x="15990" y="3967"/>
                </a:cubicBezTo>
                <a:cubicBezTo>
                  <a:pt x="15990" y="3973"/>
                  <a:pt x="15984" y="3973"/>
                  <a:pt x="15984" y="3978"/>
                </a:cubicBezTo>
                <a:cubicBezTo>
                  <a:pt x="15978" y="3984"/>
                  <a:pt x="15972" y="3984"/>
                  <a:pt x="15972" y="3990"/>
                </a:cubicBezTo>
                <a:cubicBezTo>
                  <a:pt x="15972" y="3990"/>
                  <a:pt x="15972" y="3996"/>
                  <a:pt x="15972" y="4002"/>
                </a:cubicBezTo>
                <a:cubicBezTo>
                  <a:pt x="15966" y="4008"/>
                  <a:pt x="15960" y="4008"/>
                  <a:pt x="15960" y="4020"/>
                </a:cubicBezTo>
                <a:cubicBezTo>
                  <a:pt x="15960" y="4026"/>
                  <a:pt x="15960" y="4032"/>
                  <a:pt x="15966" y="4044"/>
                </a:cubicBezTo>
                <a:cubicBezTo>
                  <a:pt x="15984" y="4044"/>
                  <a:pt x="15984" y="4044"/>
                  <a:pt x="15984" y="4044"/>
                </a:cubicBezTo>
                <a:cubicBezTo>
                  <a:pt x="15996" y="4038"/>
                  <a:pt x="15996" y="4038"/>
                  <a:pt x="15996" y="4038"/>
                </a:cubicBezTo>
                <a:cubicBezTo>
                  <a:pt x="16002" y="4038"/>
                  <a:pt x="16008" y="4032"/>
                  <a:pt x="16014" y="4032"/>
                </a:cubicBezTo>
                <a:cubicBezTo>
                  <a:pt x="16014" y="4032"/>
                  <a:pt x="16019" y="4032"/>
                  <a:pt x="16025" y="4032"/>
                </a:cubicBezTo>
                <a:cubicBezTo>
                  <a:pt x="16031" y="4038"/>
                  <a:pt x="16037" y="4044"/>
                  <a:pt x="16043" y="4050"/>
                </a:cubicBezTo>
                <a:cubicBezTo>
                  <a:pt x="16043" y="4055"/>
                  <a:pt x="16043" y="4062"/>
                  <a:pt x="16049" y="4062"/>
                </a:cubicBezTo>
                <a:cubicBezTo>
                  <a:pt x="16049" y="4073"/>
                  <a:pt x="16049" y="4079"/>
                  <a:pt x="16049" y="4085"/>
                </a:cubicBezTo>
                <a:cubicBezTo>
                  <a:pt x="16055" y="4091"/>
                  <a:pt x="16055" y="4091"/>
                  <a:pt x="16055" y="4097"/>
                </a:cubicBezTo>
                <a:cubicBezTo>
                  <a:pt x="16055" y="4103"/>
                  <a:pt x="16061" y="4103"/>
                  <a:pt x="16061" y="4109"/>
                </a:cubicBezTo>
                <a:cubicBezTo>
                  <a:pt x="16061" y="4115"/>
                  <a:pt x="16073" y="4115"/>
                  <a:pt x="16073" y="4127"/>
                </a:cubicBezTo>
                <a:cubicBezTo>
                  <a:pt x="16073" y="4186"/>
                  <a:pt x="16073" y="4186"/>
                  <a:pt x="16073" y="4186"/>
                </a:cubicBezTo>
                <a:cubicBezTo>
                  <a:pt x="16073" y="4192"/>
                  <a:pt x="16067" y="4198"/>
                  <a:pt x="16061" y="4198"/>
                </a:cubicBezTo>
                <a:cubicBezTo>
                  <a:pt x="16055" y="4204"/>
                  <a:pt x="16049" y="4204"/>
                  <a:pt x="16049" y="4210"/>
                </a:cubicBezTo>
                <a:cubicBezTo>
                  <a:pt x="16049" y="4210"/>
                  <a:pt x="16049" y="4216"/>
                  <a:pt x="16049" y="4221"/>
                </a:cubicBezTo>
                <a:cubicBezTo>
                  <a:pt x="16043" y="4228"/>
                  <a:pt x="16043" y="4228"/>
                  <a:pt x="16043" y="4233"/>
                </a:cubicBezTo>
                <a:cubicBezTo>
                  <a:pt x="16043" y="4263"/>
                  <a:pt x="16043" y="4263"/>
                  <a:pt x="16043" y="4263"/>
                </a:cubicBezTo>
                <a:cubicBezTo>
                  <a:pt x="16102" y="4263"/>
                  <a:pt x="16102" y="4263"/>
                  <a:pt x="16102" y="4263"/>
                </a:cubicBezTo>
                <a:cubicBezTo>
                  <a:pt x="16120" y="4263"/>
                  <a:pt x="16126" y="4251"/>
                  <a:pt x="16138" y="4245"/>
                </a:cubicBezTo>
                <a:cubicBezTo>
                  <a:pt x="16150" y="4239"/>
                  <a:pt x="16150" y="4239"/>
                  <a:pt x="16150" y="4239"/>
                </a:cubicBezTo>
                <a:cubicBezTo>
                  <a:pt x="16156" y="4239"/>
                  <a:pt x="16162" y="4233"/>
                  <a:pt x="16168" y="4233"/>
                </a:cubicBezTo>
                <a:cubicBezTo>
                  <a:pt x="16174" y="4228"/>
                  <a:pt x="16174" y="4221"/>
                  <a:pt x="16180" y="4221"/>
                </a:cubicBezTo>
                <a:cubicBezTo>
                  <a:pt x="16185" y="4221"/>
                  <a:pt x="16185" y="4221"/>
                  <a:pt x="16191" y="4216"/>
                </a:cubicBezTo>
                <a:cubicBezTo>
                  <a:pt x="16197" y="4216"/>
                  <a:pt x="16197" y="4216"/>
                  <a:pt x="16203" y="4210"/>
                </a:cubicBezTo>
                <a:cubicBezTo>
                  <a:pt x="16209" y="4210"/>
                  <a:pt x="16209" y="4204"/>
                  <a:pt x="16215" y="4204"/>
                </a:cubicBezTo>
                <a:cubicBezTo>
                  <a:pt x="16221" y="4204"/>
                  <a:pt x="16227" y="4204"/>
                  <a:pt x="16227" y="4204"/>
                </a:cubicBezTo>
                <a:cubicBezTo>
                  <a:pt x="16233" y="4204"/>
                  <a:pt x="16239" y="4198"/>
                  <a:pt x="16239" y="4192"/>
                </a:cubicBezTo>
                <a:lnTo>
                  <a:pt x="16239" y="4186"/>
                </a:lnTo>
                <a:cubicBezTo>
                  <a:pt x="16239" y="4174"/>
                  <a:pt x="16239" y="4168"/>
                  <a:pt x="16239" y="4162"/>
                </a:cubicBezTo>
                <a:cubicBezTo>
                  <a:pt x="16239" y="4156"/>
                  <a:pt x="16245" y="4150"/>
                  <a:pt x="16245" y="4144"/>
                </a:cubicBezTo>
                <a:cubicBezTo>
                  <a:pt x="16245" y="4144"/>
                  <a:pt x="16245" y="4139"/>
                  <a:pt x="16245" y="4133"/>
                </a:cubicBezTo>
                <a:cubicBezTo>
                  <a:pt x="16245" y="4103"/>
                  <a:pt x="16245" y="4103"/>
                  <a:pt x="16245" y="4103"/>
                </a:cubicBezTo>
                <a:cubicBezTo>
                  <a:pt x="16233" y="4103"/>
                  <a:pt x="16227" y="4103"/>
                  <a:pt x="16215" y="4097"/>
                </a:cubicBezTo>
                <a:cubicBezTo>
                  <a:pt x="16215" y="4091"/>
                  <a:pt x="16209" y="4085"/>
                  <a:pt x="16209" y="4079"/>
                </a:cubicBezTo>
                <a:cubicBezTo>
                  <a:pt x="16209" y="4073"/>
                  <a:pt x="16209" y="4062"/>
                  <a:pt x="16209" y="4055"/>
                </a:cubicBezTo>
                <a:cubicBezTo>
                  <a:pt x="16209" y="4050"/>
                  <a:pt x="16209" y="4050"/>
                  <a:pt x="16209" y="4044"/>
                </a:cubicBezTo>
                <a:cubicBezTo>
                  <a:pt x="16209" y="4038"/>
                  <a:pt x="16203" y="4038"/>
                  <a:pt x="16197" y="4038"/>
                </a:cubicBezTo>
                <a:cubicBezTo>
                  <a:pt x="16191" y="4038"/>
                  <a:pt x="16191" y="4032"/>
                  <a:pt x="16185" y="4032"/>
                </a:cubicBezTo>
                <a:cubicBezTo>
                  <a:pt x="16180" y="4026"/>
                  <a:pt x="16180" y="4020"/>
                  <a:pt x="16180" y="4020"/>
                </a:cubicBezTo>
                <a:cubicBezTo>
                  <a:pt x="16174" y="4014"/>
                  <a:pt x="16168" y="4014"/>
                  <a:pt x="16168" y="4014"/>
                </a:cubicBezTo>
                <a:cubicBezTo>
                  <a:pt x="16162" y="4008"/>
                  <a:pt x="16156" y="4008"/>
                  <a:pt x="16156" y="4002"/>
                </a:cubicBezTo>
                <a:cubicBezTo>
                  <a:pt x="16150" y="4002"/>
                  <a:pt x="16156" y="3996"/>
                  <a:pt x="16150" y="3990"/>
                </a:cubicBezTo>
                <a:cubicBezTo>
                  <a:pt x="16150" y="3990"/>
                  <a:pt x="16144" y="3984"/>
                  <a:pt x="16144" y="3978"/>
                </a:cubicBezTo>
                <a:cubicBezTo>
                  <a:pt x="16138" y="3973"/>
                  <a:pt x="16144" y="3973"/>
                  <a:pt x="16144" y="3961"/>
                </a:cubicBezTo>
                <a:cubicBezTo>
                  <a:pt x="16144" y="3949"/>
                  <a:pt x="16144" y="3943"/>
                  <a:pt x="16144" y="3931"/>
                </a:cubicBezTo>
                <a:cubicBezTo>
                  <a:pt x="16150" y="3925"/>
                  <a:pt x="16150" y="3925"/>
                  <a:pt x="16156" y="3919"/>
                </a:cubicBezTo>
                <a:cubicBezTo>
                  <a:pt x="16156" y="3919"/>
                  <a:pt x="16156" y="3913"/>
                  <a:pt x="16162" y="3907"/>
                </a:cubicBezTo>
                <a:cubicBezTo>
                  <a:pt x="16162" y="3907"/>
                  <a:pt x="16162" y="3901"/>
                  <a:pt x="16162" y="3895"/>
                </a:cubicBezTo>
                <a:cubicBezTo>
                  <a:pt x="16168" y="3895"/>
                  <a:pt x="16174" y="3901"/>
                  <a:pt x="16174" y="3895"/>
                </a:cubicBezTo>
                <a:cubicBezTo>
                  <a:pt x="16185" y="3895"/>
                  <a:pt x="16191" y="3895"/>
                  <a:pt x="16203" y="3889"/>
                </a:cubicBezTo>
                <a:cubicBezTo>
                  <a:pt x="16209" y="3889"/>
                  <a:pt x="16209" y="3889"/>
                  <a:pt x="16209" y="3889"/>
                </a:cubicBezTo>
                <a:cubicBezTo>
                  <a:pt x="16221" y="3889"/>
                  <a:pt x="16227" y="3889"/>
                  <a:pt x="16233" y="3889"/>
                </a:cubicBezTo>
                <a:cubicBezTo>
                  <a:pt x="16233" y="3789"/>
                  <a:pt x="16233" y="3789"/>
                  <a:pt x="16233" y="3789"/>
                </a:cubicBezTo>
                <a:cubicBezTo>
                  <a:pt x="16233" y="3783"/>
                  <a:pt x="16239" y="3783"/>
                  <a:pt x="16239" y="3777"/>
                </a:cubicBezTo>
                <a:cubicBezTo>
                  <a:pt x="16239" y="3777"/>
                  <a:pt x="16239" y="3771"/>
                  <a:pt x="16239" y="3765"/>
                </a:cubicBezTo>
                <a:cubicBezTo>
                  <a:pt x="16245" y="3765"/>
                  <a:pt x="16245" y="3759"/>
                  <a:pt x="16251" y="3753"/>
                </a:cubicBezTo>
                <a:cubicBezTo>
                  <a:pt x="16251" y="3753"/>
                  <a:pt x="16257" y="3759"/>
                  <a:pt x="16262" y="3753"/>
                </a:cubicBezTo>
                <a:cubicBezTo>
                  <a:pt x="16262" y="3753"/>
                  <a:pt x="16269" y="3753"/>
                  <a:pt x="16274" y="3747"/>
                </a:cubicBezTo>
                <a:cubicBezTo>
                  <a:pt x="16286" y="3741"/>
                  <a:pt x="16286" y="3735"/>
                  <a:pt x="16292" y="3723"/>
                </a:cubicBezTo>
                <a:cubicBezTo>
                  <a:pt x="16298" y="3718"/>
                  <a:pt x="16298" y="3718"/>
                  <a:pt x="16304" y="3712"/>
                </a:cubicBezTo>
                <a:cubicBezTo>
                  <a:pt x="16310" y="3706"/>
                  <a:pt x="16316" y="3694"/>
                  <a:pt x="16322" y="3694"/>
                </a:cubicBezTo>
                <a:cubicBezTo>
                  <a:pt x="16328" y="3688"/>
                  <a:pt x="16328" y="3694"/>
                  <a:pt x="16334" y="3694"/>
                </a:cubicBezTo>
                <a:cubicBezTo>
                  <a:pt x="16340" y="3694"/>
                  <a:pt x="16340" y="3694"/>
                  <a:pt x="16346" y="3694"/>
                </a:cubicBezTo>
                <a:cubicBezTo>
                  <a:pt x="16363" y="3700"/>
                  <a:pt x="16375" y="3712"/>
                  <a:pt x="16393" y="3723"/>
                </a:cubicBezTo>
                <a:cubicBezTo>
                  <a:pt x="16393" y="3723"/>
                  <a:pt x="16399" y="3723"/>
                  <a:pt x="16405" y="3723"/>
                </a:cubicBezTo>
                <a:cubicBezTo>
                  <a:pt x="16411" y="3723"/>
                  <a:pt x="16417" y="3718"/>
                  <a:pt x="16428" y="3718"/>
                </a:cubicBezTo>
                <a:cubicBezTo>
                  <a:pt x="16428" y="3712"/>
                  <a:pt x="16435" y="3712"/>
                  <a:pt x="16435" y="3712"/>
                </a:cubicBezTo>
                <a:cubicBezTo>
                  <a:pt x="16440" y="3706"/>
                  <a:pt x="16440" y="3700"/>
                  <a:pt x="16446" y="3700"/>
                </a:cubicBezTo>
                <a:cubicBezTo>
                  <a:pt x="16452" y="3694"/>
                  <a:pt x="16452" y="3694"/>
                  <a:pt x="16458" y="3688"/>
                </a:cubicBezTo>
                <a:cubicBezTo>
                  <a:pt x="16458" y="3688"/>
                  <a:pt x="16464" y="3688"/>
                  <a:pt x="16470" y="3688"/>
                </a:cubicBezTo>
                <a:cubicBezTo>
                  <a:pt x="16476" y="3688"/>
                  <a:pt x="16470" y="3682"/>
                  <a:pt x="16476" y="3676"/>
                </a:cubicBezTo>
                <a:cubicBezTo>
                  <a:pt x="16488" y="3676"/>
                  <a:pt x="16494" y="3682"/>
                  <a:pt x="16500" y="3676"/>
                </a:cubicBezTo>
                <a:cubicBezTo>
                  <a:pt x="16506" y="3676"/>
                  <a:pt x="16506" y="3676"/>
                  <a:pt x="16512" y="3670"/>
                </a:cubicBezTo>
                <a:cubicBezTo>
                  <a:pt x="16517" y="3670"/>
                  <a:pt x="16517" y="3670"/>
                  <a:pt x="16523" y="3670"/>
                </a:cubicBezTo>
                <a:cubicBezTo>
                  <a:pt x="16529" y="3664"/>
                  <a:pt x="16529" y="3664"/>
                  <a:pt x="16535" y="3658"/>
                </a:cubicBezTo>
                <a:lnTo>
                  <a:pt x="16535" y="3652"/>
                </a:lnTo>
                <a:cubicBezTo>
                  <a:pt x="16541" y="3641"/>
                  <a:pt x="16553" y="3635"/>
                  <a:pt x="16565" y="3629"/>
                </a:cubicBezTo>
                <a:cubicBezTo>
                  <a:pt x="16565" y="3623"/>
                  <a:pt x="16571" y="3623"/>
                  <a:pt x="16577" y="3623"/>
                </a:cubicBezTo>
                <a:cubicBezTo>
                  <a:pt x="16577" y="3617"/>
                  <a:pt x="16577" y="3611"/>
                  <a:pt x="16583" y="3611"/>
                </a:cubicBezTo>
                <a:cubicBezTo>
                  <a:pt x="16583" y="3605"/>
                  <a:pt x="16589" y="3605"/>
                  <a:pt x="16589" y="3599"/>
                </a:cubicBezTo>
                <a:cubicBezTo>
                  <a:pt x="16606" y="3587"/>
                  <a:pt x="16606" y="3575"/>
                  <a:pt x="16624" y="3563"/>
                </a:cubicBezTo>
                <a:cubicBezTo>
                  <a:pt x="16624" y="3557"/>
                  <a:pt x="16630" y="3557"/>
                  <a:pt x="16636" y="3557"/>
                </a:cubicBezTo>
                <a:cubicBezTo>
                  <a:pt x="16642" y="3546"/>
                  <a:pt x="16648" y="3540"/>
                  <a:pt x="16654" y="3534"/>
                </a:cubicBezTo>
                <a:cubicBezTo>
                  <a:pt x="16654" y="3528"/>
                  <a:pt x="16654" y="3522"/>
                  <a:pt x="16654" y="3522"/>
                </a:cubicBezTo>
                <a:cubicBezTo>
                  <a:pt x="16654" y="3516"/>
                  <a:pt x="16660" y="3516"/>
                  <a:pt x="16660" y="3510"/>
                </a:cubicBezTo>
                <a:cubicBezTo>
                  <a:pt x="16666" y="3504"/>
                  <a:pt x="16666" y="3504"/>
                  <a:pt x="16666" y="3498"/>
                </a:cubicBezTo>
                <a:cubicBezTo>
                  <a:pt x="16672" y="3492"/>
                  <a:pt x="16672" y="3486"/>
                  <a:pt x="16672" y="3475"/>
                </a:cubicBezTo>
                <a:cubicBezTo>
                  <a:pt x="16678" y="3468"/>
                  <a:pt x="16683" y="3468"/>
                  <a:pt x="16683" y="3463"/>
                </a:cubicBezTo>
                <a:cubicBezTo>
                  <a:pt x="16689" y="3451"/>
                  <a:pt x="16695" y="3451"/>
                  <a:pt x="16707" y="3439"/>
                </a:cubicBezTo>
                <a:cubicBezTo>
                  <a:pt x="16707" y="3439"/>
                  <a:pt x="16713" y="3439"/>
                  <a:pt x="16719" y="3433"/>
                </a:cubicBezTo>
                <a:cubicBezTo>
                  <a:pt x="16719" y="3433"/>
                  <a:pt x="16719" y="3427"/>
                  <a:pt x="16725" y="3421"/>
                </a:cubicBezTo>
                <a:cubicBezTo>
                  <a:pt x="16725" y="3421"/>
                  <a:pt x="16731" y="3427"/>
                  <a:pt x="16737" y="3421"/>
                </a:cubicBezTo>
                <a:cubicBezTo>
                  <a:pt x="16743" y="3421"/>
                  <a:pt x="16749" y="3409"/>
                  <a:pt x="16755" y="3403"/>
                </a:cubicBezTo>
                <a:cubicBezTo>
                  <a:pt x="16760" y="3397"/>
                  <a:pt x="16760" y="3397"/>
                  <a:pt x="16767" y="3391"/>
                </a:cubicBezTo>
                <a:cubicBezTo>
                  <a:pt x="16767" y="3391"/>
                  <a:pt x="16767" y="3386"/>
                  <a:pt x="16772" y="3380"/>
                </a:cubicBezTo>
                <a:cubicBezTo>
                  <a:pt x="16772" y="3374"/>
                  <a:pt x="16778" y="3374"/>
                  <a:pt x="16784" y="3368"/>
                </a:cubicBezTo>
                <a:cubicBezTo>
                  <a:pt x="16784" y="3368"/>
                  <a:pt x="16790" y="3362"/>
                  <a:pt x="16796" y="3356"/>
                </a:cubicBezTo>
                <a:cubicBezTo>
                  <a:pt x="16796" y="3356"/>
                  <a:pt x="16802" y="3356"/>
                  <a:pt x="16808" y="3350"/>
                </a:cubicBezTo>
                <a:cubicBezTo>
                  <a:pt x="16808" y="3344"/>
                  <a:pt x="16802" y="3338"/>
                  <a:pt x="16808" y="3326"/>
                </a:cubicBezTo>
                <a:cubicBezTo>
                  <a:pt x="16808" y="3320"/>
                  <a:pt x="16808" y="3320"/>
                  <a:pt x="16808" y="3314"/>
                </a:cubicBezTo>
                <a:cubicBezTo>
                  <a:pt x="16808" y="3309"/>
                  <a:pt x="16808" y="3303"/>
                  <a:pt x="16808" y="3291"/>
                </a:cubicBezTo>
                <a:cubicBezTo>
                  <a:pt x="16808" y="3279"/>
                  <a:pt x="16808" y="3279"/>
                  <a:pt x="16808" y="3279"/>
                </a:cubicBezTo>
                <a:cubicBezTo>
                  <a:pt x="16808" y="3279"/>
                  <a:pt x="16814" y="3273"/>
                  <a:pt x="16814" y="3267"/>
                </a:cubicBezTo>
                <a:cubicBezTo>
                  <a:pt x="16820" y="3267"/>
                  <a:pt x="16826" y="3261"/>
                  <a:pt x="16826" y="3261"/>
                </a:cubicBezTo>
                <a:cubicBezTo>
                  <a:pt x="16832" y="3249"/>
                  <a:pt x="16826" y="3237"/>
                  <a:pt x="16826" y="3225"/>
                </a:cubicBezTo>
                <a:cubicBezTo>
                  <a:pt x="16826" y="3208"/>
                  <a:pt x="16826" y="3208"/>
                  <a:pt x="16826" y="3208"/>
                </a:cubicBezTo>
                <a:cubicBezTo>
                  <a:pt x="16826" y="3202"/>
                  <a:pt x="16826" y="3202"/>
                  <a:pt x="16826" y="3196"/>
                </a:cubicBezTo>
                <a:cubicBezTo>
                  <a:pt x="16826" y="3184"/>
                  <a:pt x="16826" y="3184"/>
                  <a:pt x="16826" y="3184"/>
                </a:cubicBezTo>
                <a:cubicBezTo>
                  <a:pt x="16826" y="3178"/>
                  <a:pt x="16826" y="3178"/>
                  <a:pt x="16826" y="3172"/>
                </a:cubicBezTo>
                <a:cubicBezTo>
                  <a:pt x="16826" y="3166"/>
                  <a:pt x="16832" y="3166"/>
                  <a:pt x="16832" y="3160"/>
                </a:cubicBezTo>
                <a:cubicBezTo>
                  <a:pt x="16838" y="3160"/>
                  <a:pt x="16832" y="3154"/>
                  <a:pt x="16832" y="3148"/>
                </a:cubicBezTo>
                <a:cubicBezTo>
                  <a:pt x="16838" y="3142"/>
                  <a:pt x="16838" y="3137"/>
                  <a:pt x="16838" y="3125"/>
                </a:cubicBezTo>
                <a:cubicBezTo>
                  <a:pt x="16844" y="3119"/>
                  <a:pt x="16849" y="3119"/>
                  <a:pt x="16849" y="3113"/>
                </a:cubicBezTo>
                <a:cubicBezTo>
                  <a:pt x="16855" y="3113"/>
                  <a:pt x="16855" y="3107"/>
                  <a:pt x="16855" y="3107"/>
                </a:cubicBezTo>
                <a:cubicBezTo>
                  <a:pt x="16861" y="3101"/>
                  <a:pt x="16861" y="3095"/>
                  <a:pt x="16867" y="3095"/>
                </a:cubicBezTo>
                <a:cubicBezTo>
                  <a:pt x="16867" y="3095"/>
                  <a:pt x="16873" y="3095"/>
                  <a:pt x="16879" y="3095"/>
                </a:cubicBezTo>
                <a:cubicBezTo>
                  <a:pt x="16879" y="3101"/>
                  <a:pt x="16879" y="3107"/>
                  <a:pt x="16885" y="3107"/>
                </a:cubicBezTo>
                <a:cubicBezTo>
                  <a:pt x="16885" y="3107"/>
                  <a:pt x="16891" y="3107"/>
                  <a:pt x="16891" y="3113"/>
                </a:cubicBezTo>
                <a:cubicBezTo>
                  <a:pt x="16897" y="3113"/>
                  <a:pt x="16903" y="3113"/>
                  <a:pt x="16903" y="3119"/>
                </a:cubicBezTo>
                <a:cubicBezTo>
                  <a:pt x="16909" y="3125"/>
                  <a:pt x="16915" y="3125"/>
                  <a:pt x="16915" y="3131"/>
                </a:cubicBezTo>
                <a:cubicBezTo>
                  <a:pt x="16915" y="3137"/>
                  <a:pt x="16909" y="3137"/>
                  <a:pt x="16909" y="3142"/>
                </a:cubicBezTo>
                <a:cubicBezTo>
                  <a:pt x="16909" y="3148"/>
                  <a:pt x="16909" y="3148"/>
                  <a:pt x="16903" y="3154"/>
                </a:cubicBezTo>
                <a:cubicBezTo>
                  <a:pt x="16903" y="3160"/>
                  <a:pt x="16903" y="3166"/>
                  <a:pt x="16903" y="3172"/>
                </a:cubicBezTo>
                <a:cubicBezTo>
                  <a:pt x="16903" y="3184"/>
                  <a:pt x="16909" y="3190"/>
                  <a:pt x="16909" y="3196"/>
                </a:cubicBezTo>
                <a:cubicBezTo>
                  <a:pt x="16915" y="3220"/>
                  <a:pt x="16909" y="3231"/>
                  <a:pt x="16909" y="3249"/>
                </a:cubicBezTo>
                <a:cubicBezTo>
                  <a:pt x="16909" y="3261"/>
                  <a:pt x="16915" y="3273"/>
                  <a:pt x="16909" y="3285"/>
                </a:cubicBezTo>
                <a:cubicBezTo>
                  <a:pt x="16909" y="3291"/>
                  <a:pt x="16915" y="3297"/>
                  <a:pt x="16909" y="3297"/>
                </a:cubicBezTo>
                <a:cubicBezTo>
                  <a:pt x="16909" y="3303"/>
                  <a:pt x="16903" y="3303"/>
                  <a:pt x="16903" y="3309"/>
                </a:cubicBezTo>
                <a:cubicBezTo>
                  <a:pt x="16897" y="3314"/>
                  <a:pt x="16891" y="3314"/>
                  <a:pt x="16891" y="3320"/>
                </a:cubicBezTo>
                <a:cubicBezTo>
                  <a:pt x="16891" y="3326"/>
                  <a:pt x="16891" y="3326"/>
                  <a:pt x="16891" y="3338"/>
                </a:cubicBezTo>
                <a:cubicBezTo>
                  <a:pt x="16891" y="3344"/>
                  <a:pt x="16891" y="3344"/>
                  <a:pt x="16891" y="3350"/>
                </a:cubicBezTo>
                <a:cubicBezTo>
                  <a:pt x="16891" y="3368"/>
                  <a:pt x="16897" y="3374"/>
                  <a:pt x="16903" y="3386"/>
                </a:cubicBezTo>
                <a:cubicBezTo>
                  <a:pt x="16909" y="3397"/>
                  <a:pt x="16909" y="3403"/>
                  <a:pt x="16909" y="3415"/>
                </a:cubicBezTo>
                <a:cubicBezTo>
                  <a:pt x="16909" y="3421"/>
                  <a:pt x="16909" y="3427"/>
                  <a:pt x="16909" y="3433"/>
                </a:cubicBezTo>
                <a:cubicBezTo>
                  <a:pt x="16909" y="3439"/>
                  <a:pt x="16903" y="3439"/>
                  <a:pt x="16897" y="3439"/>
                </a:cubicBezTo>
                <a:cubicBezTo>
                  <a:pt x="16891" y="3445"/>
                  <a:pt x="16885" y="3445"/>
                  <a:pt x="16885" y="3451"/>
                </a:cubicBezTo>
                <a:cubicBezTo>
                  <a:pt x="16885" y="3457"/>
                  <a:pt x="16885" y="3463"/>
                  <a:pt x="16885" y="3468"/>
                </a:cubicBezTo>
                <a:cubicBezTo>
                  <a:pt x="16885" y="3475"/>
                  <a:pt x="16885" y="3480"/>
                  <a:pt x="16885" y="3486"/>
                </a:cubicBezTo>
                <a:cubicBezTo>
                  <a:pt x="16885" y="3492"/>
                  <a:pt x="16891" y="3492"/>
                  <a:pt x="16891" y="3498"/>
                </a:cubicBezTo>
                <a:cubicBezTo>
                  <a:pt x="16891" y="3504"/>
                  <a:pt x="16885" y="3504"/>
                  <a:pt x="16885" y="3510"/>
                </a:cubicBezTo>
                <a:cubicBezTo>
                  <a:pt x="16909" y="3510"/>
                  <a:pt x="16909" y="3510"/>
                  <a:pt x="16909" y="3510"/>
                </a:cubicBezTo>
                <a:cubicBezTo>
                  <a:pt x="16909" y="3504"/>
                  <a:pt x="16915" y="3510"/>
                  <a:pt x="16921" y="3504"/>
                </a:cubicBezTo>
                <a:cubicBezTo>
                  <a:pt x="16921" y="3498"/>
                  <a:pt x="16921" y="3498"/>
                  <a:pt x="16921" y="3492"/>
                </a:cubicBezTo>
                <a:cubicBezTo>
                  <a:pt x="16926" y="3480"/>
                  <a:pt x="16926" y="3480"/>
                  <a:pt x="16926" y="3480"/>
                </a:cubicBezTo>
                <a:cubicBezTo>
                  <a:pt x="16933" y="3475"/>
                  <a:pt x="16933" y="3475"/>
                  <a:pt x="16938" y="3468"/>
                </a:cubicBezTo>
                <a:cubicBezTo>
                  <a:pt x="16938" y="3468"/>
                  <a:pt x="16938" y="3463"/>
                  <a:pt x="16944" y="3457"/>
                </a:cubicBezTo>
                <a:cubicBezTo>
                  <a:pt x="16944" y="3463"/>
                  <a:pt x="16950" y="3457"/>
                  <a:pt x="16956" y="3463"/>
                </a:cubicBezTo>
                <a:cubicBezTo>
                  <a:pt x="16956" y="3475"/>
                  <a:pt x="16950" y="3480"/>
                  <a:pt x="16956" y="3486"/>
                </a:cubicBezTo>
                <a:cubicBezTo>
                  <a:pt x="16956" y="3492"/>
                  <a:pt x="16962" y="3492"/>
                  <a:pt x="16968" y="3492"/>
                </a:cubicBezTo>
                <a:cubicBezTo>
                  <a:pt x="16974" y="3504"/>
                  <a:pt x="16986" y="3504"/>
                  <a:pt x="16998" y="3504"/>
                </a:cubicBezTo>
                <a:cubicBezTo>
                  <a:pt x="16998" y="3498"/>
                  <a:pt x="16998" y="3498"/>
                  <a:pt x="16998" y="3492"/>
                </a:cubicBezTo>
                <a:cubicBezTo>
                  <a:pt x="16998" y="3486"/>
                  <a:pt x="16998" y="3486"/>
                  <a:pt x="16992" y="3480"/>
                </a:cubicBezTo>
                <a:cubicBezTo>
                  <a:pt x="16992" y="3480"/>
                  <a:pt x="16992" y="3475"/>
                  <a:pt x="16992" y="3468"/>
                </a:cubicBezTo>
                <a:cubicBezTo>
                  <a:pt x="16992" y="3463"/>
                  <a:pt x="16986" y="3463"/>
                  <a:pt x="16980" y="3457"/>
                </a:cubicBezTo>
                <a:cubicBezTo>
                  <a:pt x="16980" y="3451"/>
                  <a:pt x="16974" y="3457"/>
                  <a:pt x="16968" y="3451"/>
                </a:cubicBezTo>
                <a:cubicBezTo>
                  <a:pt x="16968" y="3445"/>
                  <a:pt x="16968" y="3439"/>
                  <a:pt x="16962" y="3439"/>
                </a:cubicBezTo>
                <a:cubicBezTo>
                  <a:pt x="16962" y="3433"/>
                  <a:pt x="16950" y="3433"/>
                  <a:pt x="16950" y="3427"/>
                </a:cubicBezTo>
                <a:cubicBezTo>
                  <a:pt x="16944" y="3421"/>
                  <a:pt x="16950" y="3415"/>
                  <a:pt x="16944" y="3403"/>
                </a:cubicBezTo>
                <a:cubicBezTo>
                  <a:pt x="16944" y="3397"/>
                  <a:pt x="16938" y="3397"/>
                  <a:pt x="16938" y="3391"/>
                </a:cubicBezTo>
                <a:cubicBezTo>
                  <a:pt x="16933" y="3386"/>
                  <a:pt x="16926" y="3380"/>
                  <a:pt x="16926" y="3368"/>
                </a:cubicBezTo>
                <a:cubicBezTo>
                  <a:pt x="16926" y="3356"/>
                  <a:pt x="16944" y="3356"/>
                  <a:pt x="16950" y="3344"/>
                </a:cubicBezTo>
                <a:cubicBezTo>
                  <a:pt x="16950" y="3344"/>
                  <a:pt x="16956" y="3344"/>
                  <a:pt x="16956" y="3338"/>
                </a:cubicBezTo>
                <a:cubicBezTo>
                  <a:pt x="16956" y="3332"/>
                  <a:pt x="16956" y="3326"/>
                  <a:pt x="16956" y="3320"/>
                </a:cubicBezTo>
                <a:cubicBezTo>
                  <a:pt x="16956" y="3320"/>
                  <a:pt x="16956" y="3314"/>
                  <a:pt x="16956" y="3309"/>
                </a:cubicBezTo>
                <a:cubicBezTo>
                  <a:pt x="16956" y="3303"/>
                  <a:pt x="16968" y="3309"/>
                  <a:pt x="16968" y="3303"/>
                </a:cubicBezTo>
                <a:cubicBezTo>
                  <a:pt x="16968" y="3303"/>
                  <a:pt x="16968" y="3297"/>
                  <a:pt x="16974" y="3291"/>
                </a:cubicBezTo>
                <a:cubicBezTo>
                  <a:pt x="16980" y="3291"/>
                  <a:pt x="16974" y="3279"/>
                  <a:pt x="16980" y="3279"/>
                </a:cubicBezTo>
                <a:cubicBezTo>
                  <a:pt x="16992" y="3279"/>
                  <a:pt x="16998" y="3285"/>
                  <a:pt x="17004" y="3291"/>
                </a:cubicBezTo>
                <a:cubicBezTo>
                  <a:pt x="17015" y="3297"/>
                  <a:pt x="17015" y="3309"/>
                  <a:pt x="17027" y="3309"/>
                </a:cubicBezTo>
                <a:cubicBezTo>
                  <a:pt x="17033" y="3309"/>
                  <a:pt x="17033" y="3303"/>
                  <a:pt x="17039" y="3297"/>
                </a:cubicBezTo>
                <a:cubicBezTo>
                  <a:pt x="17039" y="3297"/>
                  <a:pt x="17039" y="3291"/>
                  <a:pt x="17039" y="3285"/>
                </a:cubicBezTo>
                <a:cubicBezTo>
                  <a:pt x="17039" y="3285"/>
                  <a:pt x="17033" y="3279"/>
                  <a:pt x="17033" y="3273"/>
                </a:cubicBezTo>
                <a:cubicBezTo>
                  <a:pt x="17033" y="3273"/>
                  <a:pt x="17033" y="3267"/>
                  <a:pt x="17033" y="3261"/>
                </a:cubicBezTo>
                <a:cubicBezTo>
                  <a:pt x="17033" y="3255"/>
                  <a:pt x="17027" y="3249"/>
                  <a:pt x="17027" y="3243"/>
                </a:cubicBezTo>
                <a:cubicBezTo>
                  <a:pt x="17027" y="3237"/>
                  <a:pt x="17027" y="3231"/>
                  <a:pt x="17027" y="3231"/>
                </a:cubicBezTo>
                <a:cubicBezTo>
                  <a:pt x="17027" y="3225"/>
                  <a:pt x="17021" y="3220"/>
                  <a:pt x="17021" y="3214"/>
                </a:cubicBezTo>
                <a:cubicBezTo>
                  <a:pt x="17021" y="3208"/>
                  <a:pt x="17015" y="3208"/>
                  <a:pt x="17015" y="3202"/>
                </a:cubicBezTo>
                <a:cubicBezTo>
                  <a:pt x="17010" y="3190"/>
                  <a:pt x="17015" y="3184"/>
                  <a:pt x="17015" y="3172"/>
                </a:cubicBezTo>
                <a:cubicBezTo>
                  <a:pt x="17015" y="3166"/>
                  <a:pt x="17015" y="3160"/>
                  <a:pt x="17015" y="3160"/>
                </a:cubicBezTo>
                <a:cubicBezTo>
                  <a:pt x="17010" y="3154"/>
                  <a:pt x="17010" y="3154"/>
                  <a:pt x="17004" y="3148"/>
                </a:cubicBezTo>
                <a:cubicBezTo>
                  <a:pt x="17004" y="3142"/>
                  <a:pt x="17004" y="3137"/>
                  <a:pt x="16998" y="3137"/>
                </a:cubicBezTo>
                <a:cubicBezTo>
                  <a:pt x="16992" y="3125"/>
                  <a:pt x="16986" y="3125"/>
                  <a:pt x="16980" y="3113"/>
                </a:cubicBezTo>
                <a:cubicBezTo>
                  <a:pt x="16980" y="3107"/>
                  <a:pt x="16974" y="3107"/>
                  <a:pt x="16974" y="3101"/>
                </a:cubicBezTo>
                <a:cubicBezTo>
                  <a:pt x="16974" y="3095"/>
                  <a:pt x="16974" y="3095"/>
                  <a:pt x="16974" y="3089"/>
                </a:cubicBezTo>
                <a:cubicBezTo>
                  <a:pt x="16974" y="3083"/>
                  <a:pt x="16974" y="3083"/>
                  <a:pt x="16974" y="3077"/>
                </a:cubicBezTo>
                <a:cubicBezTo>
                  <a:pt x="16974" y="3071"/>
                  <a:pt x="16974" y="3071"/>
                  <a:pt x="16974" y="3065"/>
                </a:cubicBezTo>
                <a:cubicBezTo>
                  <a:pt x="16974" y="3054"/>
                  <a:pt x="16974" y="3054"/>
                  <a:pt x="16974" y="3054"/>
                </a:cubicBezTo>
                <a:cubicBezTo>
                  <a:pt x="16974" y="3048"/>
                  <a:pt x="16980" y="3048"/>
                  <a:pt x="16980" y="3042"/>
                </a:cubicBezTo>
                <a:cubicBezTo>
                  <a:pt x="16980" y="3036"/>
                  <a:pt x="16974" y="3036"/>
                  <a:pt x="16974" y="3030"/>
                </a:cubicBezTo>
                <a:cubicBezTo>
                  <a:pt x="16974" y="3024"/>
                  <a:pt x="16980" y="3024"/>
                  <a:pt x="16980" y="3018"/>
                </a:cubicBezTo>
                <a:cubicBezTo>
                  <a:pt x="16980" y="3012"/>
                  <a:pt x="16974" y="3012"/>
                  <a:pt x="16974" y="3006"/>
                </a:cubicBezTo>
                <a:lnTo>
                  <a:pt x="16962" y="3006"/>
                </a:lnTo>
                <a:cubicBezTo>
                  <a:pt x="16956" y="2994"/>
                  <a:pt x="16962" y="2988"/>
                  <a:pt x="16962" y="2982"/>
                </a:cubicBezTo>
                <a:cubicBezTo>
                  <a:pt x="16956" y="2976"/>
                  <a:pt x="16956" y="2965"/>
                  <a:pt x="16956" y="2959"/>
                </a:cubicBezTo>
                <a:cubicBezTo>
                  <a:pt x="16950" y="2947"/>
                  <a:pt x="16956" y="2941"/>
                  <a:pt x="16956" y="2935"/>
                </a:cubicBezTo>
                <a:cubicBezTo>
                  <a:pt x="16956" y="2923"/>
                  <a:pt x="16950" y="2917"/>
                  <a:pt x="16950" y="2911"/>
                </a:cubicBezTo>
                <a:cubicBezTo>
                  <a:pt x="16926" y="2911"/>
                  <a:pt x="16926" y="2911"/>
                  <a:pt x="16926" y="2911"/>
                </a:cubicBezTo>
                <a:cubicBezTo>
                  <a:pt x="16926" y="2994"/>
                  <a:pt x="16926" y="2994"/>
                  <a:pt x="16926" y="2994"/>
                </a:cubicBezTo>
                <a:cubicBezTo>
                  <a:pt x="16921" y="2994"/>
                  <a:pt x="16915" y="2994"/>
                  <a:pt x="16909" y="2994"/>
                </a:cubicBezTo>
                <a:cubicBezTo>
                  <a:pt x="16903" y="2994"/>
                  <a:pt x="16903" y="2994"/>
                  <a:pt x="16897" y="3000"/>
                </a:cubicBezTo>
                <a:cubicBezTo>
                  <a:pt x="16897" y="3012"/>
                  <a:pt x="16897" y="3012"/>
                  <a:pt x="16897" y="3012"/>
                </a:cubicBezTo>
                <a:cubicBezTo>
                  <a:pt x="16897" y="3012"/>
                  <a:pt x="16897" y="3018"/>
                  <a:pt x="16897" y="3024"/>
                </a:cubicBezTo>
                <a:cubicBezTo>
                  <a:pt x="16897" y="3036"/>
                  <a:pt x="16897" y="3036"/>
                  <a:pt x="16897" y="3036"/>
                </a:cubicBezTo>
                <a:cubicBezTo>
                  <a:pt x="16903" y="3036"/>
                  <a:pt x="16903" y="3042"/>
                  <a:pt x="16903" y="3042"/>
                </a:cubicBezTo>
                <a:cubicBezTo>
                  <a:pt x="16909" y="3054"/>
                  <a:pt x="16903" y="3059"/>
                  <a:pt x="16903" y="3065"/>
                </a:cubicBezTo>
                <a:cubicBezTo>
                  <a:pt x="16885" y="3065"/>
                  <a:pt x="16885" y="3065"/>
                  <a:pt x="16885" y="3065"/>
                </a:cubicBezTo>
                <a:cubicBezTo>
                  <a:pt x="16879" y="3065"/>
                  <a:pt x="16873" y="3065"/>
                  <a:pt x="16873" y="3065"/>
                </a:cubicBezTo>
                <a:cubicBezTo>
                  <a:pt x="16873" y="3059"/>
                  <a:pt x="16867" y="3059"/>
                  <a:pt x="16867" y="3054"/>
                </a:cubicBezTo>
                <a:cubicBezTo>
                  <a:pt x="16867" y="3048"/>
                  <a:pt x="16873" y="3048"/>
                  <a:pt x="16873" y="3042"/>
                </a:cubicBezTo>
                <a:cubicBezTo>
                  <a:pt x="16873" y="3036"/>
                  <a:pt x="16873" y="3036"/>
                  <a:pt x="16873" y="3030"/>
                </a:cubicBezTo>
                <a:cubicBezTo>
                  <a:pt x="16873" y="3024"/>
                  <a:pt x="16879" y="3018"/>
                  <a:pt x="16879" y="3006"/>
                </a:cubicBezTo>
                <a:cubicBezTo>
                  <a:pt x="16879" y="2994"/>
                  <a:pt x="16879" y="2994"/>
                  <a:pt x="16879" y="2994"/>
                </a:cubicBezTo>
                <a:cubicBezTo>
                  <a:pt x="16873" y="2988"/>
                  <a:pt x="16873" y="2988"/>
                  <a:pt x="16867" y="2982"/>
                </a:cubicBezTo>
                <a:cubicBezTo>
                  <a:pt x="16867" y="2976"/>
                  <a:pt x="16861" y="2976"/>
                  <a:pt x="16855" y="2971"/>
                </a:cubicBezTo>
                <a:cubicBezTo>
                  <a:pt x="16855" y="2971"/>
                  <a:pt x="16849" y="2965"/>
                  <a:pt x="16844" y="2965"/>
                </a:cubicBezTo>
                <a:cubicBezTo>
                  <a:pt x="16844" y="2965"/>
                  <a:pt x="16838" y="2965"/>
                  <a:pt x="16832" y="2965"/>
                </a:cubicBezTo>
                <a:cubicBezTo>
                  <a:pt x="16826" y="2965"/>
                  <a:pt x="16826" y="2959"/>
                  <a:pt x="16820" y="2959"/>
                </a:cubicBezTo>
                <a:cubicBezTo>
                  <a:pt x="16814" y="2953"/>
                  <a:pt x="16820" y="2947"/>
                  <a:pt x="16814" y="2947"/>
                </a:cubicBezTo>
                <a:cubicBezTo>
                  <a:pt x="16814" y="2941"/>
                  <a:pt x="16808" y="2941"/>
                  <a:pt x="16802" y="2941"/>
                </a:cubicBezTo>
                <a:cubicBezTo>
                  <a:pt x="16790" y="2935"/>
                  <a:pt x="16778" y="2923"/>
                  <a:pt x="16767" y="2911"/>
                </a:cubicBezTo>
                <a:cubicBezTo>
                  <a:pt x="16737" y="2911"/>
                  <a:pt x="16737" y="2911"/>
                  <a:pt x="16737" y="2911"/>
                </a:cubicBezTo>
                <a:cubicBezTo>
                  <a:pt x="16737" y="2965"/>
                  <a:pt x="16737" y="2965"/>
                  <a:pt x="16737" y="2965"/>
                </a:cubicBezTo>
                <a:cubicBezTo>
                  <a:pt x="16683" y="2965"/>
                  <a:pt x="16683" y="2965"/>
                  <a:pt x="16683" y="2965"/>
                </a:cubicBezTo>
                <a:lnTo>
                  <a:pt x="16683" y="2959"/>
                </a:lnTo>
                <a:cubicBezTo>
                  <a:pt x="16683" y="2953"/>
                  <a:pt x="16683" y="2947"/>
                  <a:pt x="16678" y="2947"/>
                </a:cubicBezTo>
                <a:cubicBezTo>
                  <a:pt x="16678" y="2929"/>
                  <a:pt x="16666" y="2923"/>
                  <a:pt x="16660" y="2905"/>
                </a:cubicBezTo>
                <a:cubicBezTo>
                  <a:pt x="16642" y="2911"/>
                  <a:pt x="16642" y="2911"/>
                  <a:pt x="16642" y="2911"/>
                </a:cubicBezTo>
                <a:cubicBezTo>
                  <a:pt x="16642" y="2917"/>
                  <a:pt x="16648" y="2917"/>
                  <a:pt x="16648" y="2923"/>
                </a:cubicBezTo>
                <a:cubicBezTo>
                  <a:pt x="16648" y="2947"/>
                  <a:pt x="16648" y="2947"/>
                  <a:pt x="16648" y="2947"/>
                </a:cubicBezTo>
                <a:cubicBezTo>
                  <a:pt x="16648" y="2947"/>
                  <a:pt x="16642" y="2953"/>
                  <a:pt x="16642" y="2959"/>
                </a:cubicBezTo>
                <a:cubicBezTo>
                  <a:pt x="16636" y="2953"/>
                  <a:pt x="16636" y="2959"/>
                  <a:pt x="16630" y="2959"/>
                </a:cubicBezTo>
                <a:cubicBezTo>
                  <a:pt x="16624" y="2953"/>
                  <a:pt x="16624" y="2953"/>
                  <a:pt x="16618" y="2953"/>
                </a:cubicBezTo>
                <a:cubicBezTo>
                  <a:pt x="16618" y="2941"/>
                  <a:pt x="16618" y="2941"/>
                  <a:pt x="16618" y="2941"/>
                </a:cubicBezTo>
                <a:cubicBezTo>
                  <a:pt x="16618" y="2935"/>
                  <a:pt x="16618" y="2929"/>
                  <a:pt x="16618" y="2929"/>
                </a:cubicBezTo>
                <a:cubicBezTo>
                  <a:pt x="16624" y="2923"/>
                  <a:pt x="16624" y="2917"/>
                  <a:pt x="16624" y="2911"/>
                </a:cubicBezTo>
                <a:cubicBezTo>
                  <a:pt x="16624" y="2899"/>
                  <a:pt x="16612" y="2893"/>
                  <a:pt x="16606" y="2882"/>
                </a:cubicBezTo>
                <a:cubicBezTo>
                  <a:pt x="16601" y="2887"/>
                  <a:pt x="16601" y="2893"/>
                  <a:pt x="16594" y="2893"/>
                </a:cubicBezTo>
                <a:cubicBezTo>
                  <a:pt x="16589" y="2899"/>
                  <a:pt x="16589" y="2899"/>
                  <a:pt x="16583" y="2899"/>
                </a:cubicBezTo>
                <a:cubicBezTo>
                  <a:pt x="16571" y="2899"/>
                  <a:pt x="16571" y="2899"/>
                  <a:pt x="16571" y="2899"/>
                </a:cubicBezTo>
                <a:cubicBezTo>
                  <a:pt x="16559" y="2899"/>
                  <a:pt x="16559" y="2899"/>
                  <a:pt x="16559" y="2899"/>
                </a:cubicBezTo>
                <a:cubicBezTo>
                  <a:pt x="16553" y="2899"/>
                  <a:pt x="16547" y="2899"/>
                  <a:pt x="16547" y="2893"/>
                </a:cubicBezTo>
                <a:cubicBezTo>
                  <a:pt x="16547" y="2887"/>
                  <a:pt x="16547" y="2882"/>
                  <a:pt x="16547" y="2876"/>
                </a:cubicBezTo>
                <a:cubicBezTo>
                  <a:pt x="16547" y="2870"/>
                  <a:pt x="16553" y="2864"/>
                  <a:pt x="16559" y="2864"/>
                </a:cubicBezTo>
                <a:cubicBezTo>
                  <a:pt x="16559" y="2858"/>
                  <a:pt x="16559" y="2852"/>
                  <a:pt x="16565" y="2852"/>
                </a:cubicBezTo>
                <a:cubicBezTo>
                  <a:pt x="16571" y="2846"/>
                  <a:pt x="16571" y="2852"/>
                  <a:pt x="16577" y="2852"/>
                </a:cubicBezTo>
                <a:cubicBezTo>
                  <a:pt x="16583" y="2846"/>
                  <a:pt x="16589" y="2846"/>
                  <a:pt x="16601" y="2840"/>
                </a:cubicBezTo>
                <a:cubicBezTo>
                  <a:pt x="16606" y="2840"/>
                  <a:pt x="16612" y="2840"/>
                  <a:pt x="16612" y="2834"/>
                </a:cubicBezTo>
                <a:cubicBezTo>
                  <a:pt x="16618" y="2834"/>
                  <a:pt x="16618" y="2828"/>
                  <a:pt x="16624" y="2822"/>
                </a:cubicBezTo>
                <a:cubicBezTo>
                  <a:pt x="16624" y="2816"/>
                  <a:pt x="16630" y="2816"/>
                  <a:pt x="16636" y="2810"/>
                </a:cubicBezTo>
                <a:cubicBezTo>
                  <a:pt x="16642" y="2805"/>
                  <a:pt x="16642" y="2799"/>
                  <a:pt x="16648" y="2799"/>
                </a:cubicBezTo>
                <a:cubicBezTo>
                  <a:pt x="16654" y="2793"/>
                  <a:pt x="16654" y="2793"/>
                  <a:pt x="16660" y="2793"/>
                </a:cubicBezTo>
                <a:cubicBezTo>
                  <a:pt x="16666" y="2793"/>
                  <a:pt x="16666" y="2787"/>
                  <a:pt x="16672" y="2787"/>
                </a:cubicBezTo>
                <a:cubicBezTo>
                  <a:pt x="16678" y="2787"/>
                  <a:pt x="16683" y="2787"/>
                  <a:pt x="16695" y="2787"/>
                </a:cubicBezTo>
                <a:cubicBezTo>
                  <a:pt x="16695" y="2769"/>
                  <a:pt x="16689" y="2757"/>
                  <a:pt x="16695" y="2745"/>
                </a:cubicBezTo>
                <a:cubicBezTo>
                  <a:pt x="16701" y="2739"/>
                  <a:pt x="16701" y="2739"/>
                  <a:pt x="16701" y="2733"/>
                </a:cubicBezTo>
                <a:cubicBezTo>
                  <a:pt x="16707" y="2727"/>
                  <a:pt x="16713" y="2727"/>
                  <a:pt x="16713" y="2727"/>
                </a:cubicBezTo>
                <a:cubicBezTo>
                  <a:pt x="16719" y="2721"/>
                  <a:pt x="16719" y="2721"/>
                  <a:pt x="16725" y="2721"/>
                </a:cubicBezTo>
                <a:cubicBezTo>
                  <a:pt x="16731" y="2716"/>
                  <a:pt x="16731" y="2710"/>
                  <a:pt x="16731" y="2710"/>
                </a:cubicBezTo>
                <a:cubicBezTo>
                  <a:pt x="16737" y="2704"/>
                  <a:pt x="16731" y="2698"/>
                  <a:pt x="16737" y="2692"/>
                </a:cubicBezTo>
                <a:cubicBezTo>
                  <a:pt x="16743" y="2692"/>
                  <a:pt x="16743" y="2692"/>
                  <a:pt x="16749" y="2686"/>
                </a:cubicBezTo>
                <a:cubicBezTo>
                  <a:pt x="16755" y="2686"/>
                  <a:pt x="16755" y="2686"/>
                  <a:pt x="16760" y="2680"/>
                </a:cubicBezTo>
                <a:cubicBezTo>
                  <a:pt x="16767" y="2680"/>
                  <a:pt x="16767" y="2674"/>
                  <a:pt x="16767" y="2668"/>
                </a:cubicBezTo>
                <a:cubicBezTo>
                  <a:pt x="16772" y="2668"/>
                  <a:pt x="16778" y="2668"/>
                  <a:pt x="16784" y="2662"/>
                </a:cubicBezTo>
                <a:cubicBezTo>
                  <a:pt x="16784" y="2656"/>
                  <a:pt x="16784" y="2650"/>
                  <a:pt x="16790" y="2650"/>
                </a:cubicBezTo>
                <a:cubicBezTo>
                  <a:pt x="16790" y="2650"/>
                  <a:pt x="16796" y="2650"/>
                  <a:pt x="16802" y="2650"/>
                </a:cubicBezTo>
                <a:cubicBezTo>
                  <a:pt x="16802" y="2644"/>
                  <a:pt x="16808" y="2650"/>
                  <a:pt x="16814" y="2650"/>
                </a:cubicBezTo>
                <a:cubicBezTo>
                  <a:pt x="16814" y="2644"/>
                  <a:pt x="16814" y="2639"/>
                  <a:pt x="16814" y="2639"/>
                </a:cubicBezTo>
                <a:cubicBezTo>
                  <a:pt x="16820" y="2632"/>
                  <a:pt x="16820" y="2627"/>
                  <a:pt x="16820" y="2627"/>
                </a:cubicBezTo>
                <a:cubicBezTo>
                  <a:pt x="16826" y="2621"/>
                  <a:pt x="16826" y="2615"/>
                  <a:pt x="16826" y="2615"/>
                </a:cubicBezTo>
                <a:cubicBezTo>
                  <a:pt x="16826" y="2609"/>
                  <a:pt x="16832" y="2609"/>
                  <a:pt x="16832" y="2603"/>
                </a:cubicBezTo>
                <a:cubicBezTo>
                  <a:pt x="16832" y="2597"/>
                  <a:pt x="16838" y="2597"/>
                  <a:pt x="16838" y="2591"/>
                </a:cubicBezTo>
                <a:cubicBezTo>
                  <a:pt x="16844" y="2585"/>
                  <a:pt x="16844" y="2579"/>
                  <a:pt x="16844" y="2579"/>
                </a:cubicBezTo>
                <a:cubicBezTo>
                  <a:pt x="16849" y="2573"/>
                  <a:pt x="16861" y="2567"/>
                  <a:pt x="16867" y="2567"/>
                </a:cubicBezTo>
                <a:cubicBezTo>
                  <a:pt x="16879" y="2567"/>
                  <a:pt x="16885" y="2567"/>
                  <a:pt x="16891" y="2567"/>
                </a:cubicBezTo>
                <a:cubicBezTo>
                  <a:pt x="16903" y="2567"/>
                  <a:pt x="16909" y="2561"/>
                  <a:pt x="16915" y="2555"/>
                </a:cubicBezTo>
                <a:cubicBezTo>
                  <a:pt x="16921" y="2550"/>
                  <a:pt x="16921" y="2544"/>
                  <a:pt x="16926" y="2544"/>
                </a:cubicBezTo>
                <a:cubicBezTo>
                  <a:pt x="16933" y="2538"/>
                  <a:pt x="16933" y="2532"/>
                  <a:pt x="16938" y="2526"/>
                </a:cubicBezTo>
                <a:cubicBezTo>
                  <a:pt x="16944" y="2520"/>
                  <a:pt x="16950" y="2514"/>
                  <a:pt x="16962" y="2514"/>
                </a:cubicBezTo>
                <a:cubicBezTo>
                  <a:pt x="16968" y="2514"/>
                  <a:pt x="16980" y="2520"/>
                  <a:pt x="16992" y="2520"/>
                </a:cubicBezTo>
                <a:lnTo>
                  <a:pt x="16992" y="2520"/>
                </a:lnTo>
                <a:cubicBezTo>
                  <a:pt x="17004" y="2520"/>
                  <a:pt x="17010" y="2514"/>
                  <a:pt x="17021" y="2514"/>
                </a:cubicBezTo>
                <a:cubicBezTo>
                  <a:pt x="17027" y="2514"/>
                  <a:pt x="17027" y="2514"/>
                  <a:pt x="17027" y="2514"/>
                </a:cubicBezTo>
                <a:cubicBezTo>
                  <a:pt x="17033" y="2514"/>
                  <a:pt x="17033" y="2520"/>
                  <a:pt x="17039" y="2520"/>
                </a:cubicBezTo>
                <a:cubicBezTo>
                  <a:pt x="17051" y="2520"/>
                  <a:pt x="17051" y="2520"/>
                  <a:pt x="17051" y="2520"/>
                </a:cubicBezTo>
                <a:cubicBezTo>
                  <a:pt x="17057" y="2520"/>
                  <a:pt x="17057" y="2520"/>
                  <a:pt x="17063" y="2520"/>
                </a:cubicBezTo>
                <a:cubicBezTo>
                  <a:pt x="17069" y="2520"/>
                  <a:pt x="17075" y="2514"/>
                  <a:pt x="17081" y="2514"/>
                </a:cubicBezTo>
                <a:cubicBezTo>
                  <a:pt x="17087" y="2514"/>
                  <a:pt x="17087" y="2514"/>
                  <a:pt x="17087" y="2514"/>
                </a:cubicBezTo>
                <a:cubicBezTo>
                  <a:pt x="17093" y="2514"/>
                  <a:pt x="17093" y="2520"/>
                  <a:pt x="17099" y="2520"/>
                </a:cubicBezTo>
                <a:cubicBezTo>
                  <a:pt x="17104" y="2520"/>
                  <a:pt x="17116" y="2532"/>
                  <a:pt x="17122" y="2532"/>
                </a:cubicBezTo>
                <a:close/>
                <a:moveTo>
                  <a:pt x="8805" y="2585"/>
                </a:moveTo>
                <a:lnTo>
                  <a:pt x="8805" y="2585"/>
                </a:lnTo>
                <a:cubicBezTo>
                  <a:pt x="8793" y="2591"/>
                  <a:pt x="8793" y="2597"/>
                  <a:pt x="8781" y="2603"/>
                </a:cubicBezTo>
                <a:cubicBezTo>
                  <a:pt x="8781" y="2603"/>
                  <a:pt x="8775" y="2603"/>
                  <a:pt x="8769" y="2603"/>
                </a:cubicBezTo>
                <a:cubicBezTo>
                  <a:pt x="8769" y="2609"/>
                  <a:pt x="8769" y="2615"/>
                  <a:pt x="8763" y="2615"/>
                </a:cubicBezTo>
                <a:cubicBezTo>
                  <a:pt x="8757" y="2627"/>
                  <a:pt x="8751" y="2627"/>
                  <a:pt x="8745" y="2639"/>
                </a:cubicBezTo>
                <a:cubicBezTo>
                  <a:pt x="8745" y="2644"/>
                  <a:pt x="8745" y="2644"/>
                  <a:pt x="8745" y="2650"/>
                </a:cubicBezTo>
                <a:cubicBezTo>
                  <a:pt x="8757" y="2656"/>
                  <a:pt x="8757" y="2656"/>
                  <a:pt x="8757" y="2656"/>
                </a:cubicBezTo>
                <a:cubicBezTo>
                  <a:pt x="8757" y="2656"/>
                  <a:pt x="8763" y="2650"/>
                  <a:pt x="8769" y="2650"/>
                </a:cubicBezTo>
                <a:cubicBezTo>
                  <a:pt x="8769" y="2644"/>
                  <a:pt x="8775" y="2644"/>
                  <a:pt x="8775" y="2639"/>
                </a:cubicBezTo>
                <a:cubicBezTo>
                  <a:pt x="8781" y="2639"/>
                  <a:pt x="8781" y="2627"/>
                  <a:pt x="8787" y="2627"/>
                </a:cubicBezTo>
                <a:cubicBezTo>
                  <a:pt x="8787" y="2627"/>
                  <a:pt x="8793" y="2627"/>
                  <a:pt x="8799" y="2627"/>
                </a:cubicBezTo>
                <a:cubicBezTo>
                  <a:pt x="8799" y="2627"/>
                  <a:pt x="8805" y="2627"/>
                  <a:pt x="8811" y="2627"/>
                </a:cubicBezTo>
                <a:cubicBezTo>
                  <a:pt x="8811" y="2621"/>
                  <a:pt x="8805" y="2615"/>
                  <a:pt x="8811" y="2615"/>
                </a:cubicBezTo>
                <a:cubicBezTo>
                  <a:pt x="8811" y="2609"/>
                  <a:pt x="8816" y="2609"/>
                  <a:pt x="8816" y="2603"/>
                </a:cubicBezTo>
                <a:cubicBezTo>
                  <a:pt x="8816" y="2591"/>
                  <a:pt x="8823" y="2585"/>
                  <a:pt x="8823" y="2579"/>
                </a:cubicBezTo>
                <a:cubicBezTo>
                  <a:pt x="8816" y="2579"/>
                  <a:pt x="8811" y="2585"/>
                  <a:pt x="8805" y="2585"/>
                </a:cubicBezTo>
                <a:close/>
                <a:moveTo>
                  <a:pt x="8864" y="3225"/>
                </a:moveTo>
                <a:lnTo>
                  <a:pt x="8864" y="3225"/>
                </a:lnTo>
                <a:cubicBezTo>
                  <a:pt x="8870" y="3225"/>
                  <a:pt x="8870" y="3220"/>
                  <a:pt x="8876" y="3220"/>
                </a:cubicBezTo>
                <a:cubicBezTo>
                  <a:pt x="8882" y="3220"/>
                  <a:pt x="8882" y="3220"/>
                  <a:pt x="8888" y="3220"/>
                </a:cubicBezTo>
                <a:cubicBezTo>
                  <a:pt x="8894" y="3220"/>
                  <a:pt x="8894" y="3220"/>
                  <a:pt x="8900" y="3214"/>
                </a:cubicBezTo>
                <a:cubicBezTo>
                  <a:pt x="8911" y="3208"/>
                  <a:pt x="8911" y="3208"/>
                  <a:pt x="8911" y="3208"/>
                </a:cubicBezTo>
                <a:cubicBezTo>
                  <a:pt x="8917" y="3208"/>
                  <a:pt x="8911" y="3196"/>
                  <a:pt x="8917" y="3196"/>
                </a:cubicBezTo>
                <a:cubicBezTo>
                  <a:pt x="8923" y="3196"/>
                  <a:pt x="8923" y="3202"/>
                  <a:pt x="8929" y="3202"/>
                </a:cubicBezTo>
                <a:cubicBezTo>
                  <a:pt x="8935" y="3202"/>
                  <a:pt x="8935" y="3208"/>
                  <a:pt x="8941" y="3208"/>
                </a:cubicBezTo>
                <a:cubicBezTo>
                  <a:pt x="8971" y="3208"/>
                  <a:pt x="8971" y="3208"/>
                  <a:pt x="8971" y="3208"/>
                </a:cubicBezTo>
                <a:cubicBezTo>
                  <a:pt x="8971" y="3196"/>
                  <a:pt x="8977" y="3190"/>
                  <a:pt x="8977" y="3178"/>
                </a:cubicBezTo>
                <a:cubicBezTo>
                  <a:pt x="8982" y="3178"/>
                  <a:pt x="8989" y="3178"/>
                  <a:pt x="9000" y="3178"/>
                </a:cubicBezTo>
                <a:cubicBezTo>
                  <a:pt x="9000" y="3178"/>
                  <a:pt x="9006" y="3178"/>
                  <a:pt x="9012" y="3178"/>
                </a:cubicBezTo>
                <a:cubicBezTo>
                  <a:pt x="9012" y="3178"/>
                  <a:pt x="9018" y="3178"/>
                  <a:pt x="9024" y="3178"/>
                </a:cubicBezTo>
                <a:cubicBezTo>
                  <a:pt x="9030" y="3178"/>
                  <a:pt x="9036" y="3178"/>
                  <a:pt x="9042" y="3178"/>
                </a:cubicBezTo>
                <a:cubicBezTo>
                  <a:pt x="9048" y="3178"/>
                  <a:pt x="9054" y="3178"/>
                  <a:pt x="9054" y="3178"/>
                </a:cubicBezTo>
                <a:cubicBezTo>
                  <a:pt x="9060" y="3178"/>
                  <a:pt x="9066" y="3172"/>
                  <a:pt x="9066" y="3172"/>
                </a:cubicBezTo>
                <a:cubicBezTo>
                  <a:pt x="9071" y="3166"/>
                  <a:pt x="9071" y="3160"/>
                  <a:pt x="9077" y="3160"/>
                </a:cubicBezTo>
                <a:cubicBezTo>
                  <a:pt x="9083" y="3160"/>
                  <a:pt x="9089" y="3160"/>
                  <a:pt x="9095" y="3160"/>
                </a:cubicBezTo>
                <a:cubicBezTo>
                  <a:pt x="9107" y="3166"/>
                  <a:pt x="9107" y="3178"/>
                  <a:pt x="9119" y="3178"/>
                </a:cubicBezTo>
                <a:cubicBezTo>
                  <a:pt x="9125" y="3178"/>
                  <a:pt x="9125" y="3178"/>
                  <a:pt x="9125" y="3178"/>
                </a:cubicBezTo>
                <a:cubicBezTo>
                  <a:pt x="9131" y="3178"/>
                  <a:pt x="9137" y="3178"/>
                  <a:pt x="9137" y="3178"/>
                </a:cubicBezTo>
                <a:cubicBezTo>
                  <a:pt x="9148" y="3172"/>
                  <a:pt x="9154" y="3178"/>
                  <a:pt x="9160" y="3178"/>
                </a:cubicBezTo>
                <a:cubicBezTo>
                  <a:pt x="9166" y="3178"/>
                  <a:pt x="9172" y="3178"/>
                  <a:pt x="9172" y="3178"/>
                </a:cubicBezTo>
                <a:cubicBezTo>
                  <a:pt x="9178" y="3172"/>
                  <a:pt x="9178" y="3172"/>
                  <a:pt x="9184" y="3166"/>
                </a:cubicBezTo>
                <a:cubicBezTo>
                  <a:pt x="9190" y="3166"/>
                  <a:pt x="9184" y="3160"/>
                  <a:pt x="9190" y="3154"/>
                </a:cubicBezTo>
                <a:cubicBezTo>
                  <a:pt x="9196" y="3154"/>
                  <a:pt x="9196" y="3154"/>
                  <a:pt x="9202" y="3154"/>
                </a:cubicBezTo>
                <a:cubicBezTo>
                  <a:pt x="9208" y="3154"/>
                  <a:pt x="9208" y="3154"/>
                  <a:pt x="9214" y="3154"/>
                </a:cubicBezTo>
                <a:cubicBezTo>
                  <a:pt x="9220" y="3154"/>
                  <a:pt x="9220" y="3148"/>
                  <a:pt x="9226" y="3148"/>
                </a:cubicBezTo>
                <a:cubicBezTo>
                  <a:pt x="9226" y="3137"/>
                  <a:pt x="9226" y="3137"/>
                  <a:pt x="9226" y="3137"/>
                </a:cubicBezTo>
                <a:cubicBezTo>
                  <a:pt x="9226" y="3137"/>
                  <a:pt x="9220" y="3131"/>
                  <a:pt x="9220" y="3125"/>
                </a:cubicBezTo>
                <a:cubicBezTo>
                  <a:pt x="9214" y="3119"/>
                  <a:pt x="9208" y="3119"/>
                  <a:pt x="9208" y="3113"/>
                </a:cubicBezTo>
                <a:cubicBezTo>
                  <a:pt x="9208" y="3107"/>
                  <a:pt x="9208" y="3107"/>
                  <a:pt x="9208" y="3107"/>
                </a:cubicBezTo>
                <a:cubicBezTo>
                  <a:pt x="9208" y="3101"/>
                  <a:pt x="9208" y="3095"/>
                  <a:pt x="9214" y="3095"/>
                </a:cubicBezTo>
                <a:cubicBezTo>
                  <a:pt x="9214" y="3089"/>
                  <a:pt x="9220" y="3089"/>
                  <a:pt x="9226" y="3089"/>
                </a:cubicBezTo>
                <a:cubicBezTo>
                  <a:pt x="9226" y="3089"/>
                  <a:pt x="9232" y="3089"/>
                  <a:pt x="9237" y="3089"/>
                </a:cubicBezTo>
                <a:cubicBezTo>
                  <a:pt x="9237" y="3089"/>
                  <a:pt x="9237" y="3083"/>
                  <a:pt x="9237" y="3077"/>
                </a:cubicBezTo>
                <a:cubicBezTo>
                  <a:pt x="9237" y="3077"/>
                  <a:pt x="9243" y="3071"/>
                  <a:pt x="9243" y="3065"/>
                </a:cubicBezTo>
                <a:cubicBezTo>
                  <a:pt x="9267" y="3065"/>
                  <a:pt x="9267" y="3065"/>
                  <a:pt x="9267" y="3065"/>
                </a:cubicBezTo>
                <a:cubicBezTo>
                  <a:pt x="9267" y="3042"/>
                  <a:pt x="9267" y="3042"/>
                  <a:pt x="9267" y="3042"/>
                </a:cubicBezTo>
                <a:cubicBezTo>
                  <a:pt x="9261" y="3042"/>
                  <a:pt x="9255" y="3042"/>
                  <a:pt x="9255" y="3036"/>
                </a:cubicBezTo>
                <a:cubicBezTo>
                  <a:pt x="9249" y="3030"/>
                  <a:pt x="9249" y="3030"/>
                  <a:pt x="9243" y="3024"/>
                </a:cubicBezTo>
                <a:cubicBezTo>
                  <a:pt x="9243" y="3018"/>
                  <a:pt x="9249" y="3012"/>
                  <a:pt x="9243" y="3012"/>
                </a:cubicBezTo>
                <a:cubicBezTo>
                  <a:pt x="9243" y="3006"/>
                  <a:pt x="9237" y="3006"/>
                  <a:pt x="9232" y="3006"/>
                </a:cubicBezTo>
                <a:cubicBezTo>
                  <a:pt x="9232" y="3000"/>
                  <a:pt x="9226" y="3000"/>
                  <a:pt x="9220" y="2994"/>
                </a:cubicBezTo>
                <a:cubicBezTo>
                  <a:pt x="9208" y="3000"/>
                  <a:pt x="9208" y="3000"/>
                  <a:pt x="9208" y="3000"/>
                </a:cubicBezTo>
                <a:cubicBezTo>
                  <a:pt x="9208" y="3000"/>
                  <a:pt x="9214" y="3006"/>
                  <a:pt x="9214" y="3012"/>
                </a:cubicBezTo>
                <a:cubicBezTo>
                  <a:pt x="9208" y="3012"/>
                  <a:pt x="9202" y="3012"/>
                  <a:pt x="9202" y="3018"/>
                </a:cubicBezTo>
                <a:cubicBezTo>
                  <a:pt x="9196" y="3024"/>
                  <a:pt x="9196" y="3024"/>
                  <a:pt x="9190" y="3030"/>
                </a:cubicBezTo>
                <a:lnTo>
                  <a:pt x="9184" y="3030"/>
                </a:lnTo>
                <a:cubicBezTo>
                  <a:pt x="9178" y="3024"/>
                  <a:pt x="9172" y="3018"/>
                  <a:pt x="9172" y="3018"/>
                </a:cubicBezTo>
                <a:cubicBezTo>
                  <a:pt x="9172" y="3012"/>
                  <a:pt x="9172" y="3006"/>
                  <a:pt x="9172" y="3006"/>
                </a:cubicBezTo>
                <a:cubicBezTo>
                  <a:pt x="9172" y="2994"/>
                  <a:pt x="9172" y="2988"/>
                  <a:pt x="9172" y="2982"/>
                </a:cubicBezTo>
                <a:cubicBezTo>
                  <a:pt x="9172" y="2976"/>
                  <a:pt x="9172" y="2971"/>
                  <a:pt x="9172" y="2965"/>
                </a:cubicBezTo>
                <a:cubicBezTo>
                  <a:pt x="9137" y="2965"/>
                  <a:pt x="9137" y="2965"/>
                  <a:pt x="9137" y="2965"/>
                </a:cubicBezTo>
                <a:cubicBezTo>
                  <a:pt x="9137" y="2953"/>
                  <a:pt x="9143" y="2947"/>
                  <a:pt x="9137" y="2935"/>
                </a:cubicBezTo>
                <a:cubicBezTo>
                  <a:pt x="9137" y="2929"/>
                  <a:pt x="9143" y="2923"/>
                  <a:pt x="9137" y="2923"/>
                </a:cubicBezTo>
                <a:cubicBezTo>
                  <a:pt x="9137" y="2911"/>
                  <a:pt x="9125" y="2905"/>
                  <a:pt x="9119" y="2899"/>
                </a:cubicBezTo>
                <a:cubicBezTo>
                  <a:pt x="9113" y="2899"/>
                  <a:pt x="9113" y="2905"/>
                  <a:pt x="9107" y="2899"/>
                </a:cubicBezTo>
                <a:cubicBezTo>
                  <a:pt x="9101" y="2899"/>
                  <a:pt x="9107" y="2893"/>
                  <a:pt x="9101" y="2887"/>
                </a:cubicBezTo>
                <a:lnTo>
                  <a:pt x="9089" y="2887"/>
                </a:lnTo>
                <a:cubicBezTo>
                  <a:pt x="9089" y="2882"/>
                  <a:pt x="9089" y="2882"/>
                  <a:pt x="9089" y="2876"/>
                </a:cubicBezTo>
                <a:cubicBezTo>
                  <a:pt x="9089" y="2870"/>
                  <a:pt x="9083" y="2870"/>
                  <a:pt x="9083" y="2864"/>
                </a:cubicBezTo>
                <a:cubicBezTo>
                  <a:pt x="9077" y="2858"/>
                  <a:pt x="9071" y="2858"/>
                  <a:pt x="9066" y="2858"/>
                </a:cubicBezTo>
                <a:cubicBezTo>
                  <a:pt x="9066" y="2852"/>
                  <a:pt x="9071" y="2846"/>
                  <a:pt x="9066" y="2846"/>
                </a:cubicBezTo>
                <a:cubicBezTo>
                  <a:pt x="9066" y="2840"/>
                  <a:pt x="9060" y="2840"/>
                  <a:pt x="9060" y="2834"/>
                </a:cubicBezTo>
                <a:cubicBezTo>
                  <a:pt x="9054" y="2828"/>
                  <a:pt x="9054" y="2822"/>
                  <a:pt x="9054" y="2822"/>
                </a:cubicBezTo>
                <a:cubicBezTo>
                  <a:pt x="9048" y="2816"/>
                  <a:pt x="9048" y="2810"/>
                  <a:pt x="9042" y="2810"/>
                </a:cubicBezTo>
                <a:cubicBezTo>
                  <a:pt x="9036" y="2810"/>
                  <a:pt x="9036" y="2805"/>
                  <a:pt x="9030" y="2805"/>
                </a:cubicBezTo>
                <a:cubicBezTo>
                  <a:pt x="9024" y="2805"/>
                  <a:pt x="9018" y="2805"/>
                  <a:pt x="9006" y="2805"/>
                </a:cubicBezTo>
                <a:cubicBezTo>
                  <a:pt x="9000" y="2805"/>
                  <a:pt x="8994" y="2805"/>
                  <a:pt x="8982" y="2799"/>
                </a:cubicBezTo>
                <a:cubicBezTo>
                  <a:pt x="8977" y="2799"/>
                  <a:pt x="8982" y="2793"/>
                  <a:pt x="8977" y="2787"/>
                </a:cubicBezTo>
                <a:cubicBezTo>
                  <a:pt x="8977" y="2781"/>
                  <a:pt x="8977" y="2781"/>
                  <a:pt x="8982" y="2775"/>
                </a:cubicBezTo>
                <a:cubicBezTo>
                  <a:pt x="8982" y="2769"/>
                  <a:pt x="8989" y="2769"/>
                  <a:pt x="8994" y="2769"/>
                </a:cubicBezTo>
                <a:cubicBezTo>
                  <a:pt x="8994" y="2763"/>
                  <a:pt x="8994" y="2757"/>
                  <a:pt x="8994" y="2757"/>
                </a:cubicBezTo>
                <a:cubicBezTo>
                  <a:pt x="9000" y="2751"/>
                  <a:pt x="9006" y="2757"/>
                  <a:pt x="9006" y="2757"/>
                </a:cubicBezTo>
                <a:cubicBezTo>
                  <a:pt x="9012" y="2757"/>
                  <a:pt x="9012" y="2751"/>
                  <a:pt x="9018" y="2751"/>
                </a:cubicBezTo>
                <a:cubicBezTo>
                  <a:pt x="9018" y="2739"/>
                  <a:pt x="9018" y="2739"/>
                  <a:pt x="9018" y="2739"/>
                </a:cubicBezTo>
                <a:cubicBezTo>
                  <a:pt x="9018" y="2739"/>
                  <a:pt x="9018" y="2733"/>
                  <a:pt x="9018" y="2727"/>
                </a:cubicBezTo>
                <a:cubicBezTo>
                  <a:pt x="9018" y="2727"/>
                  <a:pt x="9024" y="2721"/>
                  <a:pt x="9030" y="2721"/>
                </a:cubicBezTo>
                <a:cubicBezTo>
                  <a:pt x="9030" y="2716"/>
                  <a:pt x="9036" y="2716"/>
                  <a:pt x="9042" y="2716"/>
                </a:cubicBezTo>
                <a:cubicBezTo>
                  <a:pt x="9042" y="2710"/>
                  <a:pt x="9042" y="2710"/>
                  <a:pt x="9042" y="2704"/>
                </a:cubicBezTo>
                <a:cubicBezTo>
                  <a:pt x="9042" y="2656"/>
                  <a:pt x="9042" y="2656"/>
                  <a:pt x="9042" y="2656"/>
                </a:cubicBezTo>
                <a:cubicBezTo>
                  <a:pt x="8935" y="2656"/>
                  <a:pt x="8935" y="2656"/>
                  <a:pt x="8935" y="2656"/>
                </a:cubicBezTo>
                <a:cubicBezTo>
                  <a:pt x="8935" y="2650"/>
                  <a:pt x="8935" y="2650"/>
                  <a:pt x="8941" y="2644"/>
                </a:cubicBezTo>
                <a:cubicBezTo>
                  <a:pt x="8941" y="2639"/>
                  <a:pt x="8947" y="2639"/>
                  <a:pt x="8953" y="2639"/>
                </a:cubicBezTo>
                <a:cubicBezTo>
                  <a:pt x="8953" y="2632"/>
                  <a:pt x="8947" y="2627"/>
                  <a:pt x="8953" y="2627"/>
                </a:cubicBezTo>
                <a:cubicBezTo>
                  <a:pt x="8953" y="2621"/>
                  <a:pt x="8947" y="2615"/>
                  <a:pt x="8953" y="2615"/>
                </a:cubicBezTo>
                <a:cubicBezTo>
                  <a:pt x="8953" y="2609"/>
                  <a:pt x="8959" y="2609"/>
                  <a:pt x="8959" y="2603"/>
                </a:cubicBezTo>
                <a:cubicBezTo>
                  <a:pt x="8965" y="2603"/>
                  <a:pt x="8965" y="2597"/>
                  <a:pt x="8971" y="2591"/>
                </a:cubicBezTo>
                <a:cubicBezTo>
                  <a:pt x="8977" y="2591"/>
                  <a:pt x="8977" y="2591"/>
                  <a:pt x="8982" y="2585"/>
                </a:cubicBezTo>
                <a:cubicBezTo>
                  <a:pt x="8977" y="2585"/>
                  <a:pt x="8977" y="2579"/>
                  <a:pt x="8971" y="2573"/>
                </a:cubicBezTo>
                <a:cubicBezTo>
                  <a:pt x="8965" y="2573"/>
                  <a:pt x="8959" y="2573"/>
                  <a:pt x="8953" y="2573"/>
                </a:cubicBezTo>
                <a:cubicBezTo>
                  <a:pt x="8935" y="2573"/>
                  <a:pt x="8935" y="2573"/>
                  <a:pt x="8935" y="2573"/>
                </a:cubicBezTo>
                <a:cubicBezTo>
                  <a:pt x="8929" y="2573"/>
                  <a:pt x="8929" y="2579"/>
                  <a:pt x="8923" y="2579"/>
                </a:cubicBezTo>
                <a:cubicBezTo>
                  <a:pt x="8905" y="2579"/>
                  <a:pt x="8900" y="2579"/>
                  <a:pt x="8882" y="2579"/>
                </a:cubicBezTo>
                <a:cubicBezTo>
                  <a:pt x="8882" y="2585"/>
                  <a:pt x="8882" y="2591"/>
                  <a:pt x="8882" y="2597"/>
                </a:cubicBezTo>
                <a:cubicBezTo>
                  <a:pt x="8882" y="2603"/>
                  <a:pt x="8876" y="2609"/>
                  <a:pt x="8876" y="2609"/>
                </a:cubicBezTo>
                <a:cubicBezTo>
                  <a:pt x="8876" y="2615"/>
                  <a:pt x="8864" y="2621"/>
                  <a:pt x="8864" y="2627"/>
                </a:cubicBezTo>
                <a:cubicBezTo>
                  <a:pt x="8864" y="2627"/>
                  <a:pt x="8864" y="2627"/>
                  <a:pt x="8864" y="2632"/>
                </a:cubicBezTo>
                <a:cubicBezTo>
                  <a:pt x="8864" y="2639"/>
                  <a:pt x="8870" y="2644"/>
                  <a:pt x="8870" y="2650"/>
                </a:cubicBezTo>
                <a:cubicBezTo>
                  <a:pt x="8870" y="2656"/>
                  <a:pt x="8864" y="2662"/>
                  <a:pt x="8864" y="2662"/>
                </a:cubicBezTo>
                <a:cubicBezTo>
                  <a:pt x="8858" y="2668"/>
                  <a:pt x="8852" y="2668"/>
                  <a:pt x="8840" y="2668"/>
                </a:cubicBezTo>
                <a:cubicBezTo>
                  <a:pt x="8834" y="2668"/>
                  <a:pt x="8834" y="2668"/>
                  <a:pt x="8828" y="2662"/>
                </a:cubicBezTo>
                <a:cubicBezTo>
                  <a:pt x="8823" y="2662"/>
                  <a:pt x="8823" y="2650"/>
                  <a:pt x="8811" y="2650"/>
                </a:cubicBezTo>
                <a:cubicBezTo>
                  <a:pt x="8805" y="2650"/>
                  <a:pt x="8799" y="2656"/>
                  <a:pt x="8799" y="2662"/>
                </a:cubicBezTo>
                <a:cubicBezTo>
                  <a:pt x="8793" y="2668"/>
                  <a:pt x="8799" y="2668"/>
                  <a:pt x="8799" y="2674"/>
                </a:cubicBezTo>
                <a:cubicBezTo>
                  <a:pt x="8799" y="2680"/>
                  <a:pt x="8793" y="2692"/>
                  <a:pt x="8799" y="2698"/>
                </a:cubicBezTo>
                <a:cubicBezTo>
                  <a:pt x="8805" y="2698"/>
                  <a:pt x="8805" y="2698"/>
                  <a:pt x="8811" y="2704"/>
                </a:cubicBezTo>
                <a:cubicBezTo>
                  <a:pt x="8816" y="2704"/>
                  <a:pt x="8828" y="2704"/>
                  <a:pt x="8834" y="2710"/>
                </a:cubicBezTo>
                <a:cubicBezTo>
                  <a:pt x="8834" y="2710"/>
                  <a:pt x="8828" y="2716"/>
                  <a:pt x="8828" y="2721"/>
                </a:cubicBezTo>
                <a:cubicBezTo>
                  <a:pt x="8828" y="2727"/>
                  <a:pt x="8828" y="2727"/>
                  <a:pt x="8828" y="2727"/>
                </a:cubicBezTo>
                <a:cubicBezTo>
                  <a:pt x="8828" y="2733"/>
                  <a:pt x="8823" y="2739"/>
                  <a:pt x="8823" y="2739"/>
                </a:cubicBezTo>
                <a:cubicBezTo>
                  <a:pt x="8823" y="2745"/>
                  <a:pt x="8828" y="2745"/>
                  <a:pt x="8828" y="2751"/>
                </a:cubicBezTo>
                <a:cubicBezTo>
                  <a:pt x="8828" y="2757"/>
                  <a:pt x="8828" y="2763"/>
                  <a:pt x="8823" y="2763"/>
                </a:cubicBezTo>
                <a:cubicBezTo>
                  <a:pt x="8823" y="2769"/>
                  <a:pt x="8816" y="2763"/>
                  <a:pt x="8811" y="2769"/>
                </a:cubicBezTo>
                <a:lnTo>
                  <a:pt x="8805" y="2769"/>
                </a:lnTo>
                <a:cubicBezTo>
                  <a:pt x="8799" y="2775"/>
                  <a:pt x="8793" y="2775"/>
                  <a:pt x="8793" y="2781"/>
                </a:cubicBezTo>
                <a:cubicBezTo>
                  <a:pt x="8793" y="2787"/>
                  <a:pt x="8793" y="2793"/>
                  <a:pt x="8793" y="2799"/>
                </a:cubicBezTo>
                <a:cubicBezTo>
                  <a:pt x="8816" y="2799"/>
                  <a:pt x="8816" y="2799"/>
                  <a:pt x="8816" y="2799"/>
                </a:cubicBezTo>
                <a:cubicBezTo>
                  <a:pt x="8823" y="2799"/>
                  <a:pt x="8823" y="2793"/>
                  <a:pt x="8828" y="2793"/>
                </a:cubicBezTo>
                <a:cubicBezTo>
                  <a:pt x="8834" y="2793"/>
                  <a:pt x="8834" y="2793"/>
                  <a:pt x="8840" y="2799"/>
                </a:cubicBezTo>
                <a:cubicBezTo>
                  <a:pt x="8840" y="2799"/>
                  <a:pt x="8834" y="2805"/>
                  <a:pt x="8840" y="2805"/>
                </a:cubicBezTo>
                <a:cubicBezTo>
                  <a:pt x="8840" y="2810"/>
                  <a:pt x="8846" y="2810"/>
                  <a:pt x="8852" y="2816"/>
                </a:cubicBezTo>
                <a:cubicBezTo>
                  <a:pt x="8876" y="2816"/>
                  <a:pt x="8876" y="2816"/>
                  <a:pt x="8876" y="2816"/>
                </a:cubicBezTo>
                <a:cubicBezTo>
                  <a:pt x="8876" y="2810"/>
                  <a:pt x="8870" y="2810"/>
                  <a:pt x="8876" y="2805"/>
                </a:cubicBezTo>
                <a:cubicBezTo>
                  <a:pt x="8876" y="2799"/>
                  <a:pt x="8876" y="2799"/>
                  <a:pt x="8882" y="2793"/>
                </a:cubicBezTo>
                <a:cubicBezTo>
                  <a:pt x="8888" y="2805"/>
                  <a:pt x="8888" y="2805"/>
                  <a:pt x="8888" y="2805"/>
                </a:cubicBezTo>
                <a:lnTo>
                  <a:pt x="8888" y="2810"/>
                </a:lnTo>
                <a:cubicBezTo>
                  <a:pt x="8888" y="2822"/>
                  <a:pt x="8900" y="2828"/>
                  <a:pt x="8900" y="2840"/>
                </a:cubicBezTo>
                <a:cubicBezTo>
                  <a:pt x="8900" y="2840"/>
                  <a:pt x="8900" y="2846"/>
                  <a:pt x="8894" y="2852"/>
                </a:cubicBezTo>
                <a:lnTo>
                  <a:pt x="8888" y="2852"/>
                </a:lnTo>
                <a:cubicBezTo>
                  <a:pt x="8882" y="2858"/>
                  <a:pt x="8876" y="2858"/>
                  <a:pt x="8876" y="2858"/>
                </a:cubicBezTo>
                <a:cubicBezTo>
                  <a:pt x="8876" y="2864"/>
                  <a:pt x="8870" y="2864"/>
                  <a:pt x="8876" y="2870"/>
                </a:cubicBezTo>
                <a:cubicBezTo>
                  <a:pt x="8876" y="2876"/>
                  <a:pt x="8882" y="2876"/>
                  <a:pt x="8882" y="2882"/>
                </a:cubicBezTo>
                <a:cubicBezTo>
                  <a:pt x="8941" y="2882"/>
                  <a:pt x="8941" y="2882"/>
                  <a:pt x="8941" y="2882"/>
                </a:cubicBezTo>
                <a:cubicBezTo>
                  <a:pt x="8947" y="2870"/>
                  <a:pt x="8947" y="2870"/>
                  <a:pt x="8947" y="2870"/>
                </a:cubicBezTo>
                <a:cubicBezTo>
                  <a:pt x="8947" y="2876"/>
                  <a:pt x="8953" y="2870"/>
                  <a:pt x="8959" y="2876"/>
                </a:cubicBezTo>
                <a:cubicBezTo>
                  <a:pt x="8959" y="2882"/>
                  <a:pt x="8959" y="2882"/>
                  <a:pt x="8959" y="2887"/>
                </a:cubicBezTo>
                <a:cubicBezTo>
                  <a:pt x="8965" y="2893"/>
                  <a:pt x="8971" y="2893"/>
                  <a:pt x="8971" y="2899"/>
                </a:cubicBezTo>
                <a:cubicBezTo>
                  <a:pt x="8971" y="2905"/>
                  <a:pt x="8965" y="2911"/>
                  <a:pt x="8965" y="2917"/>
                </a:cubicBezTo>
                <a:cubicBezTo>
                  <a:pt x="8965" y="2923"/>
                  <a:pt x="8965" y="2929"/>
                  <a:pt x="8971" y="2935"/>
                </a:cubicBezTo>
                <a:cubicBezTo>
                  <a:pt x="8977" y="2941"/>
                  <a:pt x="8982" y="2941"/>
                  <a:pt x="8994" y="2947"/>
                </a:cubicBezTo>
                <a:cubicBezTo>
                  <a:pt x="8989" y="2965"/>
                  <a:pt x="8989" y="2965"/>
                  <a:pt x="8989" y="2965"/>
                </a:cubicBezTo>
                <a:cubicBezTo>
                  <a:pt x="8989" y="2976"/>
                  <a:pt x="8994" y="2982"/>
                  <a:pt x="8994" y="2988"/>
                </a:cubicBezTo>
                <a:cubicBezTo>
                  <a:pt x="8994" y="2994"/>
                  <a:pt x="8989" y="3000"/>
                  <a:pt x="8989" y="3000"/>
                </a:cubicBezTo>
                <a:cubicBezTo>
                  <a:pt x="8982" y="3006"/>
                  <a:pt x="8977" y="3000"/>
                  <a:pt x="8971" y="3000"/>
                </a:cubicBezTo>
                <a:cubicBezTo>
                  <a:pt x="8965" y="3000"/>
                  <a:pt x="8959" y="3000"/>
                  <a:pt x="8953" y="3000"/>
                </a:cubicBezTo>
                <a:cubicBezTo>
                  <a:pt x="8947" y="3000"/>
                  <a:pt x="8947" y="2994"/>
                  <a:pt x="8941" y="2994"/>
                </a:cubicBezTo>
                <a:cubicBezTo>
                  <a:pt x="8935" y="2994"/>
                  <a:pt x="8929" y="2994"/>
                  <a:pt x="8923" y="2994"/>
                </a:cubicBezTo>
                <a:cubicBezTo>
                  <a:pt x="8917" y="2994"/>
                  <a:pt x="8917" y="2994"/>
                  <a:pt x="8917" y="2994"/>
                </a:cubicBezTo>
                <a:cubicBezTo>
                  <a:pt x="8917" y="2994"/>
                  <a:pt x="8911" y="2994"/>
                  <a:pt x="8905" y="2994"/>
                </a:cubicBezTo>
                <a:cubicBezTo>
                  <a:pt x="8905" y="2994"/>
                  <a:pt x="8905" y="3000"/>
                  <a:pt x="8900" y="3006"/>
                </a:cubicBezTo>
                <a:cubicBezTo>
                  <a:pt x="8894" y="3006"/>
                  <a:pt x="8900" y="3012"/>
                  <a:pt x="8894" y="3018"/>
                </a:cubicBezTo>
                <a:cubicBezTo>
                  <a:pt x="8894" y="3018"/>
                  <a:pt x="8888" y="3012"/>
                  <a:pt x="8888" y="3018"/>
                </a:cubicBezTo>
                <a:cubicBezTo>
                  <a:pt x="8882" y="3018"/>
                  <a:pt x="8876" y="3018"/>
                  <a:pt x="8876" y="3018"/>
                </a:cubicBezTo>
                <a:cubicBezTo>
                  <a:pt x="8870" y="3030"/>
                  <a:pt x="8870" y="3030"/>
                  <a:pt x="8870" y="3030"/>
                </a:cubicBezTo>
                <a:cubicBezTo>
                  <a:pt x="8876" y="3030"/>
                  <a:pt x="8876" y="3036"/>
                  <a:pt x="8882" y="3036"/>
                </a:cubicBezTo>
                <a:cubicBezTo>
                  <a:pt x="8894" y="3036"/>
                  <a:pt x="8900" y="3030"/>
                  <a:pt x="8911" y="3030"/>
                </a:cubicBezTo>
                <a:cubicBezTo>
                  <a:pt x="8917" y="3030"/>
                  <a:pt x="8923" y="3030"/>
                  <a:pt x="8929" y="3036"/>
                </a:cubicBezTo>
                <a:lnTo>
                  <a:pt x="8929" y="3042"/>
                </a:lnTo>
                <a:cubicBezTo>
                  <a:pt x="8923" y="3048"/>
                  <a:pt x="8929" y="3054"/>
                  <a:pt x="8923" y="3054"/>
                </a:cubicBezTo>
                <a:cubicBezTo>
                  <a:pt x="8923" y="3059"/>
                  <a:pt x="8917" y="3054"/>
                  <a:pt x="8911" y="3054"/>
                </a:cubicBezTo>
                <a:cubicBezTo>
                  <a:pt x="8911" y="3059"/>
                  <a:pt x="8905" y="3059"/>
                  <a:pt x="8900" y="3065"/>
                </a:cubicBezTo>
                <a:cubicBezTo>
                  <a:pt x="8900" y="3065"/>
                  <a:pt x="8900" y="3071"/>
                  <a:pt x="8894" y="3077"/>
                </a:cubicBezTo>
                <a:cubicBezTo>
                  <a:pt x="8888" y="3077"/>
                  <a:pt x="8882" y="3077"/>
                  <a:pt x="8876" y="3077"/>
                </a:cubicBezTo>
                <a:cubicBezTo>
                  <a:pt x="8870" y="3089"/>
                  <a:pt x="8870" y="3089"/>
                  <a:pt x="8870" y="3089"/>
                </a:cubicBezTo>
                <a:cubicBezTo>
                  <a:pt x="8870" y="3095"/>
                  <a:pt x="8870" y="3095"/>
                  <a:pt x="8876" y="3101"/>
                </a:cubicBezTo>
                <a:cubicBezTo>
                  <a:pt x="8876" y="3107"/>
                  <a:pt x="8876" y="3107"/>
                  <a:pt x="8882" y="3113"/>
                </a:cubicBezTo>
                <a:lnTo>
                  <a:pt x="8888" y="3113"/>
                </a:lnTo>
                <a:cubicBezTo>
                  <a:pt x="8894" y="3113"/>
                  <a:pt x="8900" y="3107"/>
                  <a:pt x="8900" y="3107"/>
                </a:cubicBezTo>
                <a:cubicBezTo>
                  <a:pt x="8905" y="3107"/>
                  <a:pt x="8911" y="3101"/>
                  <a:pt x="8917" y="3101"/>
                </a:cubicBezTo>
                <a:cubicBezTo>
                  <a:pt x="8929" y="3101"/>
                  <a:pt x="8935" y="3113"/>
                  <a:pt x="8947" y="3113"/>
                </a:cubicBezTo>
                <a:cubicBezTo>
                  <a:pt x="8953" y="3113"/>
                  <a:pt x="8953" y="3113"/>
                  <a:pt x="8959" y="3113"/>
                </a:cubicBezTo>
                <a:cubicBezTo>
                  <a:pt x="8965" y="3113"/>
                  <a:pt x="8977" y="3113"/>
                  <a:pt x="8982" y="3113"/>
                </a:cubicBezTo>
                <a:cubicBezTo>
                  <a:pt x="8982" y="3113"/>
                  <a:pt x="8989" y="3113"/>
                  <a:pt x="8994" y="3113"/>
                </a:cubicBezTo>
                <a:cubicBezTo>
                  <a:pt x="9000" y="3113"/>
                  <a:pt x="8994" y="3119"/>
                  <a:pt x="9000" y="3125"/>
                </a:cubicBezTo>
                <a:cubicBezTo>
                  <a:pt x="8994" y="3131"/>
                  <a:pt x="8994" y="3131"/>
                  <a:pt x="8989" y="3137"/>
                </a:cubicBezTo>
                <a:cubicBezTo>
                  <a:pt x="8989" y="3137"/>
                  <a:pt x="8982" y="3137"/>
                  <a:pt x="8977" y="3137"/>
                </a:cubicBezTo>
                <a:cubicBezTo>
                  <a:pt x="8971" y="3142"/>
                  <a:pt x="8965" y="3142"/>
                  <a:pt x="8953" y="3142"/>
                </a:cubicBezTo>
                <a:cubicBezTo>
                  <a:pt x="8947" y="3142"/>
                  <a:pt x="8947" y="3142"/>
                  <a:pt x="8941" y="3142"/>
                </a:cubicBezTo>
                <a:cubicBezTo>
                  <a:pt x="8935" y="3142"/>
                  <a:pt x="8935" y="3142"/>
                  <a:pt x="8929" y="3148"/>
                </a:cubicBezTo>
                <a:cubicBezTo>
                  <a:pt x="8923" y="3148"/>
                  <a:pt x="8929" y="3154"/>
                  <a:pt x="8923" y="3160"/>
                </a:cubicBezTo>
                <a:cubicBezTo>
                  <a:pt x="8923" y="3160"/>
                  <a:pt x="8917" y="3160"/>
                  <a:pt x="8911" y="3160"/>
                </a:cubicBezTo>
                <a:cubicBezTo>
                  <a:pt x="8905" y="3160"/>
                  <a:pt x="8900" y="3160"/>
                  <a:pt x="8888" y="3166"/>
                </a:cubicBezTo>
                <a:cubicBezTo>
                  <a:pt x="8888" y="3172"/>
                  <a:pt x="8894" y="3178"/>
                  <a:pt x="8888" y="3190"/>
                </a:cubicBezTo>
                <a:lnTo>
                  <a:pt x="8888" y="3196"/>
                </a:lnTo>
                <a:cubicBezTo>
                  <a:pt x="8888" y="3202"/>
                  <a:pt x="8882" y="3202"/>
                  <a:pt x="8876" y="3202"/>
                </a:cubicBezTo>
                <a:cubicBezTo>
                  <a:pt x="8870" y="3208"/>
                  <a:pt x="8870" y="3208"/>
                  <a:pt x="8864" y="3214"/>
                </a:cubicBezTo>
                <a:cubicBezTo>
                  <a:pt x="8864" y="3214"/>
                  <a:pt x="8858" y="3214"/>
                  <a:pt x="8852" y="3214"/>
                </a:cubicBezTo>
                <a:cubicBezTo>
                  <a:pt x="8858" y="3220"/>
                  <a:pt x="8858" y="3225"/>
                  <a:pt x="8864" y="3225"/>
                </a:cubicBezTo>
                <a:close/>
                <a:moveTo>
                  <a:pt x="8816" y="2929"/>
                </a:moveTo>
                <a:lnTo>
                  <a:pt x="8816" y="2929"/>
                </a:lnTo>
                <a:cubicBezTo>
                  <a:pt x="8823" y="2929"/>
                  <a:pt x="8823" y="2929"/>
                  <a:pt x="8828" y="2929"/>
                </a:cubicBezTo>
                <a:cubicBezTo>
                  <a:pt x="8840" y="2923"/>
                  <a:pt x="8846" y="2917"/>
                  <a:pt x="8846" y="2905"/>
                </a:cubicBezTo>
                <a:cubicBezTo>
                  <a:pt x="8846" y="2899"/>
                  <a:pt x="8846" y="2893"/>
                  <a:pt x="8840" y="2887"/>
                </a:cubicBezTo>
                <a:cubicBezTo>
                  <a:pt x="8840" y="2887"/>
                  <a:pt x="8834" y="2882"/>
                  <a:pt x="8828" y="2882"/>
                </a:cubicBezTo>
                <a:cubicBezTo>
                  <a:pt x="8828" y="2876"/>
                  <a:pt x="8828" y="2870"/>
                  <a:pt x="8828" y="2870"/>
                </a:cubicBezTo>
                <a:cubicBezTo>
                  <a:pt x="8828" y="2864"/>
                  <a:pt x="8828" y="2858"/>
                  <a:pt x="8828" y="2858"/>
                </a:cubicBezTo>
                <a:cubicBezTo>
                  <a:pt x="8823" y="2852"/>
                  <a:pt x="8823" y="2852"/>
                  <a:pt x="8816" y="2846"/>
                </a:cubicBezTo>
                <a:cubicBezTo>
                  <a:pt x="8811" y="2846"/>
                  <a:pt x="8811" y="2846"/>
                  <a:pt x="8805" y="2846"/>
                </a:cubicBezTo>
                <a:cubicBezTo>
                  <a:pt x="8799" y="2846"/>
                  <a:pt x="8799" y="2840"/>
                  <a:pt x="8793" y="2840"/>
                </a:cubicBezTo>
                <a:cubicBezTo>
                  <a:pt x="8787" y="2840"/>
                  <a:pt x="8787" y="2840"/>
                  <a:pt x="8787" y="2840"/>
                </a:cubicBezTo>
                <a:cubicBezTo>
                  <a:pt x="8781" y="2840"/>
                  <a:pt x="8775" y="2840"/>
                  <a:pt x="8769" y="2846"/>
                </a:cubicBezTo>
                <a:cubicBezTo>
                  <a:pt x="8769" y="2846"/>
                  <a:pt x="8763" y="2846"/>
                  <a:pt x="8757" y="2846"/>
                </a:cubicBezTo>
                <a:cubicBezTo>
                  <a:pt x="8757" y="2852"/>
                  <a:pt x="8757" y="2858"/>
                  <a:pt x="8751" y="2858"/>
                </a:cubicBezTo>
                <a:cubicBezTo>
                  <a:pt x="8751" y="2864"/>
                  <a:pt x="8745" y="2864"/>
                  <a:pt x="8739" y="2864"/>
                </a:cubicBezTo>
                <a:cubicBezTo>
                  <a:pt x="8739" y="2864"/>
                  <a:pt x="8734" y="2864"/>
                  <a:pt x="8734" y="2858"/>
                </a:cubicBezTo>
                <a:cubicBezTo>
                  <a:pt x="8727" y="2858"/>
                  <a:pt x="8727" y="2852"/>
                  <a:pt x="8727" y="2846"/>
                </a:cubicBezTo>
                <a:cubicBezTo>
                  <a:pt x="8722" y="2846"/>
                  <a:pt x="8716" y="2846"/>
                  <a:pt x="8716" y="2840"/>
                </a:cubicBezTo>
                <a:cubicBezTo>
                  <a:pt x="8686" y="2846"/>
                  <a:pt x="8686" y="2846"/>
                  <a:pt x="8686" y="2846"/>
                </a:cubicBezTo>
                <a:cubicBezTo>
                  <a:pt x="8686" y="2846"/>
                  <a:pt x="8686" y="2852"/>
                  <a:pt x="8686" y="2858"/>
                </a:cubicBezTo>
                <a:cubicBezTo>
                  <a:pt x="8686" y="2858"/>
                  <a:pt x="8686" y="2864"/>
                  <a:pt x="8686" y="2870"/>
                </a:cubicBezTo>
                <a:cubicBezTo>
                  <a:pt x="8686" y="2876"/>
                  <a:pt x="8686" y="2876"/>
                  <a:pt x="8686" y="2887"/>
                </a:cubicBezTo>
                <a:cubicBezTo>
                  <a:pt x="8686" y="2893"/>
                  <a:pt x="8686" y="2893"/>
                  <a:pt x="8686" y="2899"/>
                </a:cubicBezTo>
                <a:cubicBezTo>
                  <a:pt x="8686" y="2905"/>
                  <a:pt x="8692" y="2899"/>
                  <a:pt x="8692" y="2899"/>
                </a:cubicBezTo>
                <a:cubicBezTo>
                  <a:pt x="8686" y="2899"/>
                  <a:pt x="8680" y="2899"/>
                  <a:pt x="8680" y="2899"/>
                </a:cubicBezTo>
                <a:cubicBezTo>
                  <a:pt x="8674" y="2899"/>
                  <a:pt x="8674" y="2905"/>
                  <a:pt x="8668" y="2905"/>
                </a:cubicBezTo>
                <a:cubicBezTo>
                  <a:pt x="8662" y="2905"/>
                  <a:pt x="8662" y="2905"/>
                  <a:pt x="8657" y="2905"/>
                </a:cubicBezTo>
                <a:cubicBezTo>
                  <a:pt x="8650" y="2911"/>
                  <a:pt x="8645" y="2917"/>
                  <a:pt x="8633" y="2917"/>
                </a:cubicBezTo>
                <a:cubicBezTo>
                  <a:pt x="8627" y="2917"/>
                  <a:pt x="8627" y="2911"/>
                  <a:pt x="8621" y="2905"/>
                </a:cubicBezTo>
                <a:cubicBezTo>
                  <a:pt x="8609" y="2911"/>
                  <a:pt x="8609" y="2911"/>
                  <a:pt x="8609" y="2911"/>
                </a:cubicBezTo>
                <a:cubicBezTo>
                  <a:pt x="8609" y="2994"/>
                  <a:pt x="8609" y="2994"/>
                  <a:pt x="8609" y="2994"/>
                </a:cubicBezTo>
                <a:cubicBezTo>
                  <a:pt x="8615" y="2994"/>
                  <a:pt x="8615" y="2994"/>
                  <a:pt x="8621" y="2994"/>
                </a:cubicBezTo>
                <a:cubicBezTo>
                  <a:pt x="8633" y="2994"/>
                  <a:pt x="8639" y="2994"/>
                  <a:pt x="8650" y="2994"/>
                </a:cubicBezTo>
                <a:cubicBezTo>
                  <a:pt x="8650" y="3030"/>
                  <a:pt x="8650" y="3030"/>
                  <a:pt x="8650" y="3030"/>
                </a:cubicBezTo>
                <a:cubicBezTo>
                  <a:pt x="8639" y="3030"/>
                  <a:pt x="8639" y="3030"/>
                  <a:pt x="8633" y="3030"/>
                </a:cubicBezTo>
                <a:cubicBezTo>
                  <a:pt x="8627" y="3030"/>
                  <a:pt x="8621" y="3030"/>
                  <a:pt x="8621" y="3030"/>
                </a:cubicBezTo>
                <a:cubicBezTo>
                  <a:pt x="8615" y="3030"/>
                  <a:pt x="8615" y="3036"/>
                  <a:pt x="8615" y="3042"/>
                </a:cubicBezTo>
                <a:cubicBezTo>
                  <a:pt x="8609" y="3048"/>
                  <a:pt x="8609" y="3048"/>
                  <a:pt x="8609" y="3054"/>
                </a:cubicBezTo>
                <a:cubicBezTo>
                  <a:pt x="8609" y="3059"/>
                  <a:pt x="8609" y="3065"/>
                  <a:pt x="8609" y="3077"/>
                </a:cubicBezTo>
                <a:cubicBezTo>
                  <a:pt x="8609" y="3077"/>
                  <a:pt x="8597" y="3077"/>
                  <a:pt x="8597" y="3083"/>
                </a:cubicBezTo>
                <a:cubicBezTo>
                  <a:pt x="8597" y="3083"/>
                  <a:pt x="8591" y="3089"/>
                  <a:pt x="8591" y="3095"/>
                </a:cubicBezTo>
                <a:cubicBezTo>
                  <a:pt x="8591" y="3095"/>
                  <a:pt x="8597" y="3101"/>
                  <a:pt x="8597" y="3107"/>
                </a:cubicBezTo>
                <a:cubicBezTo>
                  <a:pt x="8597" y="3107"/>
                  <a:pt x="8603" y="3113"/>
                  <a:pt x="8609" y="3113"/>
                </a:cubicBezTo>
                <a:cubicBezTo>
                  <a:pt x="8615" y="3119"/>
                  <a:pt x="8615" y="3119"/>
                  <a:pt x="8627" y="3119"/>
                </a:cubicBezTo>
                <a:cubicBezTo>
                  <a:pt x="8633" y="3119"/>
                  <a:pt x="8633" y="3113"/>
                  <a:pt x="8645" y="3113"/>
                </a:cubicBezTo>
                <a:cubicBezTo>
                  <a:pt x="8645" y="3113"/>
                  <a:pt x="8650" y="3107"/>
                  <a:pt x="8650" y="3113"/>
                </a:cubicBezTo>
                <a:cubicBezTo>
                  <a:pt x="8657" y="3113"/>
                  <a:pt x="8662" y="3113"/>
                  <a:pt x="8662" y="3113"/>
                </a:cubicBezTo>
                <a:cubicBezTo>
                  <a:pt x="8668" y="3113"/>
                  <a:pt x="8668" y="3119"/>
                  <a:pt x="8668" y="3119"/>
                </a:cubicBezTo>
                <a:cubicBezTo>
                  <a:pt x="8680" y="3119"/>
                  <a:pt x="8680" y="3113"/>
                  <a:pt x="8686" y="3107"/>
                </a:cubicBezTo>
                <a:cubicBezTo>
                  <a:pt x="8692" y="3107"/>
                  <a:pt x="8698" y="3101"/>
                  <a:pt x="8698" y="3101"/>
                </a:cubicBezTo>
                <a:cubicBezTo>
                  <a:pt x="8698" y="3095"/>
                  <a:pt x="8698" y="3089"/>
                  <a:pt x="8698" y="3089"/>
                </a:cubicBezTo>
                <a:cubicBezTo>
                  <a:pt x="8704" y="3083"/>
                  <a:pt x="8710" y="3083"/>
                  <a:pt x="8710" y="3077"/>
                </a:cubicBezTo>
                <a:cubicBezTo>
                  <a:pt x="8811" y="3077"/>
                  <a:pt x="8811" y="3077"/>
                  <a:pt x="8811" y="3077"/>
                </a:cubicBezTo>
                <a:cubicBezTo>
                  <a:pt x="8811" y="3059"/>
                  <a:pt x="8811" y="3059"/>
                  <a:pt x="8811" y="3059"/>
                </a:cubicBezTo>
                <a:cubicBezTo>
                  <a:pt x="8811" y="3054"/>
                  <a:pt x="8799" y="3048"/>
                  <a:pt x="8799" y="3036"/>
                </a:cubicBezTo>
                <a:lnTo>
                  <a:pt x="8811" y="3036"/>
                </a:lnTo>
                <a:cubicBezTo>
                  <a:pt x="8811" y="3030"/>
                  <a:pt x="8816" y="3024"/>
                  <a:pt x="8816" y="3024"/>
                </a:cubicBezTo>
                <a:cubicBezTo>
                  <a:pt x="8816" y="3018"/>
                  <a:pt x="8816" y="3012"/>
                  <a:pt x="8816" y="3012"/>
                </a:cubicBezTo>
                <a:cubicBezTo>
                  <a:pt x="8816" y="3000"/>
                  <a:pt x="8816" y="2994"/>
                  <a:pt x="8816" y="2988"/>
                </a:cubicBezTo>
                <a:cubicBezTo>
                  <a:pt x="8816" y="2982"/>
                  <a:pt x="8816" y="2982"/>
                  <a:pt x="8816" y="2976"/>
                </a:cubicBezTo>
                <a:cubicBezTo>
                  <a:pt x="8816" y="2965"/>
                  <a:pt x="8816" y="2959"/>
                  <a:pt x="8816" y="2953"/>
                </a:cubicBezTo>
                <a:lnTo>
                  <a:pt x="8816" y="2929"/>
                </a:lnTo>
                <a:close/>
                <a:moveTo>
                  <a:pt x="11869" y="7274"/>
                </a:moveTo>
                <a:lnTo>
                  <a:pt x="11869" y="7274"/>
                </a:lnTo>
                <a:cubicBezTo>
                  <a:pt x="11869" y="7256"/>
                  <a:pt x="11851" y="7244"/>
                  <a:pt x="11851" y="7221"/>
                </a:cubicBezTo>
                <a:cubicBezTo>
                  <a:pt x="11851" y="7203"/>
                  <a:pt x="11857" y="7197"/>
                  <a:pt x="11863" y="7185"/>
                </a:cubicBezTo>
                <a:cubicBezTo>
                  <a:pt x="11869" y="7179"/>
                  <a:pt x="11875" y="7173"/>
                  <a:pt x="11875" y="7161"/>
                </a:cubicBezTo>
                <a:cubicBezTo>
                  <a:pt x="11875" y="7138"/>
                  <a:pt x="11875" y="7138"/>
                  <a:pt x="11875" y="7138"/>
                </a:cubicBezTo>
                <a:cubicBezTo>
                  <a:pt x="11875" y="7132"/>
                  <a:pt x="11869" y="7126"/>
                  <a:pt x="11869" y="7114"/>
                </a:cubicBezTo>
                <a:cubicBezTo>
                  <a:pt x="11869" y="7108"/>
                  <a:pt x="11869" y="7108"/>
                  <a:pt x="11869" y="7108"/>
                </a:cubicBezTo>
                <a:cubicBezTo>
                  <a:pt x="11869" y="7096"/>
                  <a:pt x="11887" y="7096"/>
                  <a:pt x="11893" y="7090"/>
                </a:cubicBezTo>
                <a:cubicBezTo>
                  <a:pt x="11893" y="7078"/>
                  <a:pt x="11899" y="7072"/>
                  <a:pt x="11899" y="7066"/>
                </a:cubicBezTo>
                <a:cubicBezTo>
                  <a:pt x="11899" y="7055"/>
                  <a:pt x="11899" y="7055"/>
                  <a:pt x="11899" y="7055"/>
                </a:cubicBezTo>
                <a:cubicBezTo>
                  <a:pt x="11899" y="7031"/>
                  <a:pt x="11887" y="7019"/>
                  <a:pt x="11887" y="6995"/>
                </a:cubicBezTo>
                <a:cubicBezTo>
                  <a:pt x="11887" y="6978"/>
                  <a:pt x="11887" y="6966"/>
                  <a:pt x="11887" y="6954"/>
                </a:cubicBezTo>
                <a:cubicBezTo>
                  <a:pt x="11887" y="6942"/>
                  <a:pt x="11887" y="6936"/>
                  <a:pt x="11887" y="6930"/>
                </a:cubicBezTo>
                <a:cubicBezTo>
                  <a:pt x="11887" y="6918"/>
                  <a:pt x="11875" y="6918"/>
                  <a:pt x="11863" y="6912"/>
                </a:cubicBezTo>
                <a:cubicBezTo>
                  <a:pt x="11857" y="6906"/>
                  <a:pt x="11851" y="6901"/>
                  <a:pt x="11839" y="6896"/>
                </a:cubicBezTo>
                <a:cubicBezTo>
                  <a:pt x="11834" y="6890"/>
                  <a:pt x="11827" y="6890"/>
                  <a:pt x="11816" y="6890"/>
                </a:cubicBezTo>
                <a:cubicBezTo>
                  <a:pt x="11816" y="6896"/>
                  <a:pt x="11822" y="6906"/>
                  <a:pt x="11816" y="6912"/>
                </a:cubicBezTo>
                <a:cubicBezTo>
                  <a:pt x="11816" y="6918"/>
                  <a:pt x="11822" y="6924"/>
                  <a:pt x="11816" y="6936"/>
                </a:cubicBezTo>
                <a:cubicBezTo>
                  <a:pt x="11816" y="6942"/>
                  <a:pt x="11804" y="6942"/>
                  <a:pt x="11798" y="6954"/>
                </a:cubicBezTo>
                <a:cubicBezTo>
                  <a:pt x="11786" y="6960"/>
                  <a:pt x="11786" y="6966"/>
                  <a:pt x="11780" y="6972"/>
                </a:cubicBezTo>
                <a:cubicBezTo>
                  <a:pt x="11774" y="6984"/>
                  <a:pt x="11762" y="6984"/>
                  <a:pt x="11756" y="6989"/>
                </a:cubicBezTo>
                <a:cubicBezTo>
                  <a:pt x="11750" y="7001"/>
                  <a:pt x="11750" y="7007"/>
                  <a:pt x="11750" y="7013"/>
                </a:cubicBezTo>
                <a:cubicBezTo>
                  <a:pt x="11745" y="7019"/>
                  <a:pt x="11750" y="7031"/>
                  <a:pt x="11750" y="7037"/>
                </a:cubicBezTo>
                <a:cubicBezTo>
                  <a:pt x="11745" y="7043"/>
                  <a:pt x="11733" y="7037"/>
                  <a:pt x="11727" y="7043"/>
                </a:cubicBezTo>
                <a:cubicBezTo>
                  <a:pt x="11721" y="7055"/>
                  <a:pt x="11727" y="7078"/>
                  <a:pt x="11709" y="7090"/>
                </a:cubicBezTo>
                <a:cubicBezTo>
                  <a:pt x="11703" y="7090"/>
                  <a:pt x="11697" y="7090"/>
                  <a:pt x="11685" y="7090"/>
                </a:cubicBezTo>
                <a:cubicBezTo>
                  <a:pt x="11673" y="7090"/>
                  <a:pt x="11656" y="7084"/>
                  <a:pt x="11644" y="7090"/>
                </a:cubicBezTo>
                <a:cubicBezTo>
                  <a:pt x="11626" y="7090"/>
                  <a:pt x="11608" y="7090"/>
                  <a:pt x="11596" y="7102"/>
                </a:cubicBezTo>
                <a:cubicBezTo>
                  <a:pt x="11584" y="7102"/>
                  <a:pt x="11579" y="7102"/>
                  <a:pt x="11573" y="7114"/>
                </a:cubicBezTo>
                <a:cubicBezTo>
                  <a:pt x="11567" y="7120"/>
                  <a:pt x="11573" y="7126"/>
                  <a:pt x="11573" y="7132"/>
                </a:cubicBezTo>
                <a:cubicBezTo>
                  <a:pt x="11573" y="7144"/>
                  <a:pt x="11573" y="7150"/>
                  <a:pt x="11573" y="7155"/>
                </a:cubicBezTo>
                <a:cubicBezTo>
                  <a:pt x="11567" y="7173"/>
                  <a:pt x="11549" y="7185"/>
                  <a:pt x="11549" y="7203"/>
                </a:cubicBezTo>
                <a:cubicBezTo>
                  <a:pt x="11549" y="7209"/>
                  <a:pt x="11555" y="7215"/>
                  <a:pt x="11555" y="7227"/>
                </a:cubicBezTo>
                <a:cubicBezTo>
                  <a:pt x="11555" y="7244"/>
                  <a:pt x="11555" y="7256"/>
                  <a:pt x="11555" y="7268"/>
                </a:cubicBezTo>
                <a:cubicBezTo>
                  <a:pt x="11555" y="7280"/>
                  <a:pt x="11573" y="7286"/>
                  <a:pt x="11573" y="7292"/>
                </a:cubicBezTo>
                <a:cubicBezTo>
                  <a:pt x="11573" y="7304"/>
                  <a:pt x="11573" y="7310"/>
                  <a:pt x="11573" y="7316"/>
                </a:cubicBezTo>
                <a:cubicBezTo>
                  <a:pt x="11573" y="7327"/>
                  <a:pt x="11579" y="7333"/>
                  <a:pt x="11573" y="7339"/>
                </a:cubicBezTo>
                <a:cubicBezTo>
                  <a:pt x="11567" y="7345"/>
                  <a:pt x="11555" y="7333"/>
                  <a:pt x="11549" y="7339"/>
                </a:cubicBezTo>
                <a:cubicBezTo>
                  <a:pt x="11543" y="7345"/>
                  <a:pt x="11543" y="7351"/>
                  <a:pt x="11537" y="7363"/>
                </a:cubicBezTo>
                <a:cubicBezTo>
                  <a:pt x="11537" y="7369"/>
                  <a:pt x="11531" y="7375"/>
                  <a:pt x="11525" y="7387"/>
                </a:cubicBezTo>
                <a:cubicBezTo>
                  <a:pt x="11525" y="7398"/>
                  <a:pt x="11531" y="7416"/>
                  <a:pt x="11525" y="7428"/>
                </a:cubicBezTo>
                <a:cubicBezTo>
                  <a:pt x="11525" y="7440"/>
                  <a:pt x="11513" y="7446"/>
                  <a:pt x="11507" y="7452"/>
                </a:cubicBezTo>
                <a:cubicBezTo>
                  <a:pt x="11507" y="7464"/>
                  <a:pt x="11507" y="7464"/>
                  <a:pt x="11507" y="7464"/>
                </a:cubicBezTo>
                <a:cubicBezTo>
                  <a:pt x="11507" y="7482"/>
                  <a:pt x="11519" y="7487"/>
                  <a:pt x="11519" y="7499"/>
                </a:cubicBezTo>
                <a:cubicBezTo>
                  <a:pt x="11525" y="7505"/>
                  <a:pt x="11525" y="7511"/>
                  <a:pt x="11525" y="7523"/>
                </a:cubicBezTo>
                <a:cubicBezTo>
                  <a:pt x="11525" y="7547"/>
                  <a:pt x="11525" y="7547"/>
                  <a:pt x="11525" y="7547"/>
                </a:cubicBezTo>
                <a:cubicBezTo>
                  <a:pt x="11525" y="7553"/>
                  <a:pt x="11531" y="7559"/>
                  <a:pt x="11531" y="7571"/>
                </a:cubicBezTo>
                <a:cubicBezTo>
                  <a:pt x="11537" y="7582"/>
                  <a:pt x="11531" y="7594"/>
                  <a:pt x="11531" y="7612"/>
                </a:cubicBezTo>
                <a:cubicBezTo>
                  <a:pt x="11543" y="7612"/>
                  <a:pt x="11549" y="7612"/>
                  <a:pt x="11555" y="7612"/>
                </a:cubicBezTo>
                <a:cubicBezTo>
                  <a:pt x="11573" y="7612"/>
                  <a:pt x="11584" y="7612"/>
                  <a:pt x="11602" y="7612"/>
                </a:cubicBezTo>
                <a:cubicBezTo>
                  <a:pt x="11608" y="7612"/>
                  <a:pt x="11608" y="7630"/>
                  <a:pt x="11614" y="7630"/>
                </a:cubicBezTo>
                <a:cubicBezTo>
                  <a:pt x="11620" y="7630"/>
                  <a:pt x="11626" y="7630"/>
                  <a:pt x="11638" y="7630"/>
                </a:cubicBezTo>
                <a:cubicBezTo>
                  <a:pt x="11644" y="7630"/>
                  <a:pt x="11650" y="7636"/>
                  <a:pt x="11656" y="7636"/>
                </a:cubicBezTo>
                <a:cubicBezTo>
                  <a:pt x="11668" y="7636"/>
                  <a:pt x="11673" y="7630"/>
                  <a:pt x="11679" y="7630"/>
                </a:cubicBezTo>
                <a:cubicBezTo>
                  <a:pt x="11697" y="7630"/>
                  <a:pt x="11715" y="7636"/>
                  <a:pt x="11727" y="7624"/>
                </a:cubicBezTo>
                <a:cubicBezTo>
                  <a:pt x="11733" y="7618"/>
                  <a:pt x="11739" y="7612"/>
                  <a:pt x="11745" y="7600"/>
                </a:cubicBezTo>
                <a:cubicBezTo>
                  <a:pt x="11750" y="7594"/>
                  <a:pt x="11756" y="7588"/>
                  <a:pt x="11756" y="7576"/>
                </a:cubicBezTo>
                <a:cubicBezTo>
                  <a:pt x="11756" y="7571"/>
                  <a:pt x="11756" y="7564"/>
                  <a:pt x="11756" y="7559"/>
                </a:cubicBezTo>
                <a:cubicBezTo>
                  <a:pt x="11756" y="7529"/>
                  <a:pt x="11750" y="7511"/>
                  <a:pt x="11756" y="7487"/>
                </a:cubicBezTo>
                <a:cubicBezTo>
                  <a:pt x="11756" y="7482"/>
                  <a:pt x="11762" y="7470"/>
                  <a:pt x="11762" y="7464"/>
                </a:cubicBezTo>
                <a:cubicBezTo>
                  <a:pt x="11762" y="7458"/>
                  <a:pt x="11774" y="7452"/>
                  <a:pt x="11780" y="7440"/>
                </a:cubicBezTo>
                <a:cubicBezTo>
                  <a:pt x="11780" y="7434"/>
                  <a:pt x="11792" y="7428"/>
                  <a:pt x="11798" y="7422"/>
                </a:cubicBezTo>
                <a:cubicBezTo>
                  <a:pt x="11798" y="7405"/>
                  <a:pt x="11798" y="7393"/>
                  <a:pt x="11798" y="7375"/>
                </a:cubicBezTo>
                <a:cubicBezTo>
                  <a:pt x="11798" y="7357"/>
                  <a:pt x="11792" y="7345"/>
                  <a:pt x="11798" y="7327"/>
                </a:cubicBezTo>
                <a:cubicBezTo>
                  <a:pt x="11798" y="7316"/>
                  <a:pt x="11810" y="7316"/>
                  <a:pt x="11816" y="7310"/>
                </a:cubicBezTo>
                <a:cubicBezTo>
                  <a:pt x="11827" y="7304"/>
                  <a:pt x="11839" y="7304"/>
                  <a:pt x="11845" y="7292"/>
                </a:cubicBezTo>
                <a:cubicBezTo>
                  <a:pt x="11851" y="7286"/>
                  <a:pt x="11869" y="7286"/>
                  <a:pt x="11869" y="7274"/>
                </a:cubicBezTo>
                <a:close/>
                <a:moveTo>
                  <a:pt x="10920" y="4554"/>
                </a:moveTo>
                <a:lnTo>
                  <a:pt x="10920" y="4554"/>
                </a:lnTo>
                <a:cubicBezTo>
                  <a:pt x="10920" y="4542"/>
                  <a:pt x="10909" y="4542"/>
                  <a:pt x="10903" y="4530"/>
                </a:cubicBezTo>
                <a:cubicBezTo>
                  <a:pt x="10903" y="4524"/>
                  <a:pt x="10909" y="4518"/>
                  <a:pt x="10903" y="4506"/>
                </a:cubicBezTo>
                <a:cubicBezTo>
                  <a:pt x="10903" y="4500"/>
                  <a:pt x="10909" y="4494"/>
                  <a:pt x="10903" y="4488"/>
                </a:cubicBezTo>
                <a:cubicBezTo>
                  <a:pt x="10903" y="4476"/>
                  <a:pt x="10891" y="4476"/>
                  <a:pt x="10885" y="4471"/>
                </a:cubicBezTo>
                <a:cubicBezTo>
                  <a:pt x="10873" y="4465"/>
                  <a:pt x="10867" y="4459"/>
                  <a:pt x="10861" y="4459"/>
                </a:cubicBezTo>
                <a:cubicBezTo>
                  <a:pt x="10849" y="4453"/>
                  <a:pt x="10843" y="4459"/>
                  <a:pt x="10837" y="4459"/>
                </a:cubicBezTo>
                <a:cubicBezTo>
                  <a:pt x="10825" y="4453"/>
                  <a:pt x="10825" y="4441"/>
                  <a:pt x="10814" y="4441"/>
                </a:cubicBezTo>
                <a:cubicBezTo>
                  <a:pt x="10802" y="4441"/>
                  <a:pt x="10802" y="4441"/>
                  <a:pt x="10802" y="4441"/>
                </a:cubicBezTo>
                <a:cubicBezTo>
                  <a:pt x="10778" y="4441"/>
                  <a:pt x="10766" y="4459"/>
                  <a:pt x="10743" y="4465"/>
                </a:cubicBezTo>
                <a:cubicBezTo>
                  <a:pt x="10731" y="4465"/>
                  <a:pt x="10731" y="4465"/>
                  <a:pt x="10731" y="4465"/>
                </a:cubicBezTo>
                <a:cubicBezTo>
                  <a:pt x="10570" y="4423"/>
                  <a:pt x="10570" y="4423"/>
                  <a:pt x="10570" y="4423"/>
                </a:cubicBezTo>
                <a:cubicBezTo>
                  <a:pt x="10553" y="4429"/>
                  <a:pt x="10541" y="4435"/>
                  <a:pt x="10523" y="4435"/>
                </a:cubicBezTo>
                <a:cubicBezTo>
                  <a:pt x="10511" y="4435"/>
                  <a:pt x="10499" y="4435"/>
                  <a:pt x="10488" y="4429"/>
                </a:cubicBezTo>
                <a:cubicBezTo>
                  <a:pt x="10476" y="4423"/>
                  <a:pt x="10476" y="4411"/>
                  <a:pt x="10464" y="4405"/>
                </a:cubicBezTo>
                <a:cubicBezTo>
                  <a:pt x="10446" y="4394"/>
                  <a:pt x="10440" y="4382"/>
                  <a:pt x="10422" y="4370"/>
                </a:cubicBezTo>
                <a:cubicBezTo>
                  <a:pt x="10393" y="4358"/>
                  <a:pt x="10375" y="4340"/>
                  <a:pt x="10339" y="4340"/>
                </a:cubicBezTo>
                <a:cubicBezTo>
                  <a:pt x="10316" y="4340"/>
                  <a:pt x="10304" y="4352"/>
                  <a:pt x="10280" y="4352"/>
                </a:cubicBezTo>
                <a:cubicBezTo>
                  <a:pt x="10268" y="4352"/>
                  <a:pt x="10262" y="4346"/>
                  <a:pt x="10250" y="4346"/>
                </a:cubicBezTo>
                <a:cubicBezTo>
                  <a:pt x="10250" y="4370"/>
                  <a:pt x="10245" y="4382"/>
                  <a:pt x="10250" y="4399"/>
                </a:cubicBezTo>
                <a:cubicBezTo>
                  <a:pt x="10250" y="4411"/>
                  <a:pt x="10256" y="4417"/>
                  <a:pt x="10256" y="4423"/>
                </a:cubicBezTo>
                <a:cubicBezTo>
                  <a:pt x="10256" y="4453"/>
                  <a:pt x="10250" y="4465"/>
                  <a:pt x="10250" y="4494"/>
                </a:cubicBezTo>
                <a:cubicBezTo>
                  <a:pt x="10233" y="4494"/>
                  <a:pt x="10227" y="4494"/>
                  <a:pt x="10215" y="4494"/>
                </a:cubicBezTo>
                <a:cubicBezTo>
                  <a:pt x="10191" y="4494"/>
                  <a:pt x="10191" y="4494"/>
                  <a:pt x="10191" y="4494"/>
                </a:cubicBezTo>
                <a:cubicBezTo>
                  <a:pt x="10185" y="4494"/>
                  <a:pt x="10179" y="4500"/>
                  <a:pt x="10167" y="4494"/>
                </a:cubicBezTo>
                <a:cubicBezTo>
                  <a:pt x="10156" y="4494"/>
                  <a:pt x="10156" y="4482"/>
                  <a:pt x="10144" y="4476"/>
                </a:cubicBezTo>
                <a:cubicBezTo>
                  <a:pt x="10138" y="4465"/>
                  <a:pt x="10132" y="4459"/>
                  <a:pt x="10120" y="4453"/>
                </a:cubicBezTo>
                <a:cubicBezTo>
                  <a:pt x="10114" y="4447"/>
                  <a:pt x="10102" y="4447"/>
                  <a:pt x="10090" y="4447"/>
                </a:cubicBezTo>
                <a:cubicBezTo>
                  <a:pt x="9978" y="4447"/>
                  <a:pt x="9978" y="4447"/>
                  <a:pt x="9978" y="4447"/>
                </a:cubicBezTo>
                <a:cubicBezTo>
                  <a:pt x="9978" y="4435"/>
                  <a:pt x="9972" y="4429"/>
                  <a:pt x="9966" y="4423"/>
                </a:cubicBezTo>
                <a:cubicBezTo>
                  <a:pt x="9966" y="4417"/>
                  <a:pt x="9966" y="4405"/>
                  <a:pt x="9966" y="4399"/>
                </a:cubicBezTo>
                <a:cubicBezTo>
                  <a:pt x="9960" y="4394"/>
                  <a:pt x="9948" y="4394"/>
                  <a:pt x="9942" y="4387"/>
                </a:cubicBezTo>
                <a:cubicBezTo>
                  <a:pt x="9930" y="4382"/>
                  <a:pt x="9924" y="4376"/>
                  <a:pt x="9918" y="4370"/>
                </a:cubicBezTo>
                <a:cubicBezTo>
                  <a:pt x="9912" y="4370"/>
                  <a:pt x="9901" y="4370"/>
                  <a:pt x="9895" y="4364"/>
                </a:cubicBezTo>
                <a:cubicBezTo>
                  <a:pt x="9877" y="4364"/>
                  <a:pt x="9865" y="4358"/>
                  <a:pt x="9847" y="4352"/>
                </a:cubicBezTo>
                <a:cubicBezTo>
                  <a:pt x="9829" y="4352"/>
                  <a:pt x="9818" y="4358"/>
                  <a:pt x="9806" y="4352"/>
                </a:cubicBezTo>
                <a:cubicBezTo>
                  <a:pt x="9783" y="4352"/>
                  <a:pt x="9777" y="4340"/>
                  <a:pt x="9759" y="4334"/>
                </a:cubicBezTo>
                <a:cubicBezTo>
                  <a:pt x="9736" y="4322"/>
                  <a:pt x="9718" y="4310"/>
                  <a:pt x="9712" y="4293"/>
                </a:cubicBezTo>
                <a:cubicBezTo>
                  <a:pt x="9712" y="4287"/>
                  <a:pt x="9706" y="4275"/>
                  <a:pt x="9706" y="4269"/>
                </a:cubicBezTo>
                <a:cubicBezTo>
                  <a:pt x="9706" y="4257"/>
                  <a:pt x="9712" y="4257"/>
                  <a:pt x="9718" y="4245"/>
                </a:cubicBezTo>
                <a:cubicBezTo>
                  <a:pt x="9724" y="4233"/>
                  <a:pt x="9736" y="4239"/>
                  <a:pt x="9741" y="4228"/>
                </a:cubicBezTo>
                <a:cubicBezTo>
                  <a:pt x="9741" y="4221"/>
                  <a:pt x="9747" y="4216"/>
                  <a:pt x="9747" y="4204"/>
                </a:cubicBezTo>
                <a:cubicBezTo>
                  <a:pt x="9747" y="4198"/>
                  <a:pt x="9741" y="4192"/>
                  <a:pt x="9736" y="4186"/>
                </a:cubicBezTo>
                <a:cubicBezTo>
                  <a:pt x="9730" y="4174"/>
                  <a:pt x="9718" y="4174"/>
                  <a:pt x="9712" y="4174"/>
                </a:cubicBezTo>
                <a:cubicBezTo>
                  <a:pt x="9706" y="4168"/>
                  <a:pt x="9700" y="4162"/>
                  <a:pt x="9688" y="4156"/>
                </a:cubicBezTo>
                <a:cubicBezTo>
                  <a:pt x="9700" y="4150"/>
                  <a:pt x="9694" y="4139"/>
                  <a:pt x="9706" y="4133"/>
                </a:cubicBezTo>
                <a:cubicBezTo>
                  <a:pt x="9712" y="4127"/>
                  <a:pt x="9724" y="4127"/>
                  <a:pt x="9730" y="4127"/>
                </a:cubicBezTo>
                <a:cubicBezTo>
                  <a:pt x="9736" y="4121"/>
                  <a:pt x="9747" y="4121"/>
                  <a:pt x="9753" y="4121"/>
                </a:cubicBezTo>
                <a:cubicBezTo>
                  <a:pt x="9747" y="4115"/>
                  <a:pt x="9753" y="4103"/>
                  <a:pt x="9747" y="4097"/>
                </a:cubicBezTo>
                <a:cubicBezTo>
                  <a:pt x="9741" y="4091"/>
                  <a:pt x="9730" y="4097"/>
                  <a:pt x="9724" y="4091"/>
                </a:cubicBezTo>
                <a:cubicBezTo>
                  <a:pt x="9706" y="4085"/>
                  <a:pt x="9694" y="4073"/>
                  <a:pt x="9676" y="4073"/>
                </a:cubicBezTo>
                <a:cubicBezTo>
                  <a:pt x="9670" y="4073"/>
                  <a:pt x="9664" y="4079"/>
                  <a:pt x="9653" y="4079"/>
                </a:cubicBezTo>
                <a:cubicBezTo>
                  <a:pt x="9647" y="4079"/>
                  <a:pt x="9641" y="4079"/>
                  <a:pt x="9635" y="4079"/>
                </a:cubicBezTo>
                <a:cubicBezTo>
                  <a:pt x="9617" y="4085"/>
                  <a:pt x="9605" y="4097"/>
                  <a:pt x="9587" y="4097"/>
                </a:cubicBezTo>
                <a:cubicBezTo>
                  <a:pt x="9581" y="4097"/>
                  <a:pt x="9575" y="4097"/>
                  <a:pt x="9564" y="4097"/>
                </a:cubicBezTo>
                <a:cubicBezTo>
                  <a:pt x="9540" y="4097"/>
                  <a:pt x="9522" y="4091"/>
                  <a:pt x="9498" y="4097"/>
                </a:cubicBezTo>
                <a:cubicBezTo>
                  <a:pt x="9487" y="4097"/>
                  <a:pt x="9481" y="4109"/>
                  <a:pt x="9475" y="4115"/>
                </a:cubicBezTo>
                <a:cubicBezTo>
                  <a:pt x="9463" y="4121"/>
                  <a:pt x="9457" y="4127"/>
                  <a:pt x="9451" y="4133"/>
                </a:cubicBezTo>
                <a:cubicBezTo>
                  <a:pt x="9445" y="4127"/>
                  <a:pt x="9433" y="4121"/>
                  <a:pt x="9427" y="4115"/>
                </a:cubicBezTo>
                <a:cubicBezTo>
                  <a:pt x="9421" y="4109"/>
                  <a:pt x="9421" y="4097"/>
                  <a:pt x="9409" y="4091"/>
                </a:cubicBezTo>
                <a:cubicBezTo>
                  <a:pt x="9398" y="4079"/>
                  <a:pt x="9380" y="4073"/>
                  <a:pt x="9362" y="4073"/>
                </a:cubicBezTo>
                <a:cubicBezTo>
                  <a:pt x="9338" y="4073"/>
                  <a:pt x="9321" y="4091"/>
                  <a:pt x="9297" y="4103"/>
                </a:cubicBezTo>
                <a:cubicBezTo>
                  <a:pt x="9291" y="4109"/>
                  <a:pt x="9279" y="4103"/>
                  <a:pt x="9273" y="4103"/>
                </a:cubicBezTo>
                <a:cubicBezTo>
                  <a:pt x="9261" y="4109"/>
                  <a:pt x="9261" y="4115"/>
                  <a:pt x="9249" y="4127"/>
                </a:cubicBezTo>
                <a:cubicBezTo>
                  <a:pt x="9137" y="4127"/>
                  <a:pt x="9137" y="4127"/>
                  <a:pt x="9137" y="4127"/>
                </a:cubicBezTo>
                <a:cubicBezTo>
                  <a:pt x="9131" y="4133"/>
                  <a:pt x="9131" y="4139"/>
                  <a:pt x="9125" y="4150"/>
                </a:cubicBezTo>
                <a:cubicBezTo>
                  <a:pt x="9119" y="4156"/>
                  <a:pt x="9125" y="4168"/>
                  <a:pt x="9119" y="4174"/>
                </a:cubicBezTo>
                <a:cubicBezTo>
                  <a:pt x="9113" y="4180"/>
                  <a:pt x="9107" y="4186"/>
                  <a:pt x="9095" y="4192"/>
                </a:cubicBezTo>
                <a:cubicBezTo>
                  <a:pt x="9089" y="4192"/>
                  <a:pt x="9083" y="4192"/>
                  <a:pt x="9071" y="4192"/>
                </a:cubicBezTo>
                <a:cubicBezTo>
                  <a:pt x="9054" y="4192"/>
                  <a:pt x="9042" y="4186"/>
                  <a:pt x="9030" y="4192"/>
                </a:cubicBezTo>
                <a:cubicBezTo>
                  <a:pt x="9018" y="4192"/>
                  <a:pt x="9012" y="4198"/>
                  <a:pt x="9006" y="4198"/>
                </a:cubicBezTo>
                <a:cubicBezTo>
                  <a:pt x="8994" y="4198"/>
                  <a:pt x="8994" y="4198"/>
                  <a:pt x="8994" y="4198"/>
                </a:cubicBezTo>
                <a:cubicBezTo>
                  <a:pt x="8982" y="4198"/>
                  <a:pt x="8971" y="4192"/>
                  <a:pt x="8959" y="4192"/>
                </a:cubicBezTo>
                <a:cubicBezTo>
                  <a:pt x="8929" y="4192"/>
                  <a:pt x="8917" y="4198"/>
                  <a:pt x="8888" y="4192"/>
                </a:cubicBezTo>
                <a:cubicBezTo>
                  <a:pt x="8882" y="4192"/>
                  <a:pt x="8876" y="4192"/>
                  <a:pt x="8870" y="4192"/>
                </a:cubicBezTo>
                <a:cubicBezTo>
                  <a:pt x="8858" y="4186"/>
                  <a:pt x="8852" y="4174"/>
                  <a:pt x="8846" y="4174"/>
                </a:cubicBezTo>
                <a:cubicBezTo>
                  <a:pt x="8823" y="4162"/>
                  <a:pt x="8823" y="4162"/>
                  <a:pt x="8823" y="4162"/>
                </a:cubicBezTo>
                <a:cubicBezTo>
                  <a:pt x="8816" y="4168"/>
                  <a:pt x="8805" y="4174"/>
                  <a:pt x="8805" y="4186"/>
                </a:cubicBezTo>
                <a:cubicBezTo>
                  <a:pt x="8805" y="4192"/>
                  <a:pt x="8805" y="4198"/>
                  <a:pt x="8805" y="4204"/>
                </a:cubicBezTo>
                <a:cubicBezTo>
                  <a:pt x="8805" y="4216"/>
                  <a:pt x="8799" y="4221"/>
                  <a:pt x="8799" y="4228"/>
                </a:cubicBezTo>
                <a:cubicBezTo>
                  <a:pt x="8799" y="4245"/>
                  <a:pt x="8799" y="4251"/>
                  <a:pt x="8799" y="4263"/>
                </a:cubicBezTo>
                <a:cubicBezTo>
                  <a:pt x="8793" y="4263"/>
                  <a:pt x="8787" y="4263"/>
                  <a:pt x="8775" y="4263"/>
                </a:cubicBezTo>
                <a:cubicBezTo>
                  <a:pt x="8769" y="4263"/>
                  <a:pt x="8763" y="4269"/>
                  <a:pt x="8751" y="4269"/>
                </a:cubicBezTo>
                <a:cubicBezTo>
                  <a:pt x="8739" y="4269"/>
                  <a:pt x="8727" y="4263"/>
                  <a:pt x="8716" y="4263"/>
                </a:cubicBezTo>
                <a:cubicBezTo>
                  <a:pt x="8716" y="4358"/>
                  <a:pt x="8716" y="4358"/>
                  <a:pt x="8716" y="4358"/>
                </a:cubicBezTo>
                <a:cubicBezTo>
                  <a:pt x="8627" y="4358"/>
                  <a:pt x="8627" y="4358"/>
                  <a:pt x="8627" y="4358"/>
                </a:cubicBezTo>
                <a:cubicBezTo>
                  <a:pt x="8627" y="4376"/>
                  <a:pt x="8621" y="4387"/>
                  <a:pt x="8621" y="4405"/>
                </a:cubicBezTo>
                <a:cubicBezTo>
                  <a:pt x="8621" y="4423"/>
                  <a:pt x="8621" y="4435"/>
                  <a:pt x="8621" y="4453"/>
                </a:cubicBezTo>
                <a:cubicBezTo>
                  <a:pt x="8621" y="4459"/>
                  <a:pt x="8615" y="4465"/>
                  <a:pt x="8609" y="4476"/>
                </a:cubicBezTo>
                <a:cubicBezTo>
                  <a:pt x="8609" y="4488"/>
                  <a:pt x="8603" y="4506"/>
                  <a:pt x="8603" y="4524"/>
                </a:cubicBezTo>
                <a:cubicBezTo>
                  <a:pt x="8603" y="4565"/>
                  <a:pt x="8603" y="4565"/>
                  <a:pt x="8603" y="4565"/>
                </a:cubicBezTo>
                <a:cubicBezTo>
                  <a:pt x="8538" y="4565"/>
                  <a:pt x="8538" y="4565"/>
                  <a:pt x="8538" y="4565"/>
                </a:cubicBezTo>
                <a:cubicBezTo>
                  <a:pt x="8538" y="4595"/>
                  <a:pt x="8532" y="4619"/>
                  <a:pt x="8508" y="4637"/>
                </a:cubicBezTo>
                <a:cubicBezTo>
                  <a:pt x="8502" y="4637"/>
                  <a:pt x="8490" y="4637"/>
                  <a:pt x="8484" y="4642"/>
                </a:cubicBezTo>
                <a:cubicBezTo>
                  <a:pt x="8479" y="4648"/>
                  <a:pt x="8479" y="4660"/>
                  <a:pt x="8467" y="4660"/>
                </a:cubicBezTo>
                <a:cubicBezTo>
                  <a:pt x="8461" y="4666"/>
                  <a:pt x="8455" y="4666"/>
                  <a:pt x="8443" y="4666"/>
                </a:cubicBezTo>
                <a:cubicBezTo>
                  <a:pt x="8437" y="4672"/>
                  <a:pt x="8425" y="4666"/>
                  <a:pt x="8425" y="4666"/>
                </a:cubicBezTo>
                <a:cubicBezTo>
                  <a:pt x="8413" y="4672"/>
                  <a:pt x="8419" y="4684"/>
                  <a:pt x="8413" y="4690"/>
                </a:cubicBezTo>
                <a:cubicBezTo>
                  <a:pt x="8407" y="4696"/>
                  <a:pt x="8396" y="4708"/>
                  <a:pt x="8396" y="4714"/>
                </a:cubicBezTo>
                <a:cubicBezTo>
                  <a:pt x="8384" y="4731"/>
                  <a:pt x="8384" y="4749"/>
                  <a:pt x="8372" y="4767"/>
                </a:cubicBezTo>
                <a:cubicBezTo>
                  <a:pt x="8366" y="4773"/>
                  <a:pt x="8360" y="4785"/>
                  <a:pt x="8354" y="4797"/>
                </a:cubicBezTo>
                <a:cubicBezTo>
                  <a:pt x="8348" y="4803"/>
                  <a:pt x="8354" y="4809"/>
                  <a:pt x="8348" y="4814"/>
                </a:cubicBezTo>
                <a:cubicBezTo>
                  <a:pt x="8342" y="4826"/>
                  <a:pt x="8330" y="4832"/>
                  <a:pt x="8324" y="4838"/>
                </a:cubicBezTo>
                <a:cubicBezTo>
                  <a:pt x="8318" y="4850"/>
                  <a:pt x="8318" y="4856"/>
                  <a:pt x="8313" y="4862"/>
                </a:cubicBezTo>
                <a:cubicBezTo>
                  <a:pt x="8307" y="4868"/>
                  <a:pt x="8313" y="4880"/>
                  <a:pt x="8307" y="4886"/>
                </a:cubicBezTo>
                <a:cubicBezTo>
                  <a:pt x="8301" y="4892"/>
                  <a:pt x="8295" y="4886"/>
                  <a:pt x="8283" y="4886"/>
                </a:cubicBezTo>
                <a:cubicBezTo>
                  <a:pt x="8271" y="4892"/>
                  <a:pt x="8259" y="4892"/>
                  <a:pt x="8247" y="4892"/>
                </a:cubicBezTo>
                <a:cubicBezTo>
                  <a:pt x="8247" y="4921"/>
                  <a:pt x="8247" y="4939"/>
                  <a:pt x="8247" y="4963"/>
                </a:cubicBezTo>
                <a:cubicBezTo>
                  <a:pt x="8247" y="4975"/>
                  <a:pt x="8241" y="4980"/>
                  <a:pt x="8241" y="4986"/>
                </a:cubicBezTo>
                <a:cubicBezTo>
                  <a:pt x="8235" y="4998"/>
                  <a:pt x="8235" y="5004"/>
                  <a:pt x="8235" y="5010"/>
                </a:cubicBezTo>
                <a:cubicBezTo>
                  <a:pt x="8230" y="5022"/>
                  <a:pt x="8218" y="5022"/>
                  <a:pt x="8212" y="5028"/>
                </a:cubicBezTo>
                <a:cubicBezTo>
                  <a:pt x="8206" y="5034"/>
                  <a:pt x="8194" y="5028"/>
                  <a:pt x="8188" y="5034"/>
                </a:cubicBezTo>
                <a:cubicBezTo>
                  <a:pt x="8182" y="5040"/>
                  <a:pt x="8182" y="5052"/>
                  <a:pt x="8176" y="5058"/>
                </a:cubicBezTo>
                <a:cubicBezTo>
                  <a:pt x="8176" y="5099"/>
                  <a:pt x="8176" y="5099"/>
                  <a:pt x="8176" y="5099"/>
                </a:cubicBezTo>
                <a:cubicBezTo>
                  <a:pt x="8194" y="5099"/>
                  <a:pt x="8206" y="5099"/>
                  <a:pt x="8224" y="5105"/>
                </a:cubicBezTo>
                <a:cubicBezTo>
                  <a:pt x="8230" y="5105"/>
                  <a:pt x="8235" y="5099"/>
                  <a:pt x="8247" y="5105"/>
                </a:cubicBezTo>
                <a:cubicBezTo>
                  <a:pt x="8253" y="5105"/>
                  <a:pt x="8259" y="5099"/>
                  <a:pt x="8265" y="5105"/>
                </a:cubicBezTo>
                <a:cubicBezTo>
                  <a:pt x="8277" y="5105"/>
                  <a:pt x="8277" y="5117"/>
                  <a:pt x="8283" y="5123"/>
                </a:cubicBezTo>
                <a:cubicBezTo>
                  <a:pt x="8271" y="5146"/>
                  <a:pt x="8271" y="5146"/>
                  <a:pt x="8271" y="5146"/>
                </a:cubicBezTo>
                <a:cubicBezTo>
                  <a:pt x="8271" y="5158"/>
                  <a:pt x="8259" y="5158"/>
                  <a:pt x="8259" y="5170"/>
                </a:cubicBezTo>
                <a:cubicBezTo>
                  <a:pt x="8259" y="5224"/>
                  <a:pt x="8265" y="5253"/>
                  <a:pt x="8265" y="5307"/>
                </a:cubicBezTo>
                <a:cubicBezTo>
                  <a:pt x="8265" y="5330"/>
                  <a:pt x="8265" y="5330"/>
                  <a:pt x="8265" y="5330"/>
                </a:cubicBezTo>
                <a:cubicBezTo>
                  <a:pt x="8265" y="5336"/>
                  <a:pt x="8265" y="5348"/>
                  <a:pt x="8265" y="5354"/>
                </a:cubicBezTo>
                <a:cubicBezTo>
                  <a:pt x="8259" y="5366"/>
                  <a:pt x="8253" y="5372"/>
                  <a:pt x="8247" y="5378"/>
                </a:cubicBezTo>
                <a:cubicBezTo>
                  <a:pt x="8241" y="5384"/>
                  <a:pt x="8224" y="5372"/>
                  <a:pt x="8224" y="5378"/>
                </a:cubicBezTo>
                <a:cubicBezTo>
                  <a:pt x="8218" y="5384"/>
                  <a:pt x="8218" y="5390"/>
                  <a:pt x="8218" y="5401"/>
                </a:cubicBezTo>
                <a:cubicBezTo>
                  <a:pt x="8218" y="5407"/>
                  <a:pt x="8230" y="5413"/>
                  <a:pt x="8230" y="5419"/>
                </a:cubicBezTo>
                <a:cubicBezTo>
                  <a:pt x="8230" y="5431"/>
                  <a:pt x="8230" y="5437"/>
                  <a:pt x="8235" y="5443"/>
                </a:cubicBezTo>
                <a:cubicBezTo>
                  <a:pt x="8235" y="5455"/>
                  <a:pt x="8241" y="5461"/>
                  <a:pt x="8241" y="5467"/>
                </a:cubicBezTo>
                <a:cubicBezTo>
                  <a:pt x="8241" y="5490"/>
                  <a:pt x="8241" y="5490"/>
                  <a:pt x="8241" y="5490"/>
                </a:cubicBezTo>
                <a:cubicBezTo>
                  <a:pt x="8241" y="5508"/>
                  <a:pt x="8235" y="5520"/>
                  <a:pt x="8247" y="5538"/>
                </a:cubicBezTo>
                <a:cubicBezTo>
                  <a:pt x="8247" y="5544"/>
                  <a:pt x="8259" y="5544"/>
                  <a:pt x="8265" y="5556"/>
                </a:cubicBezTo>
                <a:cubicBezTo>
                  <a:pt x="8271" y="5562"/>
                  <a:pt x="8271" y="5573"/>
                  <a:pt x="8277" y="5573"/>
                </a:cubicBezTo>
                <a:cubicBezTo>
                  <a:pt x="8289" y="5579"/>
                  <a:pt x="8295" y="5585"/>
                  <a:pt x="8301" y="5585"/>
                </a:cubicBezTo>
                <a:cubicBezTo>
                  <a:pt x="8313" y="5591"/>
                  <a:pt x="8313" y="5603"/>
                  <a:pt x="8324" y="5603"/>
                </a:cubicBezTo>
                <a:cubicBezTo>
                  <a:pt x="8330" y="5609"/>
                  <a:pt x="8342" y="5603"/>
                  <a:pt x="8348" y="5603"/>
                </a:cubicBezTo>
                <a:cubicBezTo>
                  <a:pt x="8354" y="5609"/>
                  <a:pt x="8366" y="5609"/>
                  <a:pt x="8372" y="5615"/>
                </a:cubicBezTo>
                <a:cubicBezTo>
                  <a:pt x="8384" y="5627"/>
                  <a:pt x="8372" y="5651"/>
                  <a:pt x="8384" y="5662"/>
                </a:cubicBezTo>
                <a:cubicBezTo>
                  <a:pt x="8390" y="5668"/>
                  <a:pt x="8396" y="5668"/>
                  <a:pt x="8407" y="5674"/>
                </a:cubicBezTo>
                <a:cubicBezTo>
                  <a:pt x="8413" y="5680"/>
                  <a:pt x="8419" y="5674"/>
                  <a:pt x="8425" y="5674"/>
                </a:cubicBezTo>
                <a:cubicBezTo>
                  <a:pt x="8425" y="5698"/>
                  <a:pt x="8425" y="5716"/>
                  <a:pt x="8425" y="5739"/>
                </a:cubicBezTo>
                <a:cubicBezTo>
                  <a:pt x="8431" y="5751"/>
                  <a:pt x="8437" y="5757"/>
                  <a:pt x="8443" y="5763"/>
                </a:cubicBezTo>
                <a:cubicBezTo>
                  <a:pt x="8449" y="5775"/>
                  <a:pt x="8461" y="5769"/>
                  <a:pt x="8473" y="5775"/>
                </a:cubicBezTo>
                <a:cubicBezTo>
                  <a:pt x="8490" y="5787"/>
                  <a:pt x="8502" y="5799"/>
                  <a:pt x="8520" y="5805"/>
                </a:cubicBezTo>
                <a:cubicBezTo>
                  <a:pt x="8538" y="5810"/>
                  <a:pt x="8550" y="5810"/>
                  <a:pt x="8573" y="5810"/>
                </a:cubicBezTo>
                <a:cubicBezTo>
                  <a:pt x="8573" y="5817"/>
                  <a:pt x="8573" y="5822"/>
                  <a:pt x="8573" y="5834"/>
                </a:cubicBezTo>
                <a:cubicBezTo>
                  <a:pt x="8573" y="5840"/>
                  <a:pt x="8573" y="5846"/>
                  <a:pt x="8573" y="5858"/>
                </a:cubicBezTo>
                <a:cubicBezTo>
                  <a:pt x="8579" y="5864"/>
                  <a:pt x="8573" y="5870"/>
                  <a:pt x="8573" y="5882"/>
                </a:cubicBezTo>
                <a:cubicBezTo>
                  <a:pt x="8579" y="5888"/>
                  <a:pt x="8591" y="5888"/>
                  <a:pt x="8597" y="5888"/>
                </a:cubicBezTo>
                <a:cubicBezTo>
                  <a:pt x="8609" y="5894"/>
                  <a:pt x="8615" y="5899"/>
                  <a:pt x="8621" y="5899"/>
                </a:cubicBezTo>
                <a:cubicBezTo>
                  <a:pt x="8633" y="5905"/>
                  <a:pt x="8633" y="5917"/>
                  <a:pt x="8639" y="5923"/>
                </a:cubicBezTo>
                <a:cubicBezTo>
                  <a:pt x="8650" y="5935"/>
                  <a:pt x="8668" y="5947"/>
                  <a:pt x="8686" y="5953"/>
                </a:cubicBezTo>
                <a:cubicBezTo>
                  <a:pt x="8692" y="5953"/>
                  <a:pt x="8698" y="5953"/>
                  <a:pt x="8710" y="5953"/>
                </a:cubicBezTo>
                <a:cubicBezTo>
                  <a:pt x="8716" y="5953"/>
                  <a:pt x="8722" y="5965"/>
                  <a:pt x="8734" y="5965"/>
                </a:cubicBezTo>
                <a:cubicBezTo>
                  <a:pt x="8739" y="5965"/>
                  <a:pt x="8751" y="5971"/>
                  <a:pt x="8763" y="5971"/>
                </a:cubicBezTo>
                <a:cubicBezTo>
                  <a:pt x="8775" y="5971"/>
                  <a:pt x="8781" y="5959"/>
                  <a:pt x="8787" y="5947"/>
                </a:cubicBezTo>
                <a:cubicBezTo>
                  <a:pt x="8793" y="5941"/>
                  <a:pt x="8787" y="5929"/>
                  <a:pt x="8793" y="5923"/>
                </a:cubicBezTo>
                <a:cubicBezTo>
                  <a:pt x="8805" y="5917"/>
                  <a:pt x="8823" y="5917"/>
                  <a:pt x="8840" y="5917"/>
                </a:cubicBezTo>
                <a:cubicBezTo>
                  <a:pt x="8846" y="5917"/>
                  <a:pt x="8852" y="5923"/>
                  <a:pt x="8864" y="5923"/>
                </a:cubicBezTo>
                <a:cubicBezTo>
                  <a:pt x="8870" y="5923"/>
                  <a:pt x="8876" y="5917"/>
                  <a:pt x="8888" y="5917"/>
                </a:cubicBezTo>
                <a:cubicBezTo>
                  <a:pt x="8900" y="5917"/>
                  <a:pt x="8900" y="5917"/>
                  <a:pt x="8900" y="5917"/>
                </a:cubicBezTo>
                <a:cubicBezTo>
                  <a:pt x="8923" y="5917"/>
                  <a:pt x="8935" y="5917"/>
                  <a:pt x="8959" y="5917"/>
                </a:cubicBezTo>
                <a:cubicBezTo>
                  <a:pt x="8965" y="5917"/>
                  <a:pt x="8977" y="5917"/>
                  <a:pt x="8982" y="5917"/>
                </a:cubicBezTo>
                <a:cubicBezTo>
                  <a:pt x="8989" y="5923"/>
                  <a:pt x="8982" y="5935"/>
                  <a:pt x="8994" y="5941"/>
                </a:cubicBezTo>
                <a:cubicBezTo>
                  <a:pt x="9012" y="5953"/>
                  <a:pt x="9030" y="5947"/>
                  <a:pt x="9048" y="5947"/>
                </a:cubicBezTo>
                <a:cubicBezTo>
                  <a:pt x="9066" y="5947"/>
                  <a:pt x="9071" y="5947"/>
                  <a:pt x="9083" y="5947"/>
                </a:cubicBezTo>
                <a:cubicBezTo>
                  <a:pt x="9095" y="5947"/>
                  <a:pt x="9101" y="5941"/>
                  <a:pt x="9107" y="5935"/>
                </a:cubicBezTo>
                <a:cubicBezTo>
                  <a:pt x="9113" y="5935"/>
                  <a:pt x="9125" y="5941"/>
                  <a:pt x="9131" y="5935"/>
                </a:cubicBezTo>
                <a:cubicBezTo>
                  <a:pt x="9137" y="5929"/>
                  <a:pt x="9137" y="5917"/>
                  <a:pt x="9143" y="5911"/>
                </a:cubicBezTo>
                <a:cubicBezTo>
                  <a:pt x="9148" y="5905"/>
                  <a:pt x="9154" y="5899"/>
                  <a:pt x="9166" y="5894"/>
                </a:cubicBezTo>
                <a:cubicBezTo>
                  <a:pt x="9172" y="5888"/>
                  <a:pt x="9178" y="5882"/>
                  <a:pt x="9190" y="5882"/>
                </a:cubicBezTo>
                <a:cubicBezTo>
                  <a:pt x="9202" y="5876"/>
                  <a:pt x="9214" y="5882"/>
                  <a:pt x="9232" y="5882"/>
                </a:cubicBezTo>
                <a:cubicBezTo>
                  <a:pt x="9249" y="5882"/>
                  <a:pt x="9261" y="5888"/>
                  <a:pt x="9279" y="5888"/>
                </a:cubicBezTo>
                <a:cubicBezTo>
                  <a:pt x="9291" y="5888"/>
                  <a:pt x="9291" y="5888"/>
                  <a:pt x="9291" y="5888"/>
                </a:cubicBezTo>
                <a:cubicBezTo>
                  <a:pt x="9303" y="5882"/>
                  <a:pt x="9309" y="5864"/>
                  <a:pt x="9321" y="5864"/>
                </a:cubicBezTo>
                <a:cubicBezTo>
                  <a:pt x="9338" y="5852"/>
                  <a:pt x="9356" y="5852"/>
                  <a:pt x="9380" y="5852"/>
                </a:cubicBezTo>
                <a:cubicBezTo>
                  <a:pt x="9392" y="5852"/>
                  <a:pt x="9409" y="5846"/>
                  <a:pt x="9415" y="5858"/>
                </a:cubicBezTo>
                <a:cubicBezTo>
                  <a:pt x="9421" y="5864"/>
                  <a:pt x="9421" y="5876"/>
                  <a:pt x="9421" y="5882"/>
                </a:cubicBezTo>
                <a:cubicBezTo>
                  <a:pt x="9427" y="5888"/>
                  <a:pt x="9433" y="5894"/>
                  <a:pt x="9439" y="5899"/>
                </a:cubicBezTo>
                <a:cubicBezTo>
                  <a:pt x="9439" y="5911"/>
                  <a:pt x="9439" y="5917"/>
                  <a:pt x="9445" y="5923"/>
                </a:cubicBezTo>
                <a:cubicBezTo>
                  <a:pt x="9445" y="5929"/>
                  <a:pt x="9445" y="5941"/>
                  <a:pt x="9451" y="5947"/>
                </a:cubicBezTo>
                <a:cubicBezTo>
                  <a:pt x="9457" y="5953"/>
                  <a:pt x="9463" y="5953"/>
                  <a:pt x="9475" y="5959"/>
                </a:cubicBezTo>
                <a:cubicBezTo>
                  <a:pt x="9481" y="5965"/>
                  <a:pt x="9487" y="5965"/>
                  <a:pt x="9498" y="5965"/>
                </a:cubicBezTo>
                <a:cubicBezTo>
                  <a:pt x="9694" y="5965"/>
                  <a:pt x="9694" y="5965"/>
                  <a:pt x="9694" y="5965"/>
                </a:cubicBezTo>
                <a:cubicBezTo>
                  <a:pt x="9694" y="6036"/>
                  <a:pt x="9694" y="6036"/>
                  <a:pt x="9694" y="6036"/>
                </a:cubicBezTo>
                <a:cubicBezTo>
                  <a:pt x="9694" y="6042"/>
                  <a:pt x="9688" y="6048"/>
                  <a:pt x="9688" y="6054"/>
                </a:cubicBezTo>
                <a:cubicBezTo>
                  <a:pt x="9688" y="6071"/>
                  <a:pt x="9694" y="6083"/>
                  <a:pt x="9688" y="6101"/>
                </a:cubicBezTo>
                <a:cubicBezTo>
                  <a:pt x="9688" y="6113"/>
                  <a:pt x="9694" y="6119"/>
                  <a:pt x="9688" y="6125"/>
                </a:cubicBezTo>
                <a:cubicBezTo>
                  <a:pt x="9688" y="6137"/>
                  <a:pt x="9676" y="6137"/>
                  <a:pt x="9670" y="6149"/>
                </a:cubicBezTo>
                <a:cubicBezTo>
                  <a:pt x="9670" y="6154"/>
                  <a:pt x="9664" y="6160"/>
                  <a:pt x="9664" y="6166"/>
                </a:cubicBezTo>
                <a:cubicBezTo>
                  <a:pt x="9664" y="6196"/>
                  <a:pt x="9658" y="6214"/>
                  <a:pt x="9658" y="6237"/>
                </a:cubicBezTo>
                <a:cubicBezTo>
                  <a:pt x="9658" y="6243"/>
                  <a:pt x="9658" y="6261"/>
                  <a:pt x="9653" y="6261"/>
                </a:cubicBezTo>
                <a:cubicBezTo>
                  <a:pt x="9653" y="6267"/>
                  <a:pt x="9641" y="6261"/>
                  <a:pt x="9635" y="6261"/>
                </a:cubicBezTo>
                <a:cubicBezTo>
                  <a:pt x="9623" y="6267"/>
                  <a:pt x="9629" y="6279"/>
                  <a:pt x="9623" y="6285"/>
                </a:cubicBezTo>
                <a:cubicBezTo>
                  <a:pt x="9629" y="6285"/>
                  <a:pt x="9635" y="6291"/>
                  <a:pt x="9647" y="6297"/>
                </a:cubicBezTo>
                <a:cubicBezTo>
                  <a:pt x="9658" y="6303"/>
                  <a:pt x="9676" y="6297"/>
                  <a:pt x="9688" y="6315"/>
                </a:cubicBezTo>
                <a:cubicBezTo>
                  <a:pt x="9700" y="6326"/>
                  <a:pt x="9688" y="6344"/>
                  <a:pt x="9694" y="6356"/>
                </a:cubicBezTo>
                <a:cubicBezTo>
                  <a:pt x="9700" y="6368"/>
                  <a:pt x="9700" y="6374"/>
                  <a:pt x="9706" y="6380"/>
                </a:cubicBezTo>
                <a:cubicBezTo>
                  <a:pt x="9712" y="6386"/>
                  <a:pt x="9724" y="6386"/>
                  <a:pt x="9730" y="6386"/>
                </a:cubicBezTo>
                <a:cubicBezTo>
                  <a:pt x="9736" y="6392"/>
                  <a:pt x="9747" y="6392"/>
                  <a:pt x="9753" y="6397"/>
                </a:cubicBezTo>
                <a:cubicBezTo>
                  <a:pt x="9759" y="6403"/>
                  <a:pt x="9753" y="6415"/>
                  <a:pt x="9759" y="6421"/>
                </a:cubicBezTo>
                <a:cubicBezTo>
                  <a:pt x="9771" y="6439"/>
                  <a:pt x="9789" y="6451"/>
                  <a:pt x="9800" y="6469"/>
                </a:cubicBezTo>
                <a:cubicBezTo>
                  <a:pt x="9800" y="6475"/>
                  <a:pt x="9806" y="6480"/>
                  <a:pt x="9806" y="6492"/>
                </a:cubicBezTo>
                <a:cubicBezTo>
                  <a:pt x="9818" y="6504"/>
                  <a:pt x="9829" y="6516"/>
                  <a:pt x="9835" y="6534"/>
                </a:cubicBezTo>
                <a:cubicBezTo>
                  <a:pt x="9841" y="6546"/>
                  <a:pt x="9847" y="6552"/>
                  <a:pt x="9847" y="6558"/>
                </a:cubicBezTo>
                <a:cubicBezTo>
                  <a:pt x="9853" y="6575"/>
                  <a:pt x="9847" y="6587"/>
                  <a:pt x="9847" y="6611"/>
                </a:cubicBezTo>
                <a:cubicBezTo>
                  <a:pt x="9847" y="6629"/>
                  <a:pt x="9853" y="6641"/>
                  <a:pt x="9859" y="6652"/>
                </a:cubicBezTo>
                <a:cubicBezTo>
                  <a:pt x="9865" y="6664"/>
                  <a:pt x="9877" y="6670"/>
                  <a:pt x="9877" y="6676"/>
                </a:cubicBezTo>
                <a:cubicBezTo>
                  <a:pt x="9877" y="6688"/>
                  <a:pt x="9871" y="6694"/>
                  <a:pt x="9871" y="6700"/>
                </a:cubicBezTo>
                <a:cubicBezTo>
                  <a:pt x="9871" y="6724"/>
                  <a:pt x="9871" y="6724"/>
                  <a:pt x="9871" y="6724"/>
                </a:cubicBezTo>
                <a:cubicBezTo>
                  <a:pt x="9871" y="6741"/>
                  <a:pt x="9877" y="6753"/>
                  <a:pt x="9883" y="6771"/>
                </a:cubicBezTo>
                <a:cubicBezTo>
                  <a:pt x="9889" y="6777"/>
                  <a:pt x="9901" y="6771"/>
                  <a:pt x="9906" y="6783"/>
                </a:cubicBezTo>
                <a:cubicBezTo>
                  <a:pt x="9912" y="6789"/>
                  <a:pt x="9906" y="6801"/>
                  <a:pt x="9906" y="6813"/>
                </a:cubicBezTo>
                <a:cubicBezTo>
                  <a:pt x="9906" y="6830"/>
                  <a:pt x="9906" y="6836"/>
                  <a:pt x="9906" y="6848"/>
                </a:cubicBezTo>
                <a:cubicBezTo>
                  <a:pt x="9906" y="6860"/>
                  <a:pt x="9901" y="6866"/>
                  <a:pt x="9901" y="6872"/>
                </a:cubicBezTo>
                <a:cubicBezTo>
                  <a:pt x="9901" y="6878"/>
                  <a:pt x="9901" y="6890"/>
                  <a:pt x="9895" y="6896"/>
                </a:cubicBezTo>
                <a:cubicBezTo>
                  <a:pt x="9889" y="6901"/>
                  <a:pt x="9877" y="6901"/>
                  <a:pt x="9871" y="6912"/>
                </a:cubicBezTo>
                <a:cubicBezTo>
                  <a:pt x="9853" y="6936"/>
                  <a:pt x="9841" y="6954"/>
                  <a:pt x="9835" y="6978"/>
                </a:cubicBezTo>
                <a:cubicBezTo>
                  <a:pt x="9835" y="6995"/>
                  <a:pt x="9841" y="7007"/>
                  <a:pt x="9835" y="7025"/>
                </a:cubicBezTo>
                <a:cubicBezTo>
                  <a:pt x="9835" y="7031"/>
                  <a:pt x="9835" y="7043"/>
                  <a:pt x="9829" y="7049"/>
                </a:cubicBezTo>
                <a:cubicBezTo>
                  <a:pt x="9829" y="7061"/>
                  <a:pt x="9812" y="7061"/>
                  <a:pt x="9806" y="7072"/>
                </a:cubicBezTo>
                <a:cubicBezTo>
                  <a:pt x="9806" y="7078"/>
                  <a:pt x="9800" y="7084"/>
                  <a:pt x="9800" y="7096"/>
                </a:cubicBezTo>
                <a:cubicBezTo>
                  <a:pt x="9795" y="7114"/>
                  <a:pt x="9800" y="7120"/>
                  <a:pt x="9800" y="7138"/>
                </a:cubicBezTo>
                <a:cubicBezTo>
                  <a:pt x="9800" y="7167"/>
                  <a:pt x="9795" y="7185"/>
                  <a:pt x="9806" y="7209"/>
                </a:cubicBezTo>
                <a:cubicBezTo>
                  <a:pt x="9806" y="7221"/>
                  <a:pt x="9818" y="7221"/>
                  <a:pt x="9824" y="7232"/>
                </a:cubicBezTo>
                <a:cubicBezTo>
                  <a:pt x="9835" y="7239"/>
                  <a:pt x="9847" y="7239"/>
                  <a:pt x="9847" y="7250"/>
                </a:cubicBezTo>
                <a:cubicBezTo>
                  <a:pt x="9847" y="7256"/>
                  <a:pt x="9847" y="7262"/>
                  <a:pt x="9847" y="7268"/>
                </a:cubicBezTo>
                <a:cubicBezTo>
                  <a:pt x="9847" y="7280"/>
                  <a:pt x="9847" y="7286"/>
                  <a:pt x="9847" y="7292"/>
                </a:cubicBezTo>
                <a:cubicBezTo>
                  <a:pt x="9847" y="7304"/>
                  <a:pt x="9853" y="7310"/>
                  <a:pt x="9859" y="7316"/>
                </a:cubicBezTo>
                <a:cubicBezTo>
                  <a:pt x="9865" y="7327"/>
                  <a:pt x="9865" y="7333"/>
                  <a:pt x="9871" y="7339"/>
                </a:cubicBezTo>
                <a:cubicBezTo>
                  <a:pt x="9883" y="7351"/>
                  <a:pt x="9906" y="7363"/>
                  <a:pt x="9924" y="7375"/>
                </a:cubicBezTo>
                <a:cubicBezTo>
                  <a:pt x="9924" y="7381"/>
                  <a:pt x="9924" y="7387"/>
                  <a:pt x="9924" y="7398"/>
                </a:cubicBezTo>
                <a:cubicBezTo>
                  <a:pt x="9924" y="7410"/>
                  <a:pt x="9930" y="7416"/>
                  <a:pt x="9936" y="7422"/>
                </a:cubicBezTo>
                <a:cubicBezTo>
                  <a:pt x="9936" y="7434"/>
                  <a:pt x="9936" y="7440"/>
                  <a:pt x="9942" y="7446"/>
                </a:cubicBezTo>
                <a:cubicBezTo>
                  <a:pt x="9942" y="7458"/>
                  <a:pt x="9936" y="7464"/>
                  <a:pt x="9942" y="7470"/>
                </a:cubicBezTo>
                <a:cubicBezTo>
                  <a:pt x="9942" y="7482"/>
                  <a:pt x="9960" y="7482"/>
                  <a:pt x="9960" y="7493"/>
                </a:cubicBezTo>
                <a:cubicBezTo>
                  <a:pt x="9960" y="7612"/>
                  <a:pt x="9960" y="7612"/>
                  <a:pt x="9960" y="7612"/>
                </a:cubicBezTo>
                <a:cubicBezTo>
                  <a:pt x="9960" y="7624"/>
                  <a:pt x="9966" y="7636"/>
                  <a:pt x="9966" y="7653"/>
                </a:cubicBezTo>
                <a:cubicBezTo>
                  <a:pt x="9966" y="7659"/>
                  <a:pt x="9966" y="7671"/>
                  <a:pt x="9966" y="7677"/>
                </a:cubicBezTo>
                <a:cubicBezTo>
                  <a:pt x="9972" y="7695"/>
                  <a:pt x="9983" y="7707"/>
                  <a:pt x="9990" y="7725"/>
                </a:cubicBezTo>
                <a:cubicBezTo>
                  <a:pt x="10007" y="7748"/>
                  <a:pt x="10037" y="7754"/>
                  <a:pt x="10055" y="7784"/>
                </a:cubicBezTo>
                <a:cubicBezTo>
                  <a:pt x="10055" y="7790"/>
                  <a:pt x="10055" y="7802"/>
                  <a:pt x="10055" y="7808"/>
                </a:cubicBezTo>
                <a:cubicBezTo>
                  <a:pt x="10055" y="7814"/>
                  <a:pt x="10061" y="7825"/>
                  <a:pt x="10061" y="7831"/>
                </a:cubicBezTo>
                <a:cubicBezTo>
                  <a:pt x="10061" y="7837"/>
                  <a:pt x="10067" y="7843"/>
                  <a:pt x="10072" y="7855"/>
                </a:cubicBezTo>
                <a:cubicBezTo>
                  <a:pt x="10079" y="7873"/>
                  <a:pt x="10079" y="7885"/>
                  <a:pt x="10090" y="7896"/>
                </a:cubicBezTo>
                <a:cubicBezTo>
                  <a:pt x="10090" y="7908"/>
                  <a:pt x="10102" y="7914"/>
                  <a:pt x="10114" y="7920"/>
                </a:cubicBezTo>
                <a:cubicBezTo>
                  <a:pt x="10120" y="7932"/>
                  <a:pt x="10132" y="7926"/>
                  <a:pt x="10132" y="7938"/>
                </a:cubicBezTo>
                <a:cubicBezTo>
                  <a:pt x="10138" y="7956"/>
                  <a:pt x="10132" y="7968"/>
                  <a:pt x="10132" y="7985"/>
                </a:cubicBezTo>
                <a:cubicBezTo>
                  <a:pt x="10138" y="7991"/>
                  <a:pt x="10144" y="7997"/>
                  <a:pt x="10144" y="8009"/>
                </a:cubicBezTo>
                <a:cubicBezTo>
                  <a:pt x="10150" y="8015"/>
                  <a:pt x="10161" y="8021"/>
                  <a:pt x="10161" y="8033"/>
                </a:cubicBezTo>
                <a:cubicBezTo>
                  <a:pt x="10161" y="8039"/>
                  <a:pt x="10161" y="8039"/>
                  <a:pt x="10161" y="8039"/>
                </a:cubicBezTo>
                <a:cubicBezTo>
                  <a:pt x="10161" y="8051"/>
                  <a:pt x="10144" y="8051"/>
                  <a:pt x="10138" y="8057"/>
                </a:cubicBezTo>
                <a:cubicBezTo>
                  <a:pt x="10132" y="8069"/>
                  <a:pt x="10126" y="8074"/>
                  <a:pt x="10120" y="8080"/>
                </a:cubicBezTo>
                <a:cubicBezTo>
                  <a:pt x="10120" y="8086"/>
                  <a:pt x="10126" y="8098"/>
                  <a:pt x="10120" y="8104"/>
                </a:cubicBezTo>
                <a:cubicBezTo>
                  <a:pt x="10132" y="8104"/>
                  <a:pt x="10138" y="8110"/>
                  <a:pt x="10144" y="8110"/>
                </a:cubicBezTo>
                <a:cubicBezTo>
                  <a:pt x="10167" y="8110"/>
                  <a:pt x="10167" y="8110"/>
                  <a:pt x="10167" y="8110"/>
                </a:cubicBezTo>
                <a:cubicBezTo>
                  <a:pt x="10167" y="8116"/>
                  <a:pt x="10167" y="8128"/>
                  <a:pt x="10167" y="8134"/>
                </a:cubicBezTo>
                <a:cubicBezTo>
                  <a:pt x="10167" y="8140"/>
                  <a:pt x="10167" y="8151"/>
                  <a:pt x="10167" y="8157"/>
                </a:cubicBezTo>
                <a:cubicBezTo>
                  <a:pt x="10173" y="8163"/>
                  <a:pt x="10185" y="8163"/>
                  <a:pt x="10191" y="8169"/>
                </a:cubicBezTo>
                <a:cubicBezTo>
                  <a:pt x="10197" y="8175"/>
                  <a:pt x="10203" y="8181"/>
                  <a:pt x="10215" y="8181"/>
                </a:cubicBezTo>
                <a:cubicBezTo>
                  <a:pt x="10327" y="8181"/>
                  <a:pt x="10327" y="8181"/>
                  <a:pt x="10327" y="8181"/>
                </a:cubicBezTo>
                <a:cubicBezTo>
                  <a:pt x="10345" y="8181"/>
                  <a:pt x="10357" y="8169"/>
                  <a:pt x="10375" y="8163"/>
                </a:cubicBezTo>
                <a:cubicBezTo>
                  <a:pt x="10393" y="8157"/>
                  <a:pt x="10404" y="8151"/>
                  <a:pt x="10422" y="8151"/>
                </a:cubicBezTo>
                <a:cubicBezTo>
                  <a:pt x="10565" y="8151"/>
                  <a:pt x="10565" y="8151"/>
                  <a:pt x="10565" y="8151"/>
                </a:cubicBezTo>
                <a:cubicBezTo>
                  <a:pt x="10565" y="8140"/>
                  <a:pt x="10577" y="8140"/>
                  <a:pt x="10577" y="8128"/>
                </a:cubicBezTo>
                <a:cubicBezTo>
                  <a:pt x="10582" y="8122"/>
                  <a:pt x="10577" y="8110"/>
                  <a:pt x="10577" y="8104"/>
                </a:cubicBezTo>
                <a:cubicBezTo>
                  <a:pt x="10582" y="8098"/>
                  <a:pt x="10594" y="8098"/>
                  <a:pt x="10600" y="8098"/>
                </a:cubicBezTo>
                <a:cubicBezTo>
                  <a:pt x="10612" y="8098"/>
                  <a:pt x="10618" y="8098"/>
                  <a:pt x="10624" y="8098"/>
                </a:cubicBezTo>
                <a:cubicBezTo>
                  <a:pt x="10642" y="8098"/>
                  <a:pt x="10654" y="8098"/>
                  <a:pt x="10671" y="8092"/>
                </a:cubicBezTo>
                <a:cubicBezTo>
                  <a:pt x="10677" y="8092"/>
                  <a:pt x="10689" y="8092"/>
                  <a:pt x="10695" y="8086"/>
                </a:cubicBezTo>
                <a:cubicBezTo>
                  <a:pt x="10701" y="8080"/>
                  <a:pt x="10707" y="8074"/>
                  <a:pt x="10713" y="8062"/>
                </a:cubicBezTo>
                <a:cubicBezTo>
                  <a:pt x="10713" y="8057"/>
                  <a:pt x="10707" y="8045"/>
                  <a:pt x="10713" y="8039"/>
                </a:cubicBezTo>
                <a:cubicBezTo>
                  <a:pt x="10713" y="8033"/>
                  <a:pt x="10725" y="8039"/>
                  <a:pt x="10731" y="8033"/>
                </a:cubicBezTo>
                <a:cubicBezTo>
                  <a:pt x="10743" y="8027"/>
                  <a:pt x="10748" y="8021"/>
                  <a:pt x="10754" y="8015"/>
                </a:cubicBezTo>
                <a:cubicBezTo>
                  <a:pt x="10766" y="8003"/>
                  <a:pt x="10772" y="7997"/>
                  <a:pt x="10778" y="7991"/>
                </a:cubicBezTo>
                <a:cubicBezTo>
                  <a:pt x="10790" y="7980"/>
                  <a:pt x="10796" y="7980"/>
                  <a:pt x="10802" y="7968"/>
                </a:cubicBezTo>
                <a:cubicBezTo>
                  <a:pt x="10808" y="7950"/>
                  <a:pt x="10808" y="7938"/>
                  <a:pt x="10820" y="7920"/>
                </a:cubicBezTo>
                <a:cubicBezTo>
                  <a:pt x="10825" y="7914"/>
                  <a:pt x="10831" y="7908"/>
                  <a:pt x="10843" y="7896"/>
                </a:cubicBezTo>
                <a:cubicBezTo>
                  <a:pt x="10861" y="7885"/>
                  <a:pt x="10879" y="7879"/>
                  <a:pt x="10885" y="7861"/>
                </a:cubicBezTo>
                <a:cubicBezTo>
                  <a:pt x="10891" y="7849"/>
                  <a:pt x="10891" y="7843"/>
                  <a:pt x="10891" y="7837"/>
                </a:cubicBezTo>
                <a:cubicBezTo>
                  <a:pt x="10897" y="7825"/>
                  <a:pt x="10909" y="7819"/>
                  <a:pt x="10914" y="7814"/>
                </a:cubicBezTo>
                <a:cubicBezTo>
                  <a:pt x="10926" y="7802"/>
                  <a:pt x="10932" y="7802"/>
                  <a:pt x="10938" y="7790"/>
                </a:cubicBezTo>
                <a:cubicBezTo>
                  <a:pt x="10944" y="7766"/>
                  <a:pt x="10944" y="7754"/>
                  <a:pt x="10944" y="7730"/>
                </a:cubicBezTo>
                <a:cubicBezTo>
                  <a:pt x="10944" y="7719"/>
                  <a:pt x="10950" y="7713"/>
                  <a:pt x="10944" y="7701"/>
                </a:cubicBezTo>
                <a:cubicBezTo>
                  <a:pt x="10944" y="7689"/>
                  <a:pt x="10932" y="7689"/>
                  <a:pt x="10926" y="7677"/>
                </a:cubicBezTo>
                <a:cubicBezTo>
                  <a:pt x="10926" y="7671"/>
                  <a:pt x="10926" y="7659"/>
                  <a:pt x="10920" y="7653"/>
                </a:cubicBezTo>
                <a:cubicBezTo>
                  <a:pt x="10932" y="7648"/>
                  <a:pt x="10932" y="7636"/>
                  <a:pt x="10944" y="7636"/>
                </a:cubicBezTo>
                <a:cubicBezTo>
                  <a:pt x="10950" y="7636"/>
                  <a:pt x="10962" y="7636"/>
                  <a:pt x="10968" y="7636"/>
                </a:cubicBezTo>
                <a:cubicBezTo>
                  <a:pt x="10974" y="7636"/>
                  <a:pt x="10986" y="7636"/>
                  <a:pt x="10991" y="7636"/>
                </a:cubicBezTo>
                <a:cubicBezTo>
                  <a:pt x="11003" y="7636"/>
                  <a:pt x="11003" y="7618"/>
                  <a:pt x="11015" y="7612"/>
                </a:cubicBezTo>
                <a:cubicBezTo>
                  <a:pt x="11021" y="7606"/>
                  <a:pt x="11027" y="7606"/>
                  <a:pt x="11039" y="7594"/>
                </a:cubicBezTo>
                <a:cubicBezTo>
                  <a:pt x="11045" y="7588"/>
                  <a:pt x="11045" y="7576"/>
                  <a:pt x="11051" y="7576"/>
                </a:cubicBezTo>
                <a:cubicBezTo>
                  <a:pt x="11063" y="7571"/>
                  <a:pt x="11069" y="7564"/>
                  <a:pt x="11075" y="7559"/>
                </a:cubicBezTo>
                <a:cubicBezTo>
                  <a:pt x="11080" y="7553"/>
                  <a:pt x="11098" y="7559"/>
                  <a:pt x="11098" y="7553"/>
                </a:cubicBezTo>
                <a:cubicBezTo>
                  <a:pt x="11104" y="7547"/>
                  <a:pt x="11098" y="7535"/>
                  <a:pt x="11098" y="7529"/>
                </a:cubicBezTo>
                <a:cubicBezTo>
                  <a:pt x="11098" y="7499"/>
                  <a:pt x="11092" y="7487"/>
                  <a:pt x="11086" y="7458"/>
                </a:cubicBezTo>
                <a:cubicBezTo>
                  <a:pt x="11086" y="7446"/>
                  <a:pt x="11080" y="7428"/>
                  <a:pt x="11075" y="7416"/>
                </a:cubicBezTo>
                <a:cubicBezTo>
                  <a:pt x="11075" y="7398"/>
                  <a:pt x="11069" y="7381"/>
                  <a:pt x="11057" y="7369"/>
                </a:cubicBezTo>
                <a:cubicBezTo>
                  <a:pt x="11051" y="7351"/>
                  <a:pt x="11039" y="7345"/>
                  <a:pt x="11039" y="7321"/>
                </a:cubicBezTo>
                <a:cubicBezTo>
                  <a:pt x="11039" y="7310"/>
                  <a:pt x="11051" y="7310"/>
                  <a:pt x="11057" y="7298"/>
                </a:cubicBezTo>
                <a:cubicBezTo>
                  <a:pt x="11069" y="7292"/>
                  <a:pt x="11069" y="7286"/>
                  <a:pt x="11075" y="7274"/>
                </a:cubicBezTo>
                <a:cubicBezTo>
                  <a:pt x="11080" y="7268"/>
                  <a:pt x="11086" y="7262"/>
                  <a:pt x="11098" y="7256"/>
                </a:cubicBezTo>
                <a:cubicBezTo>
                  <a:pt x="11104" y="7250"/>
                  <a:pt x="11116" y="7250"/>
                  <a:pt x="11122" y="7250"/>
                </a:cubicBezTo>
                <a:cubicBezTo>
                  <a:pt x="11128" y="7244"/>
                  <a:pt x="11128" y="7232"/>
                  <a:pt x="11134" y="7227"/>
                </a:cubicBezTo>
                <a:cubicBezTo>
                  <a:pt x="11140" y="7215"/>
                  <a:pt x="11152" y="7215"/>
                  <a:pt x="11158" y="7203"/>
                </a:cubicBezTo>
                <a:cubicBezTo>
                  <a:pt x="11163" y="7197"/>
                  <a:pt x="11158" y="7185"/>
                  <a:pt x="11169" y="7179"/>
                </a:cubicBezTo>
                <a:cubicBezTo>
                  <a:pt x="11181" y="7167"/>
                  <a:pt x="11193" y="7161"/>
                  <a:pt x="11211" y="7155"/>
                </a:cubicBezTo>
                <a:cubicBezTo>
                  <a:pt x="11223" y="7155"/>
                  <a:pt x="11229" y="7155"/>
                  <a:pt x="11235" y="7150"/>
                </a:cubicBezTo>
                <a:cubicBezTo>
                  <a:pt x="11241" y="7150"/>
                  <a:pt x="11252" y="7155"/>
                  <a:pt x="11258" y="7150"/>
                </a:cubicBezTo>
                <a:cubicBezTo>
                  <a:pt x="11270" y="7150"/>
                  <a:pt x="11270" y="7138"/>
                  <a:pt x="11282" y="7132"/>
                </a:cubicBezTo>
                <a:cubicBezTo>
                  <a:pt x="11300" y="7126"/>
                  <a:pt x="11312" y="7120"/>
                  <a:pt x="11329" y="7108"/>
                </a:cubicBezTo>
                <a:cubicBezTo>
                  <a:pt x="11341" y="7090"/>
                  <a:pt x="11353" y="7078"/>
                  <a:pt x="11353" y="7061"/>
                </a:cubicBezTo>
                <a:cubicBezTo>
                  <a:pt x="11359" y="7043"/>
                  <a:pt x="11353" y="7031"/>
                  <a:pt x="11353" y="7013"/>
                </a:cubicBezTo>
                <a:cubicBezTo>
                  <a:pt x="11353" y="7007"/>
                  <a:pt x="11359" y="7001"/>
                  <a:pt x="11359" y="6989"/>
                </a:cubicBezTo>
                <a:cubicBezTo>
                  <a:pt x="11359" y="6960"/>
                  <a:pt x="11359" y="6960"/>
                  <a:pt x="11359" y="6960"/>
                </a:cubicBezTo>
                <a:cubicBezTo>
                  <a:pt x="11359" y="6942"/>
                  <a:pt x="11365" y="6936"/>
                  <a:pt x="11359" y="6924"/>
                </a:cubicBezTo>
                <a:cubicBezTo>
                  <a:pt x="11359" y="6912"/>
                  <a:pt x="11347" y="6906"/>
                  <a:pt x="11347" y="6901"/>
                </a:cubicBezTo>
                <a:cubicBezTo>
                  <a:pt x="11347" y="6765"/>
                  <a:pt x="11347" y="6765"/>
                  <a:pt x="11347" y="6765"/>
                </a:cubicBezTo>
                <a:cubicBezTo>
                  <a:pt x="11341" y="6759"/>
                  <a:pt x="11335" y="6753"/>
                  <a:pt x="11329" y="6747"/>
                </a:cubicBezTo>
                <a:cubicBezTo>
                  <a:pt x="11312" y="6724"/>
                  <a:pt x="11306" y="6700"/>
                  <a:pt x="11294" y="6670"/>
                </a:cubicBezTo>
                <a:cubicBezTo>
                  <a:pt x="11294" y="6658"/>
                  <a:pt x="11306" y="6647"/>
                  <a:pt x="11306" y="6629"/>
                </a:cubicBezTo>
                <a:cubicBezTo>
                  <a:pt x="11306" y="6617"/>
                  <a:pt x="11300" y="6611"/>
                  <a:pt x="11300" y="6605"/>
                </a:cubicBezTo>
                <a:cubicBezTo>
                  <a:pt x="11300" y="6593"/>
                  <a:pt x="11306" y="6587"/>
                  <a:pt x="11306" y="6581"/>
                </a:cubicBezTo>
                <a:cubicBezTo>
                  <a:pt x="11306" y="6575"/>
                  <a:pt x="11294" y="6569"/>
                  <a:pt x="11294" y="6558"/>
                </a:cubicBezTo>
                <a:cubicBezTo>
                  <a:pt x="11294" y="6552"/>
                  <a:pt x="11282" y="6546"/>
                  <a:pt x="11282" y="6534"/>
                </a:cubicBezTo>
                <a:cubicBezTo>
                  <a:pt x="11282" y="6522"/>
                  <a:pt x="11282" y="6522"/>
                  <a:pt x="11282" y="6522"/>
                </a:cubicBezTo>
                <a:cubicBezTo>
                  <a:pt x="11282" y="6510"/>
                  <a:pt x="11282" y="6498"/>
                  <a:pt x="11288" y="6492"/>
                </a:cubicBezTo>
                <a:cubicBezTo>
                  <a:pt x="11288" y="6480"/>
                  <a:pt x="11288" y="6475"/>
                  <a:pt x="11288" y="6469"/>
                </a:cubicBezTo>
                <a:cubicBezTo>
                  <a:pt x="11288" y="6457"/>
                  <a:pt x="11306" y="6457"/>
                  <a:pt x="11312" y="6451"/>
                </a:cubicBezTo>
                <a:cubicBezTo>
                  <a:pt x="11329" y="6421"/>
                  <a:pt x="11353" y="6409"/>
                  <a:pt x="11365" y="6380"/>
                </a:cubicBezTo>
                <a:cubicBezTo>
                  <a:pt x="11371" y="6374"/>
                  <a:pt x="11371" y="6368"/>
                  <a:pt x="11371" y="6356"/>
                </a:cubicBezTo>
                <a:cubicBezTo>
                  <a:pt x="11377" y="6350"/>
                  <a:pt x="11389" y="6344"/>
                  <a:pt x="11389" y="6338"/>
                </a:cubicBezTo>
                <a:cubicBezTo>
                  <a:pt x="11395" y="6326"/>
                  <a:pt x="11395" y="6320"/>
                  <a:pt x="11395" y="6315"/>
                </a:cubicBezTo>
                <a:cubicBezTo>
                  <a:pt x="11401" y="6297"/>
                  <a:pt x="11407" y="6285"/>
                  <a:pt x="11418" y="6267"/>
                </a:cubicBezTo>
                <a:cubicBezTo>
                  <a:pt x="11424" y="6261"/>
                  <a:pt x="11436" y="6255"/>
                  <a:pt x="11442" y="6249"/>
                </a:cubicBezTo>
                <a:cubicBezTo>
                  <a:pt x="11448" y="6243"/>
                  <a:pt x="11460" y="6237"/>
                  <a:pt x="11466" y="6231"/>
                </a:cubicBezTo>
                <a:cubicBezTo>
                  <a:pt x="11472" y="6226"/>
                  <a:pt x="11478" y="6220"/>
                  <a:pt x="11484" y="6208"/>
                </a:cubicBezTo>
                <a:cubicBezTo>
                  <a:pt x="11495" y="6196"/>
                  <a:pt x="11507" y="6184"/>
                  <a:pt x="11525" y="6172"/>
                </a:cubicBezTo>
                <a:cubicBezTo>
                  <a:pt x="11537" y="6160"/>
                  <a:pt x="11543" y="6154"/>
                  <a:pt x="11549" y="6149"/>
                </a:cubicBezTo>
                <a:cubicBezTo>
                  <a:pt x="11561" y="6137"/>
                  <a:pt x="11561" y="6131"/>
                  <a:pt x="11573" y="6125"/>
                </a:cubicBezTo>
                <a:cubicBezTo>
                  <a:pt x="11590" y="6113"/>
                  <a:pt x="11602" y="6107"/>
                  <a:pt x="11620" y="6095"/>
                </a:cubicBezTo>
                <a:cubicBezTo>
                  <a:pt x="11626" y="6089"/>
                  <a:pt x="11626" y="6077"/>
                  <a:pt x="11632" y="6071"/>
                </a:cubicBezTo>
                <a:cubicBezTo>
                  <a:pt x="11638" y="6065"/>
                  <a:pt x="11644" y="6065"/>
                  <a:pt x="11656" y="6054"/>
                </a:cubicBezTo>
                <a:cubicBezTo>
                  <a:pt x="11656" y="6048"/>
                  <a:pt x="11656" y="6036"/>
                  <a:pt x="11656" y="6036"/>
                </a:cubicBezTo>
                <a:cubicBezTo>
                  <a:pt x="11661" y="6030"/>
                  <a:pt x="11673" y="6030"/>
                  <a:pt x="11679" y="6030"/>
                </a:cubicBezTo>
                <a:cubicBezTo>
                  <a:pt x="11691" y="6024"/>
                  <a:pt x="11697" y="6012"/>
                  <a:pt x="11703" y="6012"/>
                </a:cubicBezTo>
                <a:cubicBezTo>
                  <a:pt x="11715" y="6006"/>
                  <a:pt x="11721" y="6000"/>
                  <a:pt x="11727" y="5994"/>
                </a:cubicBezTo>
                <a:cubicBezTo>
                  <a:pt x="11733" y="5988"/>
                  <a:pt x="11745" y="5988"/>
                  <a:pt x="11750" y="5983"/>
                </a:cubicBezTo>
                <a:cubicBezTo>
                  <a:pt x="11756" y="5976"/>
                  <a:pt x="11762" y="5965"/>
                  <a:pt x="11768" y="5959"/>
                </a:cubicBezTo>
                <a:cubicBezTo>
                  <a:pt x="11780" y="5935"/>
                  <a:pt x="11774" y="5917"/>
                  <a:pt x="11786" y="5888"/>
                </a:cubicBezTo>
                <a:cubicBezTo>
                  <a:pt x="11786" y="5882"/>
                  <a:pt x="11804" y="5882"/>
                  <a:pt x="11810" y="5876"/>
                </a:cubicBezTo>
                <a:cubicBezTo>
                  <a:pt x="11816" y="5864"/>
                  <a:pt x="11822" y="5858"/>
                  <a:pt x="11827" y="5852"/>
                </a:cubicBezTo>
                <a:cubicBezTo>
                  <a:pt x="11839" y="5846"/>
                  <a:pt x="11851" y="5840"/>
                  <a:pt x="11857" y="5834"/>
                </a:cubicBezTo>
                <a:cubicBezTo>
                  <a:pt x="11869" y="5828"/>
                  <a:pt x="11869" y="5817"/>
                  <a:pt x="11875" y="5810"/>
                </a:cubicBezTo>
                <a:cubicBezTo>
                  <a:pt x="11881" y="5805"/>
                  <a:pt x="11887" y="5799"/>
                  <a:pt x="11893" y="5787"/>
                </a:cubicBezTo>
                <a:cubicBezTo>
                  <a:pt x="11899" y="5769"/>
                  <a:pt x="11899" y="5757"/>
                  <a:pt x="11899" y="5739"/>
                </a:cubicBezTo>
                <a:cubicBezTo>
                  <a:pt x="11899" y="5728"/>
                  <a:pt x="11899" y="5716"/>
                  <a:pt x="11899" y="5698"/>
                </a:cubicBezTo>
                <a:cubicBezTo>
                  <a:pt x="11899" y="5668"/>
                  <a:pt x="11916" y="5651"/>
                  <a:pt x="11916" y="5621"/>
                </a:cubicBezTo>
                <a:cubicBezTo>
                  <a:pt x="11916" y="5573"/>
                  <a:pt x="11916" y="5573"/>
                  <a:pt x="11916" y="5573"/>
                </a:cubicBezTo>
                <a:cubicBezTo>
                  <a:pt x="11905" y="5573"/>
                  <a:pt x="11893" y="5573"/>
                  <a:pt x="11881" y="5573"/>
                </a:cubicBezTo>
                <a:cubicBezTo>
                  <a:pt x="11869" y="5573"/>
                  <a:pt x="11851" y="5573"/>
                  <a:pt x="11839" y="5573"/>
                </a:cubicBezTo>
                <a:cubicBezTo>
                  <a:pt x="11834" y="5579"/>
                  <a:pt x="11827" y="5591"/>
                  <a:pt x="11816" y="5591"/>
                </a:cubicBezTo>
                <a:cubicBezTo>
                  <a:pt x="11792" y="5609"/>
                  <a:pt x="11774" y="5627"/>
                  <a:pt x="11739" y="5627"/>
                </a:cubicBezTo>
                <a:cubicBezTo>
                  <a:pt x="11721" y="5627"/>
                  <a:pt x="11715" y="5615"/>
                  <a:pt x="11697" y="5615"/>
                </a:cubicBezTo>
                <a:cubicBezTo>
                  <a:pt x="11673" y="5615"/>
                  <a:pt x="11673" y="5615"/>
                  <a:pt x="11673" y="5615"/>
                </a:cubicBezTo>
                <a:cubicBezTo>
                  <a:pt x="11656" y="5615"/>
                  <a:pt x="11650" y="5621"/>
                  <a:pt x="11632" y="5621"/>
                </a:cubicBezTo>
                <a:cubicBezTo>
                  <a:pt x="11614" y="5621"/>
                  <a:pt x="11602" y="5621"/>
                  <a:pt x="11584" y="5621"/>
                </a:cubicBezTo>
                <a:cubicBezTo>
                  <a:pt x="11579" y="5621"/>
                  <a:pt x="11561" y="5615"/>
                  <a:pt x="11549" y="5609"/>
                </a:cubicBezTo>
                <a:cubicBezTo>
                  <a:pt x="11537" y="5585"/>
                  <a:pt x="11537" y="5585"/>
                  <a:pt x="11537" y="5585"/>
                </a:cubicBezTo>
                <a:cubicBezTo>
                  <a:pt x="11537" y="5579"/>
                  <a:pt x="11525" y="5573"/>
                  <a:pt x="11519" y="5567"/>
                </a:cubicBezTo>
                <a:cubicBezTo>
                  <a:pt x="11519" y="5556"/>
                  <a:pt x="11525" y="5550"/>
                  <a:pt x="11519" y="5544"/>
                </a:cubicBezTo>
                <a:cubicBezTo>
                  <a:pt x="11519" y="5532"/>
                  <a:pt x="11501" y="5538"/>
                  <a:pt x="11501" y="5532"/>
                </a:cubicBezTo>
                <a:cubicBezTo>
                  <a:pt x="11490" y="5508"/>
                  <a:pt x="11490" y="5508"/>
                  <a:pt x="11490" y="5508"/>
                </a:cubicBezTo>
                <a:cubicBezTo>
                  <a:pt x="11484" y="5502"/>
                  <a:pt x="11490" y="5490"/>
                  <a:pt x="11490" y="5485"/>
                </a:cubicBezTo>
                <a:cubicBezTo>
                  <a:pt x="11484" y="5478"/>
                  <a:pt x="11472" y="5473"/>
                  <a:pt x="11466" y="5467"/>
                </a:cubicBezTo>
                <a:cubicBezTo>
                  <a:pt x="11460" y="5467"/>
                  <a:pt x="11448" y="5473"/>
                  <a:pt x="11442" y="5467"/>
                </a:cubicBezTo>
                <a:cubicBezTo>
                  <a:pt x="11430" y="5461"/>
                  <a:pt x="11424" y="5455"/>
                  <a:pt x="11418" y="5443"/>
                </a:cubicBezTo>
                <a:cubicBezTo>
                  <a:pt x="11413" y="5437"/>
                  <a:pt x="11413" y="5431"/>
                  <a:pt x="11401" y="5419"/>
                </a:cubicBezTo>
                <a:cubicBezTo>
                  <a:pt x="11395" y="5419"/>
                  <a:pt x="11389" y="5419"/>
                  <a:pt x="11377" y="5413"/>
                </a:cubicBezTo>
                <a:cubicBezTo>
                  <a:pt x="11371" y="5401"/>
                  <a:pt x="11371" y="5390"/>
                  <a:pt x="11359" y="5390"/>
                </a:cubicBezTo>
                <a:cubicBezTo>
                  <a:pt x="11353" y="5384"/>
                  <a:pt x="11347" y="5378"/>
                  <a:pt x="11341" y="5378"/>
                </a:cubicBezTo>
                <a:cubicBezTo>
                  <a:pt x="11329" y="5372"/>
                  <a:pt x="11324" y="5378"/>
                  <a:pt x="11318" y="5378"/>
                </a:cubicBezTo>
                <a:cubicBezTo>
                  <a:pt x="11306" y="5372"/>
                  <a:pt x="11300" y="5366"/>
                  <a:pt x="11294" y="5360"/>
                </a:cubicBezTo>
                <a:cubicBezTo>
                  <a:pt x="11276" y="5348"/>
                  <a:pt x="11276" y="5330"/>
                  <a:pt x="11270" y="5312"/>
                </a:cubicBezTo>
                <a:cubicBezTo>
                  <a:pt x="11270" y="5307"/>
                  <a:pt x="11264" y="5301"/>
                  <a:pt x="11264" y="5289"/>
                </a:cubicBezTo>
                <a:cubicBezTo>
                  <a:pt x="11264" y="5277"/>
                  <a:pt x="11264" y="5259"/>
                  <a:pt x="11258" y="5247"/>
                </a:cubicBezTo>
                <a:cubicBezTo>
                  <a:pt x="11252" y="5235"/>
                  <a:pt x="11241" y="5235"/>
                  <a:pt x="11235" y="5230"/>
                </a:cubicBezTo>
                <a:cubicBezTo>
                  <a:pt x="11223" y="5212"/>
                  <a:pt x="11211" y="5200"/>
                  <a:pt x="11199" y="5182"/>
                </a:cubicBezTo>
                <a:cubicBezTo>
                  <a:pt x="11199" y="5170"/>
                  <a:pt x="11187" y="5170"/>
                  <a:pt x="11187" y="5158"/>
                </a:cubicBezTo>
                <a:cubicBezTo>
                  <a:pt x="11187" y="5152"/>
                  <a:pt x="11193" y="5146"/>
                  <a:pt x="11193" y="5135"/>
                </a:cubicBezTo>
                <a:cubicBezTo>
                  <a:pt x="11193" y="5111"/>
                  <a:pt x="11193" y="5111"/>
                  <a:pt x="11193" y="5111"/>
                </a:cubicBezTo>
                <a:cubicBezTo>
                  <a:pt x="11193" y="5099"/>
                  <a:pt x="11193" y="5081"/>
                  <a:pt x="11187" y="5069"/>
                </a:cubicBezTo>
                <a:cubicBezTo>
                  <a:pt x="11181" y="5058"/>
                  <a:pt x="11169" y="5058"/>
                  <a:pt x="11169" y="5046"/>
                </a:cubicBezTo>
                <a:cubicBezTo>
                  <a:pt x="11158" y="5028"/>
                  <a:pt x="11158" y="5016"/>
                  <a:pt x="11146" y="4998"/>
                </a:cubicBezTo>
                <a:cubicBezTo>
                  <a:pt x="11140" y="4992"/>
                  <a:pt x="11140" y="4986"/>
                  <a:pt x="11134" y="4975"/>
                </a:cubicBezTo>
                <a:cubicBezTo>
                  <a:pt x="11128" y="4969"/>
                  <a:pt x="11116" y="4975"/>
                  <a:pt x="11110" y="4963"/>
                </a:cubicBezTo>
                <a:cubicBezTo>
                  <a:pt x="11104" y="4957"/>
                  <a:pt x="11104" y="4951"/>
                  <a:pt x="11098" y="4945"/>
                </a:cubicBezTo>
                <a:cubicBezTo>
                  <a:pt x="11098" y="4933"/>
                  <a:pt x="11098" y="4927"/>
                  <a:pt x="11098" y="4921"/>
                </a:cubicBezTo>
                <a:cubicBezTo>
                  <a:pt x="11098" y="4903"/>
                  <a:pt x="11104" y="4892"/>
                  <a:pt x="11098" y="4874"/>
                </a:cubicBezTo>
                <a:cubicBezTo>
                  <a:pt x="11098" y="4868"/>
                  <a:pt x="11092" y="4856"/>
                  <a:pt x="11092" y="4850"/>
                </a:cubicBezTo>
                <a:cubicBezTo>
                  <a:pt x="11092" y="4844"/>
                  <a:pt x="11080" y="4838"/>
                  <a:pt x="11075" y="4826"/>
                </a:cubicBezTo>
                <a:cubicBezTo>
                  <a:pt x="11063" y="4809"/>
                  <a:pt x="11045" y="4803"/>
                  <a:pt x="11039" y="4785"/>
                </a:cubicBezTo>
                <a:cubicBezTo>
                  <a:pt x="11033" y="4773"/>
                  <a:pt x="11027" y="4767"/>
                  <a:pt x="11027" y="4761"/>
                </a:cubicBezTo>
                <a:cubicBezTo>
                  <a:pt x="11021" y="4743"/>
                  <a:pt x="11027" y="4731"/>
                  <a:pt x="11027" y="4714"/>
                </a:cubicBezTo>
                <a:cubicBezTo>
                  <a:pt x="11021" y="4696"/>
                  <a:pt x="11009" y="4684"/>
                  <a:pt x="11003" y="4666"/>
                </a:cubicBezTo>
                <a:cubicBezTo>
                  <a:pt x="10997" y="4660"/>
                  <a:pt x="10991" y="4654"/>
                  <a:pt x="10986" y="4648"/>
                </a:cubicBezTo>
                <a:cubicBezTo>
                  <a:pt x="10980" y="4637"/>
                  <a:pt x="10974" y="4631"/>
                  <a:pt x="10968" y="4625"/>
                </a:cubicBezTo>
                <a:cubicBezTo>
                  <a:pt x="10962" y="4613"/>
                  <a:pt x="10950" y="4613"/>
                  <a:pt x="10944" y="4607"/>
                </a:cubicBezTo>
                <a:cubicBezTo>
                  <a:pt x="10938" y="4601"/>
                  <a:pt x="10926" y="4560"/>
                  <a:pt x="10920" y="4554"/>
                </a:cubicBezTo>
                <a:close/>
                <a:moveTo>
                  <a:pt x="5117" y="8922"/>
                </a:moveTo>
                <a:lnTo>
                  <a:pt x="5117" y="8922"/>
                </a:lnTo>
                <a:cubicBezTo>
                  <a:pt x="5111" y="8922"/>
                  <a:pt x="5111" y="8922"/>
                  <a:pt x="5105" y="8922"/>
                </a:cubicBezTo>
                <a:cubicBezTo>
                  <a:pt x="5099" y="8916"/>
                  <a:pt x="5093" y="8916"/>
                  <a:pt x="5093" y="8916"/>
                </a:cubicBezTo>
                <a:cubicBezTo>
                  <a:pt x="5093" y="8910"/>
                  <a:pt x="5093" y="8905"/>
                  <a:pt x="5093" y="8905"/>
                </a:cubicBezTo>
                <a:cubicBezTo>
                  <a:pt x="5093" y="8899"/>
                  <a:pt x="5093" y="8893"/>
                  <a:pt x="5093" y="8893"/>
                </a:cubicBezTo>
                <a:cubicBezTo>
                  <a:pt x="5087" y="8887"/>
                  <a:pt x="5087" y="8887"/>
                  <a:pt x="5081" y="8887"/>
                </a:cubicBezTo>
                <a:cubicBezTo>
                  <a:pt x="5075" y="8887"/>
                  <a:pt x="5075" y="8887"/>
                  <a:pt x="5069" y="8887"/>
                </a:cubicBezTo>
                <a:cubicBezTo>
                  <a:pt x="5069" y="8922"/>
                  <a:pt x="5069" y="8922"/>
                  <a:pt x="5069" y="8922"/>
                </a:cubicBezTo>
                <a:cubicBezTo>
                  <a:pt x="5057" y="8922"/>
                  <a:pt x="5052" y="8922"/>
                  <a:pt x="5046" y="8928"/>
                </a:cubicBezTo>
                <a:cubicBezTo>
                  <a:pt x="5040" y="8934"/>
                  <a:pt x="5040" y="8940"/>
                  <a:pt x="5040" y="8940"/>
                </a:cubicBezTo>
                <a:cubicBezTo>
                  <a:pt x="5034" y="8946"/>
                  <a:pt x="5028" y="8946"/>
                  <a:pt x="5028" y="8952"/>
                </a:cubicBezTo>
                <a:cubicBezTo>
                  <a:pt x="5028" y="8964"/>
                  <a:pt x="5040" y="8976"/>
                  <a:pt x="5052" y="8976"/>
                </a:cubicBezTo>
                <a:cubicBezTo>
                  <a:pt x="5057" y="8976"/>
                  <a:pt x="5063" y="8970"/>
                  <a:pt x="5063" y="8970"/>
                </a:cubicBezTo>
                <a:cubicBezTo>
                  <a:pt x="5069" y="8970"/>
                  <a:pt x="5075" y="8976"/>
                  <a:pt x="5075" y="8976"/>
                </a:cubicBezTo>
                <a:cubicBezTo>
                  <a:pt x="5081" y="8976"/>
                  <a:pt x="5087" y="8976"/>
                  <a:pt x="5087" y="8976"/>
                </a:cubicBezTo>
                <a:cubicBezTo>
                  <a:pt x="5093" y="8976"/>
                  <a:pt x="5093" y="8982"/>
                  <a:pt x="5099" y="8987"/>
                </a:cubicBezTo>
                <a:cubicBezTo>
                  <a:pt x="5093" y="8987"/>
                  <a:pt x="5093" y="8993"/>
                  <a:pt x="5093" y="8999"/>
                </a:cubicBezTo>
                <a:cubicBezTo>
                  <a:pt x="5093" y="9005"/>
                  <a:pt x="5081" y="9005"/>
                  <a:pt x="5081" y="9011"/>
                </a:cubicBezTo>
                <a:cubicBezTo>
                  <a:pt x="5081" y="9017"/>
                  <a:pt x="5087" y="9017"/>
                  <a:pt x="5087" y="9023"/>
                </a:cubicBezTo>
                <a:cubicBezTo>
                  <a:pt x="5087" y="9023"/>
                  <a:pt x="5087" y="9029"/>
                  <a:pt x="5087" y="9035"/>
                </a:cubicBezTo>
                <a:cubicBezTo>
                  <a:pt x="5099" y="9035"/>
                  <a:pt x="5111" y="9029"/>
                  <a:pt x="5117" y="9035"/>
                </a:cubicBezTo>
                <a:cubicBezTo>
                  <a:pt x="5129" y="9041"/>
                  <a:pt x="5135" y="9041"/>
                  <a:pt x="5140" y="9047"/>
                </a:cubicBezTo>
                <a:cubicBezTo>
                  <a:pt x="5140" y="9053"/>
                  <a:pt x="5135" y="9053"/>
                  <a:pt x="5135" y="9059"/>
                </a:cubicBezTo>
                <a:cubicBezTo>
                  <a:pt x="5135" y="9065"/>
                  <a:pt x="5135" y="9065"/>
                  <a:pt x="5135" y="9071"/>
                </a:cubicBezTo>
                <a:cubicBezTo>
                  <a:pt x="5129" y="9071"/>
                  <a:pt x="5123" y="9071"/>
                  <a:pt x="5111" y="9071"/>
                </a:cubicBezTo>
                <a:lnTo>
                  <a:pt x="5105" y="9071"/>
                </a:lnTo>
                <a:cubicBezTo>
                  <a:pt x="5093" y="9071"/>
                  <a:pt x="5087" y="9076"/>
                  <a:pt x="5081" y="9076"/>
                </a:cubicBezTo>
                <a:cubicBezTo>
                  <a:pt x="5069" y="9076"/>
                  <a:pt x="5063" y="9076"/>
                  <a:pt x="5057" y="9076"/>
                </a:cubicBezTo>
                <a:cubicBezTo>
                  <a:pt x="5052" y="9076"/>
                  <a:pt x="5052" y="9082"/>
                  <a:pt x="5046" y="9088"/>
                </a:cubicBezTo>
                <a:cubicBezTo>
                  <a:pt x="5040" y="9088"/>
                  <a:pt x="5034" y="9094"/>
                  <a:pt x="5034" y="9100"/>
                </a:cubicBezTo>
                <a:cubicBezTo>
                  <a:pt x="5034" y="9106"/>
                  <a:pt x="5034" y="9106"/>
                  <a:pt x="5034" y="9106"/>
                </a:cubicBezTo>
                <a:cubicBezTo>
                  <a:pt x="5034" y="9106"/>
                  <a:pt x="5040" y="9112"/>
                  <a:pt x="5040" y="9118"/>
                </a:cubicBezTo>
                <a:lnTo>
                  <a:pt x="5040" y="9124"/>
                </a:lnTo>
                <a:cubicBezTo>
                  <a:pt x="5040" y="9130"/>
                  <a:pt x="5040" y="9136"/>
                  <a:pt x="5040" y="9136"/>
                </a:cubicBezTo>
                <a:cubicBezTo>
                  <a:pt x="5040" y="9142"/>
                  <a:pt x="5052" y="9142"/>
                  <a:pt x="5052" y="9142"/>
                </a:cubicBezTo>
                <a:cubicBezTo>
                  <a:pt x="5052" y="9148"/>
                  <a:pt x="5057" y="9153"/>
                  <a:pt x="5057" y="9160"/>
                </a:cubicBezTo>
                <a:cubicBezTo>
                  <a:pt x="5057" y="9165"/>
                  <a:pt x="5057" y="9165"/>
                  <a:pt x="5057" y="9165"/>
                </a:cubicBezTo>
                <a:cubicBezTo>
                  <a:pt x="5057" y="9171"/>
                  <a:pt x="5052" y="9171"/>
                  <a:pt x="5052" y="9177"/>
                </a:cubicBezTo>
                <a:cubicBezTo>
                  <a:pt x="5052" y="9183"/>
                  <a:pt x="5046" y="9183"/>
                  <a:pt x="5046" y="9189"/>
                </a:cubicBezTo>
                <a:cubicBezTo>
                  <a:pt x="5046" y="9201"/>
                  <a:pt x="5057" y="9201"/>
                  <a:pt x="5063" y="9207"/>
                </a:cubicBezTo>
                <a:cubicBezTo>
                  <a:pt x="5069" y="9219"/>
                  <a:pt x="5075" y="9225"/>
                  <a:pt x="5075" y="9231"/>
                </a:cubicBezTo>
                <a:cubicBezTo>
                  <a:pt x="5075" y="9237"/>
                  <a:pt x="5063" y="9231"/>
                  <a:pt x="5063" y="9237"/>
                </a:cubicBezTo>
                <a:cubicBezTo>
                  <a:pt x="5063" y="9242"/>
                  <a:pt x="5063" y="9248"/>
                  <a:pt x="5063" y="9248"/>
                </a:cubicBezTo>
                <a:cubicBezTo>
                  <a:pt x="5069" y="9254"/>
                  <a:pt x="5075" y="9254"/>
                  <a:pt x="5075" y="9254"/>
                </a:cubicBezTo>
                <a:cubicBezTo>
                  <a:pt x="5081" y="9260"/>
                  <a:pt x="5087" y="9260"/>
                  <a:pt x="5087" y="9260"/>
                </a:cubicBezTo>
                <a:cubicBezTo>
                  <a:pt x="5093" y="9260"/>
                  <a:pt x="5087" y="9266"/>
                  <a:pt x="5087" y="9272"/>
                </a:cubicBezTo>
                <a:cubicBezTo>
                  <a:pt x="5063" y="9284"/>
                  <a:pt x="5063" y="9284"/>
                  <a:pt x="5063" y="9284"/>
                </a:cubicBezTo>
                <a:cubicBezTo>
                  <a:pt x="5069" y="9296"/>
                  <a:pt x="5069" y="9296"/>
                  <a:pt x="5069" y="9296"/>
                </a:cubicBezTo>
                <a:cubicBezTo>
                  <a:pt x="5075" y="9296"/>
                  <a:pt x="5075" y="9296"/>
                  <a:pt x="5081" y="9296"/>
                </a:cubicBezTo>
                <a:cubicBezTo>
                  <a:pt x="5105" y="9296"/>
                  <a:pt x="5105" y="9296"/>
                  <a:pt x="5105" y="9296"/>
                </a:cubicBezTo>
                <a:cubicBezTo>
                  <a:pt x="5111" y="9296"/>
                  <a:pt x="5111" y="9296"/>
                  <a:pt x="5117" y="9296"/>
                </a:cubicBezTo>
                <a:cubicBezTo>
                  <a:pt x="5117" y="9302"/>
                  <a:pt x="5117" y="9308"/>
                  <a:pt x="5111" y="9314"/>
                </a:cubicBezTo>
                <a:cubicBezTo>
                  <a:pt x="5105" y="9319"/>
                  <a:pt x="5099" y="9319"/>
                  <a:pt x="5093" y="9326"/>
                </a:cubicBezTo>
                <a:cubicBezTo>
                  <a:pt x="5099" y="9331"/>
                  <a:pt x="5099" y="9337"/>
                  <a:pt x="5111" y="9343"/>
                </a:cubicBezTo>
                <a:cubicBezTo>
                  <a:pt x="5117" y="9343"/>
                  <a:pt x="5117" y="9343"/>
                  <a:pt x="5123" y="9343"/>
                </a:cubicBezTo>
                <a:cubicBezTo>
                  <a:pt x="5129" y="9343"/>
                  <a:pt x="5129" y="9343"/>
                  <a:pt x="5135" y="9343"/>
                </a:cubicBezTo>
                <a:cubicBezTo>
                  <a:pt x="5135" y="9343"/>
                  <a:pt x="5129" y="9349"/>
                  <a:pt x="5135" y="9349"/>
                </a:cubicBezTo>
                <a:cubicBezTo>
                  <a:pt x="5123" y="9361"/>
                  <a:pt x="5123" y="9361"/>
                  <a:pt x="5123" y="9361"/>
                </a:cubicBezTo>
                <a:cubicBezTo>
                  <a:pt x="5123" y="9367"/>
                  <a:pt x="5129" y="9367"/>
                  <a:pt x="5129" y="9373"/>
                </a:cubicBezTo>
                <a:cubicBezTo>
                  <a:pt x="5135" y="9379"/>
                  <a:pt x="5140" y="9373"/>
                  <a:pt x="5140" y="9379"/>
                </a:cubicBezTo>
                <a:cubicBezTo>
                  <a:pt x="5146" y="9385"/>
                  <a:pt x="5146" y="9391"/>
                  <a:pt x="5146" y="9397"/>
                </a:cubicBezTo>
                <a:cubicBezTo>
                  <a:pt x="5146" y="9397"/>
                  <a:pt x="5140" y="9403"/>
                  <a:pt x="5140" y="9408"/>
                </a:cubicBezTo>
                <a:cubicBezTo>
                  <a:pt x="5146" y="9408"/>
                  <a:pt x="5152" y="9414"/>
                  <a:pt x="5152" y="9414"/>
                </a:cubicBezTo>
                <a:cubicBezTo>
                  <a:pt x="5164" y="9420"/>
                  <a:pt x="5176" y="9420"/>
                  <a:pt x="5188" y="9426"/>
                </a:cubicBezTo>
                <a:cubicBezTo>
                  <a:pt x="5194" y="9432"/>
                  <a:pt x="5194" y="9432"/>
                  <a:pt x="5200" y="9438"/>
                </a:cubicBezTo>
                <a:cubicBezTo>
                  <a:pt x="5200" y="9438"/>
                  <a:pt x="5200" y="9444"/>
                  <a:pt x="5200" y="9450"/>
                </a:cubicBezTo>
                <a:cubicBezTo>
                  <a:pt x="5206" y="9450"/>
                  <a:pt x="5206" y="9456"/>
                  <a:pt x="5206" y="9462"/>
                </a:cubicBezTo>
                <a:cubicBezTo>
                  <a:pt x="5206" y="9462"/>
                  <a:pt x="5212" y="9462"/>
                  <a:pt x="5218" y="9468"/>
                </a:cubicBezTo>
                <a:cubicBezTo>
                  <a:pt x="5224" y="9468"/>
                  <a:pt x="5229" y="9468"/>
                  <a:pt x="5229" y="9474"/>
                </a:cubicBezTo>
                <a:cubicBezTo>
                  <a:pt x="5229" y="9480"/>
                  <a:pt x="5229" y="9480"/>
                  <a:pt x="5229" y="9485"/>
                </a:cubicBezTo>
                <a:cubicBezTo>
                  <a:pt x="5229" y="9492"/>
                  <a:pt x="5229" y="9497"/>
                  <a:pt x="5229" y="9503"/>
                </a:cubicBezTo>
                <a:cubicBezTo>
                  <a:pt x="5241" y="9503"/>
                  <a:pt x="5247" y="9503"/>
                  <a:pt x="5253" y="9503"/>
                </a:cubicBezTo>
                <a:cubicBezTo>
                  <a:pt x="5259" y="9503"/>
                  <a:pt x="5259" y="9503"/>
                  <a:pt x="5265" y="9503"/>
                </a:cubicBezTo>
                <a:cubicBezTo>
                  <a:pt x="5271" y="9509"/>
                  <a:pt x="5271" y="9509"/>
                  <a:pt x="5277" y="9509"/>
                </a:cubicBezTo>
                <a:cubicBezTo>
                  <a:pt x="5277" y="9509"/>
                  <a:pt x="5277" y="9515"/>
                  <a:pt x="5277" y="9521"/>
                </a:cubicBezTo>
                <a:cubicBezTo>
                  <a:pt x="5283" y="9527"/>
                  <a:pt x="5289" y="9539"/>
                  <a:pt x="5295" y="9539"/>
                </a:cubicBezTo>
                <a:cubicBezTo>
                  <a:pt x="5306" y="9545"/>
                  <a:pt x="5312" y="9539"/>
                  <a:pt x="5318" y="9539"/>
                </a:cubicBezTo>
                <a:cubicBezTo>
                  <a:pt x="5324" y="9539"/>
                  <a:pt x="5324" y="9545"/>
                  <a:pt x="5330" y="9545"/>
                </a:cubicBezTo>
                <a:cubicBezTo>
                  <a:pt x="5336" y="9545"/>
                  <a:pt x="5336" y="9551"/>
                  <a:pt x="5342" y="9551"/>
                </a:cubicBezTo>
                <a:cubicBezTo>
                  <a:pt x="5348" y="9551"/>
                  <a:pt x="5348" y="9551"/>
                  <a:pt x="5354" y="9551"/>
                </a:cubicBezTo>
                <a:cubicBezTo>
                  <a:pt x="5360" y="9551"/>
                  <a:pt x="5360" y="9557"/>
                  <a:pt x="5366" y="9563"/>
                </a:cubicBezTo>
                <a:cubicBezTo>
                  <a:pt x="5372" y="9563"/>
                  <a:pt x="5378" y="9557"/>
                  <a:pt x="5390" y="9563"/>
                </a:cubicBezTo>
                <a:cubicBezTo>
                  <a:pt x="5401" y="9563"/>
                  <a:pt x="5401" y="9563"/>
                  <a:pt x="5401" y="9563"/>
                </a:cubicBezTo>
                <a:cubicBezTo>
                  <a:pt x="5401" y="9563"/>
                  <a:pt x="5407" y="9569"/>
                  <a:pt x="5413" y="9569"/>
                </a:cubicBezTo>
                <a:cubicBezTo>
                  <a:pt x="5413" y="9569"/>
                  <a:pt x="5419" y="9574"/>
                  <a:pt x="5425" y="9574"/>
                </a:cubicBezTo>
                <a:cubicBezTo>
                  <a:pt x="5514" y="9574"/>
                  <a:pt x="5514" y="9574"/>
                  <a:pt x="5514" y="9574"/>
                </a:cubicBezTo>
                <a:cubicBezTo>
                  <a:pt x="5520" y="9574"/>
                  <a:pt x="5520" y="9574"/>
                  <a:pt x="5526" y="9574"/>
                </a:cubicBezTo>
                <a:cubicBezTo>
                  <a:pt x="5532" y="9574"/>
                  <a:pt x="5532" y="9574"/>
                  <a:pt x="5538" y="9569"/>
                </a:cubicBezTo>
                <a:cubicBezTo>
                  <a:pt x="5544" y="9569"/>
                  <a:pt x="5538" y="9563"/>
                  <a:pt x="5544" y="9557"/>
                </a:cubicBezTo>
                <a:cubicBezTo>
                  <a:pt x="5544" y="9551"/>
                  <a:pt x="5550" y="9551"/>
                  <a:pt x="5556" y="9545"/>
                </a:cubicBezTo>
                <a:cubicBezTo>
                  <a:pt x="5556" y="9545"/>
                  <a:pt x="5561" y="9551"/>
                  <a:pt x="5573" y="9551"/>
                </a:cubicBezTo>
                <a:cubicBezTo>
                  <a:pt x="5579" y="9551"/>
                  <a:pt x="5585" y="9551"/>
                  <a:pt x="5591" y="9545"/>
                </a:cubicBezTo>
                <a:cubicBezTo>
                  <a:pt x="5591" y="9539"/>
                  <a:pt x="5591" y="9533"/>
                  <a:pt x="5585" y="9527"/>
                </a:cubicBezTo>
                <a:cubicBezTo>
                  <a:pt x="5585" y="9521"/>
                  <a:pt x="5579" y="9527"/>
                  <a:pt x="5573" y="9527"/>
                </a:cubicBezTo>
                <a:cubicBezTo>
                  <a:pt x="5567" y="9521"/>
                  <a:pt x="5561" y="9515"/>
                  <a:pt x="5550" y="9515"/>
                </a:cubicBezTo>
                <a:cubicBezTo>
                  <a:pt x="5550" y="9515"/>
                  <a:pt x="5544" y="9515"/>
                  <a:pt x="5538" y="9515"/>
                </a:cubicBezTo>
                <a:cubicBezTo>
                  <a:pt x="5538" y="9515"/>
                  <a:pt x="5532" y="9509"/>
                  <a:pt x="5526" y="9509"/>
                </a:cubicBezTo>
                <a:cubicBezTo>
                  <a:pt x="5520" y="9509"/>
                  <a:pt x="5514" y="9509"/>
                  <a:pt x="5502" y="9509"/>
                </a:cubicBezTo>
                <a:cubicBezTo>
                  <a:pt x="5496" y="9509"/>
                  <a:pt x="5496" y="9509"/>
                  <a:pt x="5490" y="9509"/>
                </a:cubicBezTo>
                <a:cubicBezTo>
                  <a:pt x="5490" y="9485"/>
                  <a:pt x="5490" y="9485"/>
                  <a:pt x="5490" y="9485"/>
                </a:cubicBezTo>
                <a:cubicBezTo>
                  <a:pt x="5484" y="9485"/>
                  <a:pt x="5479" y="9485"/>
                  <a:pt x="5467" y="9485"/>
                </a:cubicBezTo>
                <a:cubicBezTo>
                  <a:pt x="5461" y="9485"/>
                  <a:pt x="5461" y="9485"/>
                  <a:pt x="5455" y="9485"/>
                </a:cubicBezTo>
                <a:cubicBezTo>
                  <a:pt x="5455" y="9480"/>
                  <a:pt x="5449" y="9480"/>
                  <a:pt x="5443" y="9474"/>
                </a:cubicBezTo>
                <a:cubicBezTo>
                  <a:pt x="5443" y="9468"/>
                  <a:pt x="5443" y="9468"/>
                  <a:pt x="5443" y="9462"/>
                </a:cubicBezTo>
                <a:cubicBezTo>
                  <a:pt x="5437" y="9450"/>
                  <a:pt x="5437" y="9444"/>
                  <a:pt x="5437" y="9438"/>
                </a:cubicBezTo>
                <a:cubicBezTo>
                  <a:pt x="5437" y="9432"/>
                  <a:pt x="5437" y="9432"/>
                  <a:pt x="5437" y="9426"/>
                </a:cubicBezTo>
                <a:cubicBezTo>
                  <a:pt x="5437" y="9420"/>
                  <a:pt x="5437" y="9420"/>
                  <a:pt x="5437" y="9414"/>
                </a:cubicBezTo>
                <a:cubicBezTo>
                  <a:pt x="5437" y="9408"/>
                  <a:pt x="5425" y="9408"/>
                  <a:pt x="5425" y="9408"/>
                </a:cubicBezTo>
                <a:cubicBezTo>
                  <a:pt x="5425" y="9403"/>
                  <a:pt x="5419" y="9397"/>
                  <a:pt x="5419" y="9397"/>
                </a:cubicBezTo>
                <a:cubicBezTo>
                  <a:pt x="5419" y="9391"/>
                  <a:pt x="5419" y="9385"/>
                  <a:pt x="5419" y="9385"/>
                </a:cubicBezTo>
                <a:cubicBezTo>
                  <a:pt x="5419" y="9373"/>
                  <a:pt x="5419" y="9373"/>
                  <a:pt x="5419" y="9373"/>
                </a:cubicBezTo>
                <a:cubicBezTo>
                  <a:pt x="5419" y="9367"/>
                  <a:pt x="5413" y="9367"/>
                  <a:pt x="5413" y="9361"/>
                </a:cubicBezTo>
                <a:cubicBezTo>
                  <a:pt x="5413" y="9355"/>
                  <a:pt x="5413" y="9343"/>
                  <a:pt x="5413" y="9337"/>
                </a:cubicBezTo>
                <a:cubicBezTo>
                  <a:pt x="5413" y="9331"/>
                  <a:pt x="5413" y="9331"/>
                  <a:pt x="5413" y="9326"/>
                </a:cubicBezTo>
                <a:cubicBezTo>
                  <a:pt x="5407" y="9319"/>
                  <a:pt x="5407" y="9319"/>
                  <a:pt x="5407" y="9314"/>
                </a:cubicBezTo>
                <a:cubicBezTo>
                  <a:pt x="5401" y="9308"/>
                  <a:pt x="5390" y="9308"/>
                  <a:pt x="5390" y="9302"/>
                </a:cubicBezTo>
                <a:cubicBezTo>
                  <a:pt x="5390" y="9296"/>
                  <a:pt x="5395" y="9290"/>
                  <a:pt x="5395" y="9284"/>
                </a:cubicBezTo>
                <a:cubicBezTo>
                  <a:pt x="5395" y="9272"/>
                  <a:pt x="5395" y="9272"/>
                  <a:pt x="5395" y="9272"/>
                </a:cubicBezTo>
                <a:cubicBezTo>
                  <a:pt x="5395" y="9266"/>
                  <a:pt x="5390" y="9266"/>
                  <a:pt x="5390" y="9260"/>
                </a:cubicBezTo>
                <a:cubicBezTo>
                  <a:pt x="5390" y="9225"/>
                  <a:pt x="5390" y="9225"/>
                  <a:pt x="5390" y="9225"/>
                </a:cubicBezTo>
                <a:cubicBezTo>
                  <a:pt x="5390" y="9213"/>
                  <a:pt x="5395" y="9207"/>
                  <a:pt x="5395" y="9195"/>
                </a:cubicBezTo>
                <a:cubicBezTo>
                  <a:pt x="5449" y="9195"/>
                  <a:pt x="5449" y="9195"/>
                  <a:pt x="5449" y="9195"/>
                </a:cubicBezTo>
                <a:cubicBezTo>
                  <a:pt x="5449" y="9189"/>
                  <a:pt x="5449" y="9183"/>
                  <a:pt x="5449" y="9177"/>
                </a:cubicBezTo>
                <a:cubicBezTo>
                  <a:pt x="5449" y="9171"/>
                  <a:pt x="5449" y="9171"/>
                  <a:pt x="5449" y="9165"/>
                </a:cubicBezTo>
                <a:cubicBezTo>
                  <a:pt x="5449" y="9160"/>
                  <a:pt x="5449" y="9153"/>
                  <a:pt x="5449" y="9142"/>
                </a:cubicBezTo>
                <a:cubicBezTo>
                  <a:pt x="5455" y="9136"/>
                  <a:pt x="5455" y="9136"/>
                  <a:pt x="5461" y="9130"/>
                </a:cubicBezTo>
                <a:cubicBezTo>
                  <a:pt x="5461" y="9130"/>
                  <a:pt x="5467" y="9130"/>
                  <a:pt x="5472" y="9130"/>
                </a:cubicBezTo>
                <a:cubicBezTo>
                  <a:pt x="5479" y="9130"/>
                  <a:pt x="5484" y="9130"/>
                  <a:pt x="5496" y="9124"/>
                </a:cubicBezTo>
                <a:lnTo>
                  <a:pt x="5502" y="9118"/>
                </a:lnTo>
                <a:cubicBezTo>
                  <a:pt x="5514" y="9100"/>
                  <a:pt x="5514" y="9088"/>
                  <a:pt x="5520" y="9071"/>
                </a:cubicBezTo>
                <a:cubicBezTo>
                  <a:pt x="5520" y="9065"/>
                  <a:pt x="5526" y="9059"/>
                  <a:pt x="5526" y="9059"/>
                </a:cubicBezTo>
                <a:cubicBezTo>
                  <a:pt x="5526" y="9053"/>
                  <a:pt x="5532" y="9053"/>
                  <a:pt x="5532" y="9047"/>
                </a:cubicBezTo>
                <a:cubicBezTo>
                  <a:pt x="5538" y="9041"/>
                  <a:pt x="5538" y="9041"/>
                  <a:pt x="5544" y="9041"/>
                </a:cubicBezTo>
                <a:cubicBezTo>
                  <a:pt x="5550" y="9041"/>
                  <a:pt x="5550" y="9035"/>
                  <a:pt x="5556" y="9035"/>
                </a:cubicBezTo>
                <a:cubicBezTo>
                  <a:pt x="5561" y="9029"/>
                  <a:pt x="5561" y="9035"/>
                  <a:pt x="5567" y="9035"/>
                </a:cubicBezTo>
                <a:cubicBezTo>
                  <a:pt x="5573" y="9029"/>
                  <a:pt x="5573" y="9023"/>
                  <a:pt x="5573" y="9023"/>
                </a:cubicBezTo>
                <a:cubicBezTo>
                  <a:pt x="5573" y="8999"/>
                  <a:pt x="5573" y="8999"/>
                  <a:pt x="5573" y="8999"/>
                </a:cubicBezTo>
                <a:cubicBezTo>
                  <a:pt x="5567" y="8999"/>
                  <a:pt x="5561" y="8993"/>
                  <a:pt x="5556" y="8993"/>
                </a:cubicBezTo>
                <a:cubicBezTo>
                  <a:pt x="5544" y="8993"/>
                  <a:pt x="5538" y="8999"/>
                  <a:pt x="5532" y="8993"/>
                </a:cubicBezTo>
                <a:cubicBezTo>
                  <a:pt x="5526" y="8993"/>
                  <a:pt x="5520" y="8993"/>
                  <a:pt x="5520" y="8987"/>
                </a:cubicBezTo>
                <a:cubicBezTo>
                  <a:pt x="5514" y="8987"/>
                  <a:pt x="5520" y="8982"/>
                  <a:pt x="5514" y="8976"/>
                </a:cubicBezTo>
                <a:cubicBezTo>
                  <a:pt x="5514" y="8976"/>
                  <a:pt x="5508" y="8970"/>
                  <a:pt x="5502" y="8964"/>
                </a:cubicBezTo>
                <a:lnTo>
                  <a:pt x="5496" y="8964"/>
                </a:lnTo>
                <a:cubicBezTo>
                  <a:pt x="5490" y="8964"/>
                  <a:pt x="5484" y="8958"/>
                  <a:pt x="5484" y="8958"/>
                </a:cubicBezTo>
                <a:cubicBezTo>
                  <a:pt x="5479" y="8952"/>
                  <a:pt x="5472" y="8946"/>
                  <a:pt x="5472" y="8946"/>
                </a:cubicBezTo>
                <a:cubicBezTo>
                  <a:pt x="5467" y="8940"/>
                  <a:pt x="5461" y="8940"/>
                  <a:pt x="5461" y="8934"/>
                </a:cubicBezTo>
                <a:cubicBezTo>
                  <a:pt x="5461" y="8922"/>
                  <a:pt x="5461" y="8916"/>
                  <a:pt x="5461" y="8910"/>
                </a:cubicBezTo>
                <a:cubicBezTo>
                  <a:pt x="5461" y="8899"/>
                  <a:pt x="5461" y="8899"/>
                  <a:pt x="5461" y="8899"/>
                </a:cubicBezTo>
                <a:cubicBezTo>
                  <a:pt x="5461" y="8893"/>
                  <a:pt x="5461" y="8893"/>
                  <a:pt x="5467" y="8887"/>
                </a:cubicBezTo>
                <a:cubicBezTo>
                  <a:pt x="5467" y="8881"/>
                  <a:pt x="5472" y="8881"/>
                  <a:pt x="5479" y="8875"/>
                </a:cubicBezTo>
                <a:cubicBezTo>
                  <a:pt x="5484" y="8863"/>
                  <a:pt x="5496" y="8857"/>
                  <a:pt x="5514" y="8857"/>
                </a:cubicBezTo>
                <a:cubicBezTo>
                  <a:pt x="5579" y="8857"/>
                  <a:pt x="5579" y="8857"/>
                  <a:pt x="5579" y="8857"/>
                </a:cubicBezTo>
                <a:cubicBezTo>
                  <a:pt x="5579" y="8792"/>
                  <a:pt x="5579" y="8792"/>
                  <a:pt x="5579" y="8792"/>
                </a:cubicBezTo>
                <a:cubicBezTo>
                  <a:pt x="5579" y="8786"/>
                  <a:pt x="5579" y="8786"/>
                  <a:pt x="5579" y="8780"/>
                </a:cubicBezTo>
                <a:cubicBezTo>
                  <a:pt x="5585" y="8774"/>
                  <a:pt x="5591" y="8774"/>
                  <a:pt x="5591" y="8774"/>
                </a:cubicBezTo>
                <a:cubicBezTo>
                  <a:pt x="5597" y="8762"/>
                  <a:pt x="5603" y="8756"/>
                  <a:pt x="5603" y="8750"/>
                </a:cubicBezTo>
                <a:cubicBezTo>
                  <a:pt x="5609" y="8744"/>
                  <a:pt x="5609" y="8744"/>
                  <a:pt x="5609" y="8739"/>
                </a:cubicBezTo>
                <a:cubicBezTo>
                  <a:pt x="5609" y="8733"/>
                  <a:pt x="5609" y="8733"/>
                  <a:pt x="5609" y="8727"/>
                </a:cubicBezTo>
                <a:cubicBezTo>
                  <a:pt x="5609" y="8721"/>
                  <a:pt x="5609" y="8721"/>
                  <a:pt x="5609" y="8715"/>
                </a:cubicBezTo>
                <a:cubicBezTo>
                  <a:pt x="5609" y="8709"/>
                  <a:pt x="5609" y="8709"/>
                  <a:pt x="5609" y="8703"/>
                </a:cubicBezTo>
                <a:cubicBezTo>
                  <a:pt x="5609" y="8697"/>
                  <a:pt x="5615" y="8691"/>
                  <a:pt x="5621" y="8691"/>
                </a:cubicBezTo>
                <a:cubicBezTo>
                  <a:pt x="5633" y="8691"/>
                  <a:pt x="5638" y="8697"/>
                  <a:pt x="5650" y="8697"/>
                </a:cubicBezTo>
                <a:cubicBezTo>
                  <a:pt x="5656" y="8697"/>
                  <a:pt x="5662" y="8697"/>
                  <a:pt x="5668" y="8691"/>
                </a:cubicBezTo>
                <a:cubicBezTo>
                  <a:pt x="5674" y="8691"/>
                  <a:pt x="5680" y="8685"/>
                  <a:pt x="5680" y="8679"/>
                </a:cubicBezTo>
                <a:cubicBezTo>
                  <a:pt x="5680" y="8679"/>
                  <a:pt x="5680" y="8673"/>
                  <a:pt x="5680" y="8667"/>
                </a:cubicBezTo>
                <a:cubicBezTo>
                  <a:pt x="5680" y="8655"/>
                  <a:pt x="5680" y="8655"/>
                  <a:pt x="5680" y="8655"/>
                </a:cubicBezTo>
                <a:lnTo>
                  <a:pt x="5674" y="8650"/>
                </a:lnTo>
                <a:cubicBezTo>
                  <a:pt x="5668" y="8650"/>
                  <a:pt x="5668" y="8644"/>
                  <a:pt x="5662" y="8650"/>
                </a:cubicBezTo>
                <a:cubicBezTo>
                  <a:pt x="5656" y="8650"/>
                  <a:pt x="5656" y="8650"/>
                  <a:pt x="5650" y="8655"/>
                </a:cubicBezTo>
                <a:cubicBezTo>
                  <a:pt x="5645" y="8655"/>
                  <a:pt x="5645" y="8661"/>
                  <a:pt x="5638" y="8661"/>
                </a:cubicBezTo>
                <a:cubicBezTo>
                  <a:pt x="5633" y="8667"/>
                  <a:pt x="5633" y="8661"/>
                  <a:pt x="5627" y="8661"/>
                </a:cubicBezTo>
                <a:cubicBezTo>
                  <a:pt x="5627" y="8661"/>
                  <a:pt x="5609" y="8661"/>
                  <a:pt x="5609" y="8655"/>
                </a:cubicBezTo>
                <a:cubicBezTo>
                  <a:pt x="5603" y="8650"/>
                  <a:pt x="5609" y="8644"/>
                  <a:pt x="5609" y="8632"/>
                </a:cubicBezTo>
                <a:cubicBezTo>
                  <a:pt x="5609" y="8626"/>
                  <a:pt x="5603" y="8620"/>
                  <a:pt x="5603" y="8608"/>
                </a:cubicBezTo>
                <a:lnTo>
                  <a:pt x="5603" y="8602"/>
                </a:lnTo>
                <a:cubicBezTo>
                  <a:pt x="5603" y="8567"/>
                  <a:pt x="5603" y="8567"/>
                  <a:pt x="5603" y="8567"/>
                </a:cubicBezTo>
                <a:cubicBezTo>
                  <a:pt x="5621" y="8567"/>
                  <a:pt x="5621" y="8567"/>
                  <a:pt x="5621" y="8567"/>
                </a:cubicBezTo>
                <a:cubicBezTo>
                  <a:pt x="5633" y="8567"/>
                  <a:pt x="5638" y="8572"/>
                  <a:pt x="5645" y="8572"/>
                </a:cubicBezTo>
                <a:cubicBezTo>
                  <a:pt x="5656" y="8578"/>
                  <a:pt x="5656" y="8590"/>
                  <a:pt x="5668" y="8590"/>
                </a:cubicBezTo>
                <a:cubicBezTo>
                  <a:pt x="5739" y="8590"/>
                  <a:pt x="5739" y="8590"/>
                  <a:pt x="5739" y="8590"/>
                </a:cubicBezTo>
                <a:cubicBezTo>
                  <a:pt x="5739" y="8584"/>
                  <a:pt x="5745" y="8584"/>
                  <a:pt x="5745" y="8578"/>
                </a:cubicBezTo>
                <a:cubicBezTo>
                  <a:pt x="5745" y="8572"/>
                  <a:pt x="5739" y="8572"/>
                  <a:pt x="5733" y="8567"/>
                </a:cubicBezTo>
                <a:cubicBezTo>
                  <a:pt x="5733" y="8555"/>
                  <a:pt x="5733" y="8555"/>
                  <a:pt x="5733" y="8555"/>
                </a:cubicBezTo>
                <a:cubicBezTo>
                  <a:pt x="5733" y="8555"/>
                  <a:pt x="5733" y="8549"/>
                  <a:pt x="5733" y="8543"/>
                </a:cubicBezTo>
                <a:cubicBezTo>
                  <a:pt x="5739" y="8543"/>
                  <a:pt x="5739" y="8537"/>
                  <a:pt x="5739" y="8537"/>
                </a:cubicBezTo>
                <a:cubicBezTo>
                  <a:pt x="5745" y="8531"/>
                  <a:pt x="5751" y="8531"/>
                  <a:pt x="5751" y="8531"/>
                </a:cubicBezTo>
                <a:cubicBezTo>
                  <a:pt x="5757" y="8525"/>
                  <a:pt x="5751" y="8519"/>
                  <a:pt x="5751" y="8519"/>
                </a:cubicBezTo>
                <a:cubicBezTo>
                  <a:pt x="5751" y="8513"/>
                  <a:pt x="5751" y="8507"/>
                  <a:pt x="5751" y="8507"/>
                </a:cubicBezTo>
                <a:cubicBezTo>
                  <a:pt x="5751" y="8495"/>
                  <a:pt x="5745" y="8489"/>
                  <a:pt x="5745" y="8484"/>
                </a:cubicBezTo>
                <a:cubicBezTo>
                  <a:pt x="5745" y="8478"/>
                  <a:pt x="5739" y="8478"/>
                  <a:pt x="5739" y="8472"/>
                </a:cubicBezTo>
                <a:cubicBezTo>
                  <a:pt x="5739" y="8448"/>
                  <a:pt x="5739" y="8448"/>
                  <a:pt x="5739" y="8448"/>
                </a:cubicBezTo>
                <a:cubicBezTo>
                  <a:pt x="5793" y="8448"/>
                  <a:pt x="5793" y="8448"/>
                  <a:pt x="5793" y="8448"/>
                </a:cubicBezTo>
                <a:cubicBezTo>
                  <a:pt x="5799" y="8448"/>
                  <a:pt x="5804" y="8442"/>
                  <a:pt x="5804" y="8442"/>
                </a:cubicBezTo>
                <a:cubicBezTo>
                  <a:pt x="5828" y="8442"/>
                  <a:pt x="5828" y="8442"/>
                  <a:pt x="5828" y="8442"/>
                </a:cubicBezTo>
                <a:cubicBezTo>
                  <a:pt x="5840" y="8442"/>
                  <a:pt x="5846" y="8442"/>
                  <a:pt x="5852" y="8442"/>
                </a:cubicBezTo>
                <a:cubicBezTo>
                  <a:pt x="5864" y="8436"/>
                  <a:pt x="5864" y="8430"/>
                  <a:pt x="5876" y="8430"/>
                </a:cubicBezTo>
                <a:cubicBezTo>
                  <a:pt x="5929" y="8430"/>
                  <a:pt x="5929" y="8430"/>
                  <a:pt x="5929" y="8430"/>
                </a:cubicBezTo>
                <a:cubicBezTo>
                  <a:pt x="5941" y="8430"/>
                  <a:pt x="5947" y="8442"/>
                  <a:pt x="5953" y="8442"/>
                </a:cubicBezTo>
                <a:cubicBezTo>
                  <a:pt x="5959" y="8442"/>
                  <a:pt x="5965" y="8436"/>
                  <a:pt x="5965" y="8430"/>
                </a:cubicBezTo>
                <a:cubicBezTo>
                  <a:pt x="5970" y="8430"/>
                  <a:pt x="5970" y="8424"/>
                  <a:pt x="5970" y="8418"/>
                </a:cubicBezTo>
                <a:cubicBezTo>
                  <a:pt x="5970" y="8418"/>
                  <a:pt x="5970" y="8412"/>
                  <a:pt x="5970" y="8406"/>
                </a:cubicBezTo>
                <a:cubicBezTo>
                  <a:pt x="5977" y="8401"/>
                  <a:pt x="5977" y="8401"/>
                  <a:pt x="5982" y="8395"/>
                </a:cubicBezTo>
                <a:cubicBezTo>
                  <a:pt x="5988" y="8389"/>
                  <a:pt x="5988" y="8383"/>
                  <a:pt x="5994" y="8377"/>
                </a:cubicBezTo>
                <a:cubicBezTo>
                  <a:pt x="6000" y="8371"/>
                  <a:pt x="6006" y="8371"/>
                  <a:pt x="6012" y="8365"/>
                </a:cubicBezTo>
                <a:cubicBezTo>
                  <a:pt x="6018" y="8359"/>
                  <a:pt x="6024" y="8359"/>
                  <a:pt x="6030" y="8353"/>
                </a:cubicBezTo>
                <a:cubicBezTo>
                  <a:pt x="6036" y="8347"/>
                  <a:pt x="6036" y="8341"/>
                  <a:pt x="6042" y="8341"/>
                </a:cubicBezTo>
                <a:cubicBezTo>
                  <a:pt x="6042" y="8335"/>
                  <a:pt x="6048" y="8335"/>
                  <a:pt x="6048" y="8329"/>
                </a:cubicBezTo>
                <a:cubicBezTo>
                  <a:pt x="6054" y="8317"/>
                  <a:pt x="6054" y="8317"/>
                  <a:pt x="6054" y="8317"/>
                </a:cubicBezTo>
                <a:cubicBezTo>
                  <a:pt x="6059" y="8312"/>
                  <a:pt x="6059" y="8312"/>
                  <a:pt x="6059" y="8306"/>
                </a:cubicBezTo>
                <a:cubicBezTo>
                  <a:pt x="6059" y="8270"/>
                  <a:pt x="6059" y="8270"/>
                  <a:pt x="6059" y="8270"/>
                </a:cubicBezTo>
                <a:cubicBezTo>
                  <a:pt x="6048" y="8270"/>
                  <a:pt x="6048" y="8270"/>
                  <a:pt x="6048" y="8270"/>
                </a:cubicBezTo>
                <a:cubicBezTo>
                  <a:pt x="6048" y="8270"/>
                  <a:pt x="6042" y="8270"/>
                  <a:pt x="6036" y="8270"/>
                </a:cubicBezTo>
                <a:cubicBezTo>
                  <a:pt x="6036" y="8246"/>
                  <a:pt x="6036" y="8246"/>
                  <a:pt x="6036" y="8246"/>
                </a:cubicBezTo>
                <a:cubicBezTo>
                  <a:pt x="6036" y="8240"/>
                  <a:pt x="6042" y="8240"/>
                  <a:pt x="6036" y="8235"/>
                </a:cubicBezTo>
                <a:cubicBezTo>
                  <a:pt x="6036" y="8229"/>
                  <a:pt x="6036" y="8229"/>
                  <a:pt x="6036" y="8223"/>
                </a:cubicBezTo>
                <a:cubicBezTo>
                  <a:pt x="6036" y="8217"/>
                  <a:pt x="6030" y="8217"/>
                  <a:pt x="6024" y="8217"/>
                </a:cubicBezTo>
                <a:cubicBezTo>
                  <a:pt x="6018" y="8211"/>
                  <a:pt x="6012" y="8211"/>
                  <a:pt x="6012" y="8205"/>
                </a:cubicBezTo>
                <a:cubicBezTo>
                  <a:pt x="6000" y="8199"/>
                  <a:pt x="5994" y="8193"/>
                  <a:pt x="5988" y="8187"/>
                </a:cubicBezTo>
                <a:cubicBezTo>
                  <a:pt x="5982" y="8181"/>
                  <a:pt x="5977" y="8181"/>
                  <a:pt x="5977" y="8181"/>
                </a:cubicBezTo>
                <a:cubicBezTo>
                  <a:pt x="5970" y="8175"/>
                  <a:pt x="5970" y="8175"/>
                  <a:pt x="5965" y="8169"/>
                </a:cubicBezTo>
                <a:cubicBezTo>
                  <a:pt x="5965" y="8163"/>
                  <a:pt x="5965" y="8163"/>
                  <a:pt x="5965" y="8157"/>
                </a:cubicBezTo>
                <a:cubicBezTo>
                  <a:pt x="6012" y="8157"/>
                  <a:pt x="6012" y="8157"/>
                  <a:pt x="6012" y="8157"/>
                </a:cubicBezTo>
                <a:cubicBezTo>
                  <a:pt x="6024" y="8157"/>
                  <a:pt x="6030" y="8157"/>
                  <a:pt x="6036" y="8163"/>
                </a:cubicBezTo>
                <a:cubicBezTo>
                  <a:pt x="6048" y="8169"/>
                  <a:pt x="6054" y="8175"/>
                  <a:pt x="6059" y="8181"/>
                </a:cubicBezTo>
                <a:cubicBezTo>
                  <a:pt x="6065" y="8181"/>
                  <a:pt x="6065" y="8187"/>
                  <a:pt x="6071" y="8187"/>
                </a:cubicBezTo>
                <a:cubicBezTo>
                  <a:pt x="6077" y="8187"/>
                  <a:pt x="6083" y="8187"/>
                  <a:pt x="6083" y="8187"/>
                </a:cubicBezTo>
                <a:cubicBezTo>
                  <a:pt x="6095" y="8193"/>
                  <a:pt x="6107" y="8193"/>
                  <a:pt x="6119" y="8193"/>
                </a:cubicBezTo>
                <a:cubicBezTo>
                  <a:pt x="6125" y="8193"/>
                  <a:pt x="6125" y="8193"/>
                  <a:pt x="6131" y="8193"/>
                </a:cubicBezTo>
                <a:cubicBezTo>
                  <a:pt x="6136" y="8193"/>
                  <a:pt x="6136" y="8187"/>
                  <a:pt x="6143" y="8181"/>
                </a:cubicBezTo>
                <a:cubicBezTo>
                  <a:pt x="6148" y="8181"/>
                  <a:pt x="6154" y="8181"/>
                  <a:pt x="6166" y="8181"/>
                </a:cubicBezTo>
                <a:cubicBezTo>
                  <a:pt x="6172" y="8181"/>
                  <a:pt x="6178" y="8187"/>
                  <a:pt x="6184" y="8181"/>
                </a:cubicBezTo>
                <a:cubicBezTo>
                  <a:pt x="6190" y="8181"/>
                  <a:pt x="6196" y="8175"/>
                  <a:pt x="6196" y="8175"/>
                </a:cubicBezTo>
                <a:cubicBezTo>
                  <a:pt x="6202" y="8175"/>
                  <a:pt x="6208" y="8175"/>
                  <a:pt x="6208" y="8169"/>
                </a:cubicBezTo>
                <a:cubicBezTo>
                  <a:pt x="6214" y="8169"/>
                  <a:pt x="6214" y="8163"/>
                  <a:pt x="6220" y="8157"/>
                </a:cubicBezTo>
                <a:cubicBezTo>
                  <a:pt x="6225" y="8151"/>
                  <a:pt x="6225" y="8146"/>
                  <a:pt x="6231" y="8140"/>
                </a:cubicBezTo>
                <a:cubicBezTo>
                  <a:pt x="6231" y="8134"/>
                  <a:pt x="6231" y="8128"/>
                  <a:pt x="6237" y="8128"/>
                </a:cubicBezTo>
                <a:cubicBezTo>
                  <a:pt x="6237" y="8122"/>
                  <a:pt x="6243" y="8116"/>
                  <a:pt x="6249" y="8116"/>
                </a:cubicBezTo>
                <a:cubicBezTo>
                  <a:pt x="6249" y="8110"/>
                  <a:pt x="6255" y="8116"/>
                  <a:pt x="6255" y="8110"/>
                </a:cubicBezTo>
                <a:cubicBezTo>
                  <a:pt x="6261" y="8110"/>
                  <a:pt x="6267" y="8110"/>
                  <a:pt x="6273" y="8104"/>
                </a:cubicBezTo>
                <a:cubicBezTo>
                  <a:pt x="6273" y="8098"/>
                  <a:pt x="6279" y="8098"/>
                  <a:pt x="6279" y="8092"/>
                </a:cubicBezTo>
                <a:cubicBezTo>
                  <a:pt x="6279" y="8086"/>
                  <a:pt x="6285" y="8086"/>
                  <a:pt x="6285" y="8080"/>
                </a:cubicBezTo>
                <a:cubicBezTo>
                  <a:pt x="6285" y="8074"/>
                  <a:pt x="6285" y="8069"/>
                  <a:pt x="6285" y="8057"/>
                </a:cubicBezTo>
                <a:cubicBezTo>
                  <a:pt x="6291" y="8051"/>
                  <a:pt x="6297" y="8045"/>
                  <a:pt x="6303" y="8033"/>
                </a:cubicBezTo>
                <a:cubicBezTo>
                  <a:pt x="6309" y="8027"/>
                  <a:pt x="6314" y="8027"/>
                  <a:pt x="6314" y="8021"/>
                </a:cubicBezTo>
                <a:cubicBezTo>
                  <a:pt x="6314" y="8009"/>
                  <a:pt x="6314" y="8003"/>
                  <a:pt x="6314" y="7991"/>
                </a:cubicBezTo>
                <a:cubicBezTo>
                  <a:pt x="6314" y="7985"/>
                  <a:pt x="6314" y="7980"/>
                  <a:pt x="6314" y="7980"/>
                </a:cubicBezTo>
                <a:cubicBezTo>
                  <a:pt x="6314" y="7974"/>
                  <a:pt x="6314" y="7968"/>
                  <a:pt x="6314" y="7968"/>
                </a:cubicBezTo>
                <a:cubicBezTo>
                  <a:pt x="6314" y="7962"/>
                  <a:pt x="6320" y="7956"/>
                  <a:pt x="6320" y="7956"/>
                </a:cubicBezTo>
                <a:cubicBezTo>
                  <a:pt x="6326" y="7944"/>
                  <a:pt x="6332" y="7938"/>
                  <a:pt x="6338" y="7938"/>
                </a:cubicBezTo>
                <a:cubicBezTo>
                  <a:pt x="6344" y="7938"/>
                  <a:pt x="6350" y="7932"/>
                  <a:pt x="6350" y="7932"/>
                </a:cubicBezTo>
                <a:cubicBezTo>
                  <a:pt x="6356" y="7932"/>
                  <a:pt x="6356" y="7938"/>
                  <a:pt x="6362" y="7938"/>
                </a:cubicBezTo>
                <a:cubicBezTo>
                  <a:pt x="6362" y="7944"/>
                  <a:pt x="6362" y="7944"/>
                  <a:pt x="6356" y="7950"/>
                </a:cubicBezTo>
                <a:cubicBezTo>
                  <a:pt x="6356" y="7950"/>
                  <a:pt x="6356" y="7956"/>
                  <a:pt x="6356" y="7962"/>
                </a:cubicBezTo>
                <a:cubicBezTo>
                  <a:pt x="6356" y="7962"/>
                  <a:pt x="6350" y="7968"/>
                  <a:pt x="6350" y="7974"/>
                </a:cubicBezTo>
                <a:cubicBezTo>
                  <a:pt x="6350" y="7980"/>
                  <a:pt x="6356" y="7980"/>
                  <a:pt x="6356" y="7985"/>
                </a:cubicBezTo>
                <a:cubicBezTo>
                  <a:pt x="6368" y="7980"/>
                  <a:pt x="6374" y="7980"/>
                  <a:pt x="6380" y="7974"/>
                </a:cubicBezTo>
                <a:cubicBezTo>
                  <a:pt x="6386" y="7968"/>
                  <a:pt x="6386" y="7962"/>
                  <a:pt x="6386" y="7962"/>
                </a:cubicBezTo>
                <a:cubicBezTo>
                  <a:pt x="6391" y="7950"/>
                  <a:pt x="6391" y="7944"/>
                  <a:pt x="6397" y="7938"/>
                </a:cubicBezTo>
                <a:cubicBezTo>
                  <a:pt x="6397" y="7932"/>
                  <a:pt x="6403" y="7932"/>
                  <a:pt x="6403" y="7926"/>
                </a:cubicBezTo>
                <a:cubicBezTo>
                  <a:pt x="6409" y="7920"/>
                  <a:pt x="6409" y="7920"/>
                  <a:pt x="6415" y="7914"/>
                </a:cubicBezTo>
                <a:cubicBezTo>
                  <a:pt x="6415" y="7908"/>
                  <a:pt x="6421" y="7908"/>
                  <a:pt x="6421" y="7903"/>
                </a:cubicBezTo>
                <a:cubicBezTo>
                  <a:pt x="6421" y="7896"/>
                  <a:pt x="6427" y="7896"/>
                  <a:pt x="6427" y="7891"/>
                </a:cubicBezTo>
                <a:cubicBezTo>
                  <a:pt x="6433" y="7891"/>
                  <a:pt x="6433" y="7885"/>
                  <a:pt x="6433" y="7879"/>
                </a:cubicBezTo>
                <a:cubicBezTo>
                  <a:pt x="6433" y="7879"/>
                  <a:pt x="6439" y="7873"/>
                  <a:pt x="6439" y="7867"/>
                </a:cubicBezTo>
                <a:cubicBezTo>
                  <a:pt x="6439" y="7867"/>
                  <a:pt x="6439" y="7861"/>
                  <a:pt x="6439" y="7855"/>
                </a:cubicBezTo>
                <a:cubicBezTo>
                  <a:pt x="6439" y="7855"/>
                  <a:pt x="6439" y="7849"/>
                  <a:pt x="6445" y="7843"/>
                </a:cubicBezTo>
                <a:cubicBezTo>
                  <a:pt x="6445" y="7843"/>
                  <a:pt x="6445" y="7837"/>
                  <a:pt x="6451" y="7837"/>
                </a:cubicBezTo>
                <a:cubicBezTo>
                  <a:pt x="6457" y="7831"/>
                  <a:pt x="6463" y="7831"/>
                  <a:pt x="6463" y="7831"/>
                </a:cubicBezTo>
                <a:cubicBezTo>
                  <a:pt x="6469" y="7831"/>
                  <a:pt x="6469" y="7831"/>
                  <a:pt x="6475" y="7831"/>
                </a:cubicBezTo>
                <a:cubicBezTo>
                  <a:pt x="6480" y="7825"/>
                  <a:pt x="6480" y="7825"/>
                  <a:pt x="6486" y="7819"/>
                </a:cubicBezTo>
                <a:cubicBezTo>
                  <a:pt x="6492" y="7819"/>
                  <a:pt x="6492" y="7814"/>
                  <a:pt x="6498" y="7808"/>
                </a:cubicBezTo>
                <a:cubicBezTo>
                  <a:pt x="6498" y="7802"/>
                  <a:pt x="6504" y="7802"/>
                  <a:pt x="6504" y="7796"/>
                </a:cubicBezTo>
                <a:cubicBezTo>
                  <a:pt x="6504" y="7790"/>
                  <a:pt x="6504" y="7784"/>
                  <a:pt x="6504" y="7772"/>
                </a:cubicBezTo>
                <a:cubicBezTo>
                  <a:pt x="6504" y="7766"/>
                  <a:pt x="6504" y="7760"/>
                  <a:pt x="6504" y="7754"/>
                </a:cubicBezTo>
                <a:cubicBezTo>
                  <a:pt x="6504" y="7742"/>
                  <a:pt x="6498" y="7737"/>
                  <a:pt x="6492" y="7730"/>
                </a:cubicBezTo>
                <a:cubicBezTo>
                  <a:pt x="6492" y="7725"/>
                  <a:pt x="6492" y="7725"/>
                  <a:pt x="6492" y="7719"/>
                </a:cubicBezTo>
                <a:cubicBezTo>
                  <a:pt x="6492" y="7713"/>
                  <a:pt x="6492" y="7707"/>
                  <a:pt x="6492" y="7701"/>
                </a:cubicBezTo>
                <a:cubicBezTo>
                  <a:pt x="6492" y="7695"/>
                  <a:pt x="6492" y="7689"/>
                  <a:pt x="6492" y="7677"/>
                </a:cubicBezTo>
                <a:cubicBezTo>
                  <a:pt x="6492" y="7665"/>
                  <a:pt x="6486" y="7659"/>
                  <a:pt x="6492" y="7653"/>
                </a:cubicBezTo>
                <a:cubicBezTo>
                  <a:pt x="6492" y="7648"/>
                  <a:pt x="6498" y="7648"/>
                  <a:pt x="6498" y="7642"/>
                </a:cubicBezTo>
                <a:cubicBezTo>
                  <a:pt x="6498" y="7636"/>
                  <a:pt x="6504" y="7636"/>
                  <a:pt x="6510" y="7630"/>
                </a:cubicBezTo>
                <a:cubicBezTo>
                  <a:pt x="6516" y="7630"/>
                  <a:pt x="6516" y="7624"/>
                  <a:pt x="6522" y="7618"/>
                </a:cubicBezTo>
                <a:cubicBezTo>
                  <a:pt x="6528" y="7612"/>
                  <a:pt x="6534" y="7612"/>
                  <a:pt x="6546" y="7606"/>
                </a:cubicBezTo>
                <a:cubicBezTo>
                  <a:pt x="6546" y="7606"/>
                  <a:pt x="6552" y="7606"/>
                  <a:pt x="6558" y="7606"/>
                </a:cubicBezTo>
                <a:cubicBezTo>
                  <a:pt x="6558" y="7600"/>
                  <a:pt x="6558" y="7594"/>
                  <a:pt x="6563" y="7594"/>
                </a:cubicBezTo>
                <a:cubicBezTo>
                  <a:pt x="6563" y="7588"/>
                  <a:pt x="6569" y="7582"/>
                  <a:pt x="6569" y="7576"/>
                </a:cubicBezTo>
                <a:cubicBezTo>
                  <a:pt x="6575" y="7576"/>
                  <a:pt x="6575" y="7571"/>
                  <a:pt x="6581" y="7564"/>
                </a:cubicBezTo>
                <a:cubicBezTo>
                  <a:pt x="6581" y="7559"/>
                  <a:pt x="6587" y="7559"/>
                  <a:pt x="6587" y="7553"/>
                </a:cubicBezTo>
                <a:cubicBezTo>
                  <a:pt x="6593" y="7547"/>
                  <a:pt x="6599" y="7547"/>
                  <a:pt x="6599" y="7541"/>
                </a:cubicBezTo>
                <a:cubicBezTo>
                  <a:pt x="6605" y="7541"/>
                  <a:pt x="6605" y="7535"/>
                  <a:pt x="6611" y="7535"/>
                </a:cubicBezTo>
                <a:cubicBezTo>
                  <a:pt x="6670" y="7535"/>
                  <a:pt x="6670" y="7535"/>
                  <a:pt x="6670" y="7535"/>
                </a:cubicBezTo>
                <a:cubicBezTo>
                  <a:pt x="6676" y="7535"/>
                  <a:pt x="6682" y="7529"/>
                  <a:pt x="6694" y="7523"/>
                </a:cubicBezTo>
                <a:cubicBezTo>
                  <a:pt x="6694" y="7517"/>
                  <a:pt x="6700" y="7517"/>
                  <a:pt x="6706" y="7511"/>
                </a:cubicBezTo>
                <a:cubicBezTo>
                  <a:pt x="6706" y="7511"/>
                  <a:pt x="6706" y="7505"/>
                  <a:pt x="6712" y="7499"/>
                </a:cubicBezTo>
                <a:cubicBezTo>
                  <a:pt x="6712" y="7493"/>
                  <a:pt x="6718" y="7493"/>
                  <a:pt x="6718" y="7493"/>
                </a:cubicBezTo>
                <a:cubicBezTo>
                  <a:pt x="6860" y="7493"/>
                  <a:pt x="6860" y="7493"/>
                  <a:pt x="6860" y="7493"/>
                </a:cubicBezTo>
                <a:cubicBezTo>
                  <a:pt x="6860" y="7487"/>
                  <a:pt x="6860" y="7482"/>
                  <a:pt x="6866" y="7476"/>
                </a:cubicBezTo>
                <a:cubicBezTo>
                  <a:pt x="6866" y="7470"/>
                  <a:pt x="6860" y="7470"/>
                  <a:pt x="6866" y="7464"/>
                </a:cubicBezTo>
                <a:cubicBezTo>
                  <a:pt x="6866" y="7458"/>
                  <a:pt x="6872" y="7458"/>
                  <a:pt x="6872" y="7452"/>
                </a:cubicBezTo>
                <a:cubicBezTo>
                  <a:pt x="6878" y="7452"/>
                  <a:pt x="6884" y="7452"/>
                  <a:pt x="6884" y="7452"/>
                </a:cubicBezTo>
                <a:cubicBezTo>
                  <a:pt x="6890" y="7446"/>
                  <a:pt x="6890" y="7440"/>
                  <a:pt x="6890" y="7440"/>
                </a:cubicBezTo>
                <a:cubicBezTo>
                  <a:pt x="6901" y="7428"/>
                  <a:pt x="6901" y="7422"/>
                  <a:pt x="6907" y="7416"/>
                </a:cubicBezTo>
                <a:cubicBezTo>
                  <a:pt x="6913" y="7405"/>
                  <a:pt x="6919" y="7398"/>
                  <a:pt x="6925" y="7393"/>
                </a:cubicBezTo>
                <a:cubicBezTo>
                  <a:pt x="6925" y="7387"/>
                  <a:pt x="6919" y="7387"/>
                  <a:pt x="6925" y="7381"/>
                </a:cubicBezTo>
                <a:cubicBezTo>
                  <a:pt x="6925" y="7375"/>
                  <a:pt x="6925" y="7375"/>
                  <a:pt x="6931" y="7369"/>
                </a:cubicBezTo>
                <a:cubicBezTo>
                  <a:pt x="6937" y="7363"/>
                  <a:pt x="6949" y="7369"/>
                  <a:pt x="6955" y="7363"/>
                </a:cubicBezTo>
                <a:cubicBezTo>
                  <a:pt x="6961" y="7357"/>
                  <a:pt x="6961" y="7351"/>
                  <a:pt x="6961" y="7339"/>
                </a:cubicBezTo>
                <a:cubicBezTo>
                  <a:pt x="6961" y="7327"/>
                  <a:pt x="6961" y="7310"/>
                  <a:pt x="6967" y="7298"/>
                </a:cubicBezTo>
                <a:cubicBezTo>
                  <a:pt x="6973" y="7292"/>
                  <a:pt x="6973" y="7286"/>
                  <a:pt x="6973" y="7286"/>
                </a:cubicBezTo>
                <a:cubicBezTo>
                  <a:pt x="6979" y="7280"/>
                  <a:pt x="6979" y="7274"/>
                  <a:pt x="6979" y="7274"/>
                </a:cubicBezTo>
                <a:cubicBezTo>
                  <a:pt x="6984" y="7268"/>
                  <a:pt x="6990" y="7274"/>
                  <a:pt x="6990" y="7268"/>
                </a:cubicBezTo>
                <a:cubicBezTo>
                  <a:pt x="6996" y="7268"/>
                  <a:pt x="6996" y="7262"/>
                  <a:pt x="6996" y="7256"/>
                </a:cubicBezTo>
                <a:cubicBezTo>
                  <a:pt x="7002" y="7256"/>
                  <a:pt x="7002" y="7250"/>
                  <a:pt x="7002" y="7244"/>
                </a:cubicBezTo>
                <a:cubicBezTo>
                  <a:pt x="7002" y="7244"/>
                  <a:pt x="7002" y="7239"/>
                  <a:pt x="7002" y="7232"/>
                </a:cubicBezTo>
                <a:cubicBezTo>
                  <a:pt x="7002" y="7227"/>
                  <a:pt x="7008" y="7221"/>
                  <a:pt x="7008" y="7215"/>
                </a:cubicBezTo>
                <a:cubicBezTo>
                  <a:pt x="7008" y="7197"/>
                  <a:pt x="7002" y="7191"/>
                  <a:pt x="7008" y="7179"/>
                </a:cubicBezTo>
                <a:cubicBezTo>
                  <a:pt x="7008" y="7173"/>
                  <a:pt x="7008" y="7167"/>
                  <a:pt x="7008" y="7167"/>
                </a:cubicBezTo>
                <a:cubicBezTo>
                  <a:pt x="7008" y="7155"/>
                  <a:pt x="7008" y="7155"/>
                  <a:pt x="7008" y="7155"/>
                </a:cubicBezTo>
                <a:cubicBezTo>
                  <a:pt x="7008" y="7150"/>
                  <a:pt x="7014" y="7150"/>
                  <a:pt x="7014" y="7144"/>
                </a:cubicBezTo>
                <a:cubicBezTo>
                  <a:pt x="7020" y="7132"/>
                  <a:pt x="7020" y="7126"/>
                  <a:pt x="7026" y="7120"/>
                </a:cubicBezTo>
                <a:cubicBezTo>
                  <a:pt x="7026" y="7114"/>
                  <a:pt x="7026" y="7108"/>
                  <a:pt x="7026" y="7108"/>
                </a:cubicBezTo>
                <a:cubicBezTo>
                  <a:pt x="7032" y="7102"/>
                  <a:pt x="7032" y="7096"/>
                  <a:pt x="7032" y="7096"/>
                </a:cubicBezTo>
                <a:cubicBezTo>
                  <a:pt x="7032" y="7090"/>
                  <a:pt x="7032" y="7090"/>
                  <a:pt x="7032" y="7084"/>
                </a:cubicBezTo>
                <a:cubicBezTo>
                  <a:pt x="7038" y="7078"/>
                  <a:pt x="7032" y="7072"/>
                  <a:pt x="7032" y="7066"/>
                </a:cubicBezTo>
                <a:cubicBezTo>
                  <a:pt x="7032" y="7049"/>
                  <a:pt x="7032" y="7049"/>
                  <a:pt x="7032" y="7049"/>
                </a:cubicBezTo>
                <a:cubicBezTo>
                  <a:pt x="7032" y="7037"/>
                  <a:pt x="7026" y="7031"/>
                  <a:pt x="7026" y="7019"/>
                </a:cubicBezTo>
                <a:cubicBezTo>
                  <a:pt x="7026" y="6995"/>
                  <a:pt x="7026" y="6995"/>
                  <a:pt x="7026" y="6995"/>
                </a:cubicBezTo>
                <a:cubicBezTo>
                  <a:pt x="7026" y="6989"/>
                  <a:pt x="7026" y="6989"/>
                  <a:pt x="7026" y="6984"/>
                </a:cubicBezTo>
                <a:cubicBezTo>
                  <a:pt x="7026" y="6918"/>
                  <a:pt x="7026" y="6918"/>
                  <a:pt x="7026" y="6918"/>
                </a:cubicBezTo>
                <a:cubicBezTo>
                  <a:pt x="7032" y="6912"/>
                  <a:pt x="7032" y="6912"/>
                  <a:pt x="7038" y="6912"/>
                </a:cubicBezTo>
                <a:cubicBezTo>
                  <a:pt x="7044" y="6912"/>
                  <a:pt x="7044" y="6912"/>
                  <a:pt x="7050" y="6912"/>
                </a:cubicBezTo>
                <a:cubicBezTo>
                  <a:pt x="7056" y="6912"/>
                  <a:pt x="7056" y="6906"/>
                  <a:pt x="7061" y="6906"/>
                </a:cubicBezTo>
                <a:cubicBezTo>
                  <a:pt x="7068" y="6901"/>
                  <a:pt x="7068" y="6901"/>
                  <a:pt x="7073" y="6901"/>
                </a:cubicBezTo>
                <a:cubicBezTo>
                  <a:pt x="7085" y="6890"/>
                  <a:pt x="7091" y="6884"/>
                  <a:pt x="7097" y="6866"/>
                </a:cubicBezTo>
                <a:cubicBezTo>
                  <a:pt x="7097" y="6860"/>
                  <a:pt x="7097" y="6860"/>
                  <a:pt x="7103" y="6854"/>
                </a:cubicBezTo>
                <a:cubicBezTo>
                  <a:pt x="7103" y="6842"/>
                  <a:pt x="7103" y="6836"/>
                  <a:pt x="7109" y="6830"/>
                </a:cubicBezTo>
                <a:cubicBezTo>
                  <a:pt x="7109" y="6824"/>
                  <a:pt x="7115" y="6824"/>
                  <a:pt x="7115" y="6818"/>
                </a:cubicBezTo>
                <a:cubicBezTo>
                  <a:pt x="7121" y="6818"/>
                  <a:pt x="7127" y="6818"/>
                  <a:pt x="7127" y="6818"/>
                </a:cubicBezTo>
                <a:cubicBezTo>
                  <a:pt x="7133" y="6818"/>
                  <a:pt x="7139" y="6818"/>
                  <a:pt x="7139" y="6818"/>
                </a:cubicBezTo>
                <a:cubicBezTo>
                  <a:pt x="7150" y="6813"/>
                  <a:pt x="7150" y="6801"/>
                  <a:pt x="7162" y="6795"/>
                </a:cubicBezTo>
                <a:cubicBezTo>
                  <a:pt x="7168" y="6795"/>
                  <a:pt x="7174" y="6795"/>
                  <a:pt x="7174" y="6789"/>
                </a:cubicBezTo>
                <a:cubicBezTo>
                  <a:pt x="7180" y="6783"/>
                  <a:pt x="7180" y="6777"/>
                  <a:pt x="7186" y="6765"/>
                </a:cubicBezTo>
                <a:cubicBezTo>
                  <a:pt x="7198" y="6747"/>
                  <a:pt x="7204" y="6735"/>
                  <a:pt x="7210" y="6718"/>
                </a:cubicBezTo>
                <a:cubicBezTo>
                  <a:pt x="7216" y="6718"/>
                  <a:pt x="7216" y="6712"/>
                  <a:pt x="7216" y="6706"/>
                </a:cubicBezTo>
                <a:cubicBezTo>
                  <a:pt x="7216" y="6706"/>
                  <a:pt x="7222" y="6706"/>
                  <a:pt x="7227" y="6700"/>
                </a:cubicBezTo>
                <a:cubicBezTo>
                  <a:pt x="7227" y="6694"/>
                  <a:pt x="7234" y="6694"/>
                  <a:pt x="7239" y="6688"/>
                </a:cubicBezTo>
                <a:lnTo>
                  <a:pt x="7239" y="6682"/>
                </a:lnTo>
                <a:cubicBezTo>
                  <a:pt x="7245" y="6670"/>
                  <a:pt x="7245" y="6670"/>
                  <a:pt x="7245" y="6670"/>
                </a:cubicBezTo>
                <a:cubicBezTo>
                  <a:pt x="7251" y="6658"/>
                  <a:pt x="7257" y="6652"/>
                  <a:pt x="7257" y="6641"/>
                </a:cubicBezTo>
                <a:cubicBezTo>
                  <a:pt x="7263" y="6635"/>
                  <a:pt x="7257" y="6629"/>
                  <a:pt x="7257" y="6623"/>
                </a:cubicBezTo>
                <a:cubicBezTo>
                  <a:pt x="7257" y="6617"/>
                  <a:pt x="7263" y="6611"/>
                  <a:pt x="7257" y="6611"/>
                </a:cubicBezTo>
                <a:cubicBezTo>
                  <a:pt x="7257" y="6605"/>
                  <a:pt x="7251" y="6599"/>
                  <a:pt x="7251" y="6599"/>
                </a:cubicBezTo>
                <a:cubicBezTo>
                  <a:pt x="7245" y="6587"/>
                  <a:pt x="7239" y="6581"/>
                  <a:pt x="7239" y="6569"/>
                </a:cubicBezTo>
                <a:cubicBezTo>
                  <a:pt x="7234" y="6563"/>
                  <a:pt x="7227" y="6552"/>
                  <a:pt x="7227" y="6540"/>
                </a:cubicBezTo>
                <a:cubicBezTo>
                  <a:pt x="7227" y="6534"/>
                  <a:pt x="7227" y="6528"/>
                  <a:pt x="7227" y="6522"/>
                </a:cubicBezTo>
                <a:cubicBezTo>
                  <a:pt x="7227" y="6510"/>
                  <a:pt x="7227" y="6504"/>
                  <a:pt x="7222" y="6492"/>
                </a:cubicBezTo>
                <a:cubicBezTo>
                  <a:pt x="7222" y="6486"/>
                  <a:pt x="7216" y="6486"/>
                  <a:pt x="7216" y="6480"/>
                </a:cubicBezTo>
                <a:cubicBezTo>
                  <a:pt x="7204" y="6480"/>
                  <a:pt x="7198" y="6469"/>
                  <a:pt x="7192" y="6469"/>
                </a:cubicBezTo>
                <a:cubicBezTo>
                  <a:pt x="7133" y="6469"/>
                  <a:pt x="7133" y="6469"/>
                  <a:pt x="7133" y="6469"/>
                </a:cubicBezTo>
                <a:cubicBezTo>
                  <a:pt x="7133" y="6469"/>
                  <a:pt x="7127" y="6469"/>
                  <a:pt x="7121" y="6469"/>
                </a:cubicBezTo>
                <a:cubicBezTo>
                  <a:pt x="7121" y="6469"/>
                  <a:pt x="7115" y="6463"/>
                  <a:pt x="7109" y="6463"/>
                </a:cubicBezTo>
                <a:cubicBezTo>
                  <a:pt x="7109" y="6463"/>
                  <a:pt x="7103" y="6463"/>
                  <a:pt x="7097" y="6463"/>
                </a:cubicBezTo>
                <a:cubicBezTo>
                  <a:pt x="7091" y="6463"/>
                  <a:pt x="7091" y="6463"/>
                  <a:pt x="7085" y="6457"/>
                </a:cubicBezTo>
                <a:cubicBezTo>
                  <a:pt x="7079" y="6457"/>
                  <a:pt x="7073" y="6451"/>
                  <a:pt x="7061" y="6451"/>
                </a:cubicBezTo>
                <a:cubicBezTo>
                  <a:pt x="7061" y="6445"/>
                  <a:pt x="7056" y="6445"/>
                  <a:pt x="7050" y="6445"/>
                </a:cubicBezTo>
                <a:cubicBezTo>
                  <a:pt x="7050" y="6439"/>
                  <a:pt x="7050" y="6433"/>
                  <a:pt x="7050" y="6433"/>
                </a:cubicBezTo>
                <a:cubicBezTo>
                  <a:pt x="7044" y="6421"/>
                  <a:pt x="7044" y="6415"/>
                  <a:pt x="7038" y="6409"/>
                </a:cubicBezTo>
                <a:cubicBezTo>
                  <a:pt x="7038" y="6403"/>
                  <a:pt x="7044" y="6397"/>
                  <a:pt x="7038" y="6397"/>
                </a:cubicBezTo>
                <a:cubicBezTo>
                  <a:pt x="7038" y="6392"/>
                  <a:pt x="7032" y="6392"/>
                  <a:pt x="7026" y="6386"/>
                </a:cubicBezTo>
                <a:cubicBezTo>
                  <a:pt x="7026" y="6386"/>
                  <a:pt x="7020" y="6386"/>
                  <a:pt x="7014" y="6380"/>
                </a:cubicBezTo>
                <a:cubicBezTo>
                  <a:pt x="7008" y="6374"/>
                  <a:pt x="7008" y="6374"/>
                  <a:pt x="7002" y="6368"/>
                </a:cubicBezTo>
                <a:cubicBezTo>
                  <a:pt x="7002" y="6368"/>
                  <a:pt x="6996" y="6368"/>
                  <a:pt x="6990" y="6368"/>
                </a:cubicBezTo>
                <a:cubicBezTo>
                  <a:pt x="6984" y="6362"/>
                  <a:pt x="6979" y="6362"/>
                  <a:pt x="6973" y="6362"/>
                </a:cubicBezTo>
                <a:cubicBezTo>
                  <a:pt x="6961" y="6362"/>
                  <a:pt x="6955" y="6374"/>
                  <a:pt x="6943" y="6374"/>
                </a:cubicBezTo>
                <a:cubicBezTo>
                  <a:pt x="6878" y="6374"/>
                  <a:pt x="6878" y="6374"/>
                  <a:pt x="6878" y="6374"/>
                </a:cubicBezTo>
                <a:cubicBezTo>
                  <a:pt x="6872" y="6374"/>
                  <a:pt x="6866" y="6368"/>
                  <a:pt x="6860" y="6368"/>
                </a:cubicBezTo>
                <a:cubicBezTo>
                  <a:pt x="6848" y="6362"/>
                  <a:pt x="6848" y="6356"/>
                  <a:pt x="6836" y="6350"/>
                </a:cubicBezTo>
                <a:cubicBezTo>
                  <a:pt x="6830" y="6350"/>
                  <a:pt x="6830" y="6344"/>
                  <a:pt x="6824" y="6344"/>
                </a:cubicBezTo>
                <a:cubicBezTo>
                  <a:pt x="6818" y="6344"/>
                  <a:pt x="6813" y="6344"/>
                  <a:pt x="6801" y="6344"/>
                </a:cubicBezTo>
                <a:cubicBezTo>
                  <a:pt x="6795" y="6344"/>
                  <a:pt x="6783" y="6344"/>
                  <a:pt x="6777" y="6344"/>
                </a:cubicBezTo>
                <a:cubicBezTo>
                  <a:pt x="6777" y="6362"/>
                  <a:pt x="6777" y="6368"/>
                  <a:pt x="6771" y="6380"/>
                </a:cubicBezTo>
                <a:cubicBezTo>
                  <a:pt x="6765" y="6380"/>
                  <a:pt x="6765" y="6380"/>
                  <a:pt x="6759" y="6380"/>
                </a:cubicBezTo>
                <a:cubicBezTo>
                  <a:pt x="6753" y="6380"/>
                  <a:pt x="6747" y="6380"/>
                  <a:pt x="6747" y="6380"/>
                </a:cubicBezTo>
                <a:cubicBezTo>
                  <a:pt x="6741" y="6380"/>
                  <a:pt x="6735" y="6380"/>
                  <a:pt x="6735" y="6380"/>
                </a:cubicBezTo>
                <a:cubicBezTo>
                  <a:pt x="6729" y="6374"/>
                  <a:pt x="6729" y="6374"/>
                  <a:pt x="6724" y="6374"/>
                </a:cubicBezTo>
                <a:cubicBezTo>
                  <a:pt x="6718" y="6368"/>
                  <a:pt x="6718" y="6368"/>
                  <a:pt x="6712" y="6368"/>
                </a:cubicBezTo>
                <a:cubicBezTo>
                  <a:pt x="6712" y="6362"/>
                  <a:pt x="6712" y="6356"/>
                  <a:pt x="6712" y="6356"/>
                </a:cubicBezTo>
                <a:cubicBezTo>
                  <a:pt x="6712" y="6350"/>
                  <a:pt x="6712" y="6344"/>
                  <a:pt x="6718" y="6344"/>
                </a:cubicBezTo>
                <a:cubicBezTo>
                  <a:pt x="6724" y="6338"/>
                  <a:pt x="6724" y="6344"/>
                  <a:pt x="6729" y="6338"/>
                </a:cubicBezTo>
                <a:cubicBezTo>
                  <a:pt x="6735" y="6338"/>
                  <a:pt x="6735" y="6332"/>
                  <a:pt x="6741" y="6332"/>
                </a:cubicBezTo>
                <a:cubicBezTo>
                  <a:pt x="6735" y="6320"/>
                  <a:pt x="6735" y="6320"/>
                  <a:pt x="6735" y="6320"/>
                </a:cubicBezTo>
                <a:cubicBezTo>
                  <a:pt x="6729" y="6320"/>
                  <a:pt x="6729" y="6320"/>
                  <a:pt x="6724" y="6320"/>
                </a:cubicBezTo>
                <a:cubicBezTo>
                  <a:pt x="6718" y="6320"/>
                  <a:pt x="6718" y="6315"/>
                  <a:pt x="6712" y="6315"/>
                </a:cubicBezTo>
                <a:cubicBezTo>
                  <a:pt x="6706" y="6315"/>
                  <a:pt x="6700" y="6315"/>
                  <a:pt x="6700" y="6309"/>
                </a:cubicBezTo>
                <a:cubicBezTo>
                  <a:pt x="6694" y="6309"/>
                  <a:pt x="6688" y="6303"/>
                  <a:pt x="6688" y="6303"/>
                </a:cubicBezTo>
                <a:cubicBezTo>
                  <a:pt x="6682" y="6303"/>
                  <a:pt x="6676" y="6297"/>
                  <a:pt x="6670" y="6297"/>
                </a:cubicBezTo>
                <a:cubicBezTo>
                  <a:pt x="6670" y="6291"/>
                  <a:pt x="6670" y="6285"/>
                  <a:pt x="6664" y="6285"/>
                </a:cubicBezTo>
                <a:cubicBezTo>
                  <a:pt x="6658" y="6279"/>
                  <a:pt x="6658" y="6279"/>
                  <a:pt x="6652" y="6279"/>
                </a:cubicBezTo>
                <a:cubicBezTo>
                  <a:pt x="6646" y="6279"/>
                  <a:pt x="6641" y="6273"/>
                  <a:pt x="6635" y="6273"/>
                </a:cubicBezTo>
                <a:cubicBezTo>
                  <a:pt x="6629" y="6273"/>
                  <a:pt x="6629" y="6273"/>
                  <a:pt x="6623" y="6273"/>
                </a:cubicBezTo>
                <a:cubicBezTo>
                  <a:pt x="6617" y="6273"/>
                  <a:pt x="6611" y="6267"/>
                  <a:pt x="6611" y="6267"/>
                </a:cubicBezTo>
                <a:cubicBezTo>
                  <a:pt x="6599" y="6267"/>
                  <a:pt x="6599" y="6267"/>
                  <a:pt x="6599" y="6267"/>
                </a:cubicBezTo>
                <a:cubicBezTo>
                  <a:pt x="6593" y="6267"/>
                  <a:pt x="6593" y="6261"/>
                  <a:pt x="6587" y="6261"/>
                </a:cubicBezTo>
                <a:cubicBezTo>
                  <a:pt x="6581" y="6261"/>
                  <a:pt x="6575" y="6255"/>
                  <a:pt x="6569" y="6255"/>
                </a:cubicBezTo>
                <a:cubicBezTo>
                  <a:pt x="6563" y="6249"/>
                  <a:pt x="6552" y="6249"/>
                  <a:pt x="6546" y="6249"/>
                </a:cubicBezTo>
                <a:cubicBezTo>
                  <a:pt x="6534" y="6249"/>
                  <a:pt x="6528" y="6249"/>
                  <a:pt x="6522" y="6249"/>
                </a:cubicBezTo>
                <a:cubicBezTo>
                  <a:pt x="6522" y="6303"/>
                  <a:pt x="6522" y="6303"/>
                  <a:pt x="6522" y="6303"/>
                </a:cubicBezTo>
                <a:cubicBezTo>
                  <a:pt x="6475" y="6303"/>
                  <a:pt x="6475" y="6303"/>
                  <a:pt x="6475" y="6303"/>
                </a:cubicBezTo>
                <a:cubicBezTo>
                  <a:pt x="6475" y="6285"/>
                  <a:pt x="6475" y="6285"/>
                  <a:pt x="6475" y="6285"/>
                </a:cubicBezTo>
                <a:cubicBezTo>
                  <a:pt x="6475" y="6279"/>
                  <a:pt x="6475" y="6273"/>
                  <a:pt x="6475" y="6273"/>
                </a:cubicBezTo>
                <a:cubicBezTo>
                  <a:pt x="6480" y="6267"/>
                  <a:pt x="6480" y="6261"/>
                  <a:pt x="6486" y="6261"/>
                </a:cubicBezTo>
                <a:cubicBezTo>
                  <a:pt x="6492" y="6255"/>
                  <a:pt x="6492" y="6249"/>
                  <a:pt x="6492" y="6249"/>
                </a:cubicBezTo>
                <a:cubicBezTo>
                  <a:pt x="6498" y="6249"/>
                  <a:pt x="6504" y="6249"/>
                  <a:pt x="6504" y="6243"/>
                </a:cubicBezTo>
                <a:cubicBezTo>
                  <a:pt x="6510" y="6237"/>
                  <a:pt x="6510" y="6231"/>
                  <a:pt x="6510" y="6226"/>
                </a:cubicBezTo>
                <a:cubicBezTo>
                  <a:pt x="6498" y="6220"/>
                  <a:pt x="6492" y="6226"/>
                  <a:pt x="6486" y="6220"/>
                </a:cubicBezTo>
                <a:cubicBezTo>
                  <a:pt x="6480" y="6220"/>
                  <a:pt x="6480" y="6214"/>
                  <a:pt x="6475" y="6214"/>
                </a:cubicBezTo>
                <a:cubicBezTo>
                  <a:pt x="6469" y="6208"/>
                  <a:pt x="6463" y="6208"/>
                  <a:pt x="6451" y="6208"/>
                </a:cubicBezTo>
                <a:cubicBezTo>
                  <a:pt x="6445" y="6202"/>
                  <a:pt x="6445" y="6202"/>
                  <a:pt x="6439" y="6202"/>
                </a:cubicBezTo>
                <a:cubicBezTo>
                  <a:pt x="6427" y="6202"/>
                  <a:pt x="6427" y="6202"/>
                  <a:pt x="6427" y="6202"/>
                </a:cubicBezTo>
                <a:cubicBezTo>
                  <a:pt x="6415" y="6202"/>
                  <a:pt x="6415" y="6202"/>
                  <a:pt x="6415" y="6202"/>
                </a:cubicBezTo>
                <a:cubicBezTo>
                  <a:pt x="6409" y="6202"/>
                  <a:pt x="6409" y="6202"/>
                  <a:pt x="6403" y="6202"/>
                </a:cubicBezTo>
                <a:cubicBezTo>
                  <a:pt x="6403" y="6214"/>
                  <a:pt x="6403" y="6220"/>
                  <a:pt x="6403" y="6226"/>
                </a:cubicBezTo>
                <a:cubicBezTo>
                  <a:pt x="6403" y="6231"/>
                  <a:pt x="6403" y="6231"/>
                  <a:pt x="6403" y="6237"/>
                </a:cubicBezTo>
                <a:cubicBezTo>
                  <a:pt x="6397" y="6249"/>
                  <a:pt x="6386" y="6255"/>
                  <a:pt x="6374" y="6255"/>
                </a:cubicBezTo>
                <a:cubicBezTo>
                  <a:pt x="6368" y="6255"/>
                  <a:pt x="6362" y="6249"/>
                  <a:pt x="6356" y="6249"/>
                </a:cubicBezTo>
                <a:cubicBezTo>
                  <a:pt x="6356" y="6226"/>
                  <a:pt x="6356" y="6226"/>
                  <a:pt x="6356" y="6226"/>
                </a:cubicBezTo>
                <a:lnTo>
                  <a:pt x="6356" y="6220"/>
                </a:lnTo>
                <a:cubicBezTo>
                  <a:pt x="6356" y="6214"/>
                  <a:pt x="6356" y="6208"/>
                  <a:pt x="6356" y="6208"/>
                </a:cubicBezTo>
                <a:cubicBezTo>
                  <a:pt x="6368" y="6208"/>
                  <a:pt x="6380" y="6208"/>
                  <a:pt x="6391" y="6202"/>
                </a:cubicBezTo>
                <a:cubicBezTo>
                  <a:pt x="6391" y="6202"/>
                  <a:pt x="6397" y="6202"/>
                  <a:pt x="6403" y="6202"/>
                </a:cubicBezTo>
                <a:cubicBezTo>
                  <a:pt x="6403" y="6196"/>
                  <a:pt x="6403" y="6190"/>
                  <a:pt x="6409" y="6190"/>
                </a:cubicBezTo>
                <a:cubicBezTo>
                  <a:pt x="6409" y="6178"/>
                  <a:pt x="6403" y="6172"/>
                  <a:pt x="6409" y="6166"/>
                </a:cubicBezTo>
                <a:cubicBezTo>
                  <a:pt x="6409" y="6154"/>
                  <a:pt x="6409" y="6149"/>
                  <a:pt x="6409" y="6142"/>
                </a:cubicBezTo>
                <a:cubicBezTo>
                  <a:pt x="6409" y="6137"/>
                  <a:pt x="6409" y="6131"/>
                  <a:pt x="6409" y="6125"/>
                </a:cubicBezTo>
                <a:cubicBezTo>
                  <a:pt x="6409" y="6113"/>
                  <a:pt x="6409" y="6107"/>
                  <a:pt x="6409" y="6095"/>
                </a:cubicBezTo>
                <a:cubicBezTo>
                  <a:pt x="6403" y="6095"/>
                  <a:pt x="6397" y="6095"/>
                  <a:pt x="6391" y="6095"/>
                </a:cubicBezTo>
                <a:cubicBezTo>
                  <a:pt x="6386" y="6095"/>
                  <a:pt x="6386" y="6095"/>
                  <a:pt x="6380" y="6095"/>
                </a:cubicBezTo>
                <a:lnTo>
                  <a:pt x="6374" y="6095"/>
                </a:lnTo>
                <a:cubicBezTo>
                  <a:pt x="6374" y="6036"/>
                  <a:pt x="6374" y="6036"/>
                  <a:pt x="6374" y="6036"/>
                </a:cubicBezTo>
                <a:cubicBezTo>
                  <a:pt x="6374" y="6030"/>
                  <a:pt x="6368" y="6030"/>
                  <a:pt x="6368" y="6024"/>
                </a:cubicBezTo>
                <a:cubicBezTo>
                  <a:pt x="6368" y="6018"/>
                  <a:pt x="6368" y="6012"/>
                  <a:pt x="6362" y="6006"/>
                </a:cubicBezTo>
                <a:cubicBezTo>
                  <a:pt x="6362" y="6006"/>
                  <a:pt x="6362" y="6000"/>
                  <a:pt x="6362" y="5994"/>
                </a:cubicBezTo>
                <a:cubicBezTo>
                  <a:pt x="6356" y="5994"/>
                  <a:pt x="6350" y="5994"/>
                  <a:pt x="6350" y="5988"/>
                </a:cubicBezTo>
                <a:cubicBezTo>
                  <a:pt x="6350" y="5983"/>
                  <a:pt x="6350" y="5976"/>
                  <a:pt x="6350" y="5976"/>
                </a:cubicBezTo>
                <a:cubicBezTo>
                  <a:pt x="6344" y="5971"/>
                  <a:pt x="6344" y="5965"/>
                  <a:pt x="6338" y="5965"/>
                </a:cubicBezTo>
                <a:cubicBezTo>
                  <a:pt x="6338" y="5959"/>
                  <a:pt x="6332" y="5965"/>
                  <a:pt x="6332" y="5965"/>
                </a:cubicBezTo>
                <a:cubicBezTo>
                  <a:pt x="6320" y="5959"/>
                  <a:pt x="6303" y="5953"/>
                  <a:pt x="6297" y="5947"/>
                </a:cubicBezTo>
                <a:cubicBezTo>
                  <a:pt x="6291" y="5947"/>
                  <a:pt x="6285" y="5947"/>
                  <a:pt x="6285" y="5941"/>
                </a:cubicBezTo>
                <a:cubicBezTo>
                  <a:pt x="6279" y="5935"/>
                  <a:pt x="6285" y="5923"/>
                  <a:pt x="6279" y="5917"/>
                </a:cubicBezTo>
                <a:cubicBezTo>
                  <a:pt x="6273" y="5917"/>
                  <a:pt x="6267" y="5917"/>
                  <a:pt x="6267" y="5917"/>
                </a:cubicBezTo>
                <a:cubicBezTo>
                  <a:pt x="6261" y="5917"/>
                  <a:pt x="6255" y="5911"/>
                  <a:pt x="6255" y="5911"/>
                </a:cubicBezTo>
                <a:cubicBezTo>
                  <a:pt x="6249" y="5911"/>
                  <a:pt x="6249" y="5899"/>
                  <a:pt x="6243" y="5899"/>
                </a:cubicBezTo>
                <a:cubicBezTo>
                  <a:pt x="6237" y="5894"/>
                  <a:pt x="6231" y="5899"/>
                  <a:pt x="6220" y="5899"/>
                </a:cubicBezTo>
                <a:cubicBezTo>
                  <a:pt x="6214" y="5899"/>
                  <a:pt x="6208" y="5894"/>
                  <a:pt x="6208" y="5894"/>
                </a:cubicBezTo>
                <a:cubicBezTo>
                  <a:pt x="6202" y="5894"/>
                  <a:pt x="6196" y="5888"/>
                  <a:pt x="6190" y="5888"/>
                </a:cubicBezTo>
                <a:cubicBezTo>
                  <a:pt x="6178" y="5882"/>
                  <a:pt x="6178" y="5882"/>
                  <a:pt x="6178" y="5882"/>
                </a:cubicBezTo>
                <a:cubicBezTo>
                  <a:pt x="6172" y="5876"/>
                  <a:pt x="6172" y="5870"/>
                  <a:pt x="6160" y="5870"/>
                </a:cubicBezTo>
                <a:cubicBezTo>
                  <a:pt x="6154" y="5870"/>
                  <a:pt x="6148" y="5870"/>
                  <a:pt x="6143" y="5876"/>
                </a:cubicBezTo>
                <a:cubicBezTo>
                  <a:pt x="6143" y="5876"/>
                  <a:pt x="6143" y="5882"/>
                  <a:pt x="6136" y="5888"/>
                </a:cubicBezTo>
                <a:cubicBezTo>
                  <a:pt x="6125" y="5894"/>
                  <a:pt x="6119" y="5888"/>
                  <a:pt x="6107" y="5888"/>
                </a:cubicBezTo>
                <a:cubicBezTo>
                  <a:pt x="6089" y="5888"/>
                  <a:pt x="6089" y="5888"/>
                  <a:pt x="6089" y="5888"/>
                </a:cubicBezTo>
                <a:cubicBezTo>
                  <a:pt x="6083" y="5888"/>
                  <a:pt x="6083" y="5888"/>
                  <a:pt x="6077" y="5888"/>
                </a:cubicBezTo>
                <a:cubicBezTo>
                  <a:pt x="6065" y="5882"/>
                  <a:pt x="6059" y="5882"/>
                  <a:pt x="6054" y="5882"/>
                </a:cubicBezTo>
                <a:cubicBezTo>
                  <a:pt x="6042" y="5882"/>
                  <a:pt x="6042" y="5876"/>
                  <a:pt x="6030" y="5870"/>
                </a:cubicBezTo>
                <a:cubicBezTo>
                  <a:pt x="6030" y="5870"/>
                  <a:pt x="6024" y="5870"/>
                  <a:pt x="6018" y="5870"/>
                </a:cubicBezTo>
                <a:cubicBezTo>
                  <a:pt x="6012" y="5864"/>
                  <a:pt x="6006" y="5858"/>
                  <a:pt x="5994" y="5852"/>
                </a:cubicBezTo>
                <a:cubicBezTo>
                  <a:pt x="5988" y="5846"/>
                  <a:pt x="5977" y="5846"/>
                  <a:pt x="5970" y="5840"/>
                </a:cubicBezTo>
                <a:cubicBezTo>
                  <a:pt x="5965" y="5834"/>
                  <a:pt x="5965" y="5834"/>
                  <a:pt x="5965" y="5828"/>
                </a:cubicBezTo>
                <a:cubicBezTo>
                  <a:pt x="5959" y="5822"/>
                  <a:pt x="5953" y="5822"/>
                  <a:pt x="5953" y="5817"/>
                </a:cubicBezTo>
                <a:cubicBezTo>
                  <a:pt x="5953" y="5799"/>
                  <a:pt x="5953" y="5793"/>
                  <a:pt x="5953" y="5781"/>
                </a:cubicBezTo>
                <a:cubicBezTo>
                  <a:pt x="5947" y="5781"/>
                  <a:pt x="5947" y="5775"/>
                  <a:pt x="5941" y="5775"/>
                </a:cubicBezTo>
                <a:cubicBezTo>
                  <a:pt x="5935" y="5775"/>
                  <a:pt x="5929" y="5775"/>
                  <a:pt x="5929" y="5775"/>
                </a:cubicBezTo>
                <a:cubicBezTo>
                  <a:pt x="5923" y="5775"/>
                  <a:pt x="5923" y="5769"/>
                  <a:pt x="5917" y="5769"/>
                </a:cubicBezTo>
                <a:cubicBezTo>
                  <a:pt x="5911" y="5769"/>
                  <a:pt x="5911" y="5763"/>
                  <a:pt x="5905" y="5763"/>
                </a:cubicBezTo>
                <a:cubicBezTo>
                  <a:pt x="5899" y="5757"/>
                  <a:pt x="5899" y="5757"/>
                  <a:pt x="5893" y="5751"/>
                </a:cubicBezTo>
                <a:cubicBezTo>
                  <a:pt x="5888" y="5745"/>
                  <a:pt x="5888" y="5751"/>
                  <a:pt x="5882" y="5745"/>
                </a:cubicBezTo>
                <a:cubicBezTo>
                  <a:pt x="5882" y="5745"/>
                  <a:pt x="5888" y="5733"/>
                  <a:pt x="5882" y="5733"/>
                </a:cubicBezTo>
                <a:cubicBezTo>
                  <a:pt x="5882" y="5733"/>
                  <a:pt x="5876" y="5733"/>
                  <a:pt x="5870" y="5733"/>
                </a:cubicBezTo>
                <a:cubicBezTo>
                  <a:pt x="5864" y="5733"/>
                  <a:pt x="5864" y="5728"/>
                  <a:pt x="5858" y="5728"/>
                </a:cubicBezTo>
                <a:cubicBezTo>
                  <a:pt x="5852" y="5722"/>
                  <a:pt x="5846" y="5722"/>
                  <a:pt x="5846" y="5716"/>
                </a:cubicBezTo>
                <a:cubicBezTo>
                  <a:pt x="5846" y="5716"/>
                  <a:pt x="5846" y="5710"/>
                  <a:pt x="5840" y="5704"/>
                </a:cubicBezTo>
                <a:cubicBezTo>
                  <a:pt x="5840" y="5698"/>
                  <a:pt x="5840" y="5692"/>
                  <a:pt x="5840" y="5680"/>
                </a:cubicBezTo>
                <a:cubicBezTo>
                  <a:pt x="5828" y="5680"/>
                  <a:pt x="5828" y="5680"/>
                  <a:pt x="5828" y="5680"/>
                </a:cubicBezTo>
                <a:cubicBezTo>
                  <a:pt x="5822" y="5680"/>
                  <a:pt x="5816" y="5686"/>
                  <a:pt x="5811" y="5686"/>
                </a:cubicBezTo>
                <a:cubicBezTo>
                  <a:pt x="5799" y="5686"/>
                  <a:pt x="5793" y="5692"/>
                  <a:pt x="5787" y="5692"/>
                </a:cubicBezTo>
                <a:cubicBezTo>
                  <a:pt x="5781" y="5692"/>
                  <a:pt x="5781" y="5698"/>
                  <a:pt x="5775" y="5698"/>
                </a:cubicBezTo>
                <a:cubicBezTo>
                  <a:pt x="5769" y="5698"/>
                  <a:pt x="5763" y="5698"/>
                  <a:pt x="5757" y="5692"/>
                </a:cubicBezTo>
                <a:cubicBezTo>
                  <a:pt x="5757" y="5686"/>
                  <a:pt x="5763" y="5686"/>
                  <a:pt x="5757" y="5680"/>
                </a:cubicBezTo>
                <a:cubicBezTo>
                  <a:pt x="5757" y="5668"/>
                  <a:pt x="5757" y="5662"/>
                  <a:pt x="5757" y="5651"/>
                </a:cubicBezTo>
                <a:cubicBezTo>
                  <a:pt x="5769" y="5651"/>
                  <a:pt x="5769" y="5651"/>
                  <a:pt x="5769" y="5651"/>
                </a:cubicBezTo>
                <a:cubicBezTo>
                  <a:pt x="5775" y="5644"/>
                  <a:pt x="5775" y="5644"/>
                  <a:pt x="5781" y="5639"/>
                </a:cubicBezTo>
                <a:cubicBezTo>
                  <a:pt x="5781" y="5633"/>
                  <a:pt x="5775" y="5627"/>
                  <a:pt x="5769" y="5627"/>
                </a:cubicBezTo>
                <a:cubicBezTo>
                  <a:pt x="5769" y="5621"/>
                  <a:pt x="5763" y="5627"/>
                  <a:pt x="5757" y="5621"/>
                </a:cubicBezTo>
                <a:cubicBezTo>
                  <a:pt x="5751" y="5621"/>
                  <a:pt x="5751" y="5621"/>
                  <a:pt x="5745" y="5615"/>
                </a:cubicBezTo>
                <a:cubicBezTo>
                  <a:pt x="5739" y="5615"/>
                  <a:pt x="5733" y="5615"/>
                  <a:pt x="5733" y="5615"/>
                </a:cubicBezTo>
                <a:cubicBezTo>
                  <a:pt x="5704" y="5633"/>
                  <a:pt x="5704" y="5633"/>
                  <a:pt x="5704" y="5633"/>
                </a:cubicBezTo>
                <a:cubicBezTo>
                  <a:pt x="5698" y="5633"/>
                  <a:pt x="5698" y="5633"/>
                  <a:pt x="5698" y="5633"/>
                </a:cubicBezTo>
                <a:cubicBezTo>
                  <a:pt x="5698" y="5633"/>
                  <a:pt x="5692" y="5633"/>
                  <a:pt x="5686" y="5627"/>
                </a:cubicBezTo>
                <a:cubicBezTo>
                  <a:pt x="5680" y="5627"/>
                  <a:pt x="5674" y="5621"/>
                  <a:pt x="5668" y="5621"/>
                </a:cubicBezTo>
                <a:cubicBezTo>
                  <a:pt x="5656" y="5621"/>
                  <a:pt x="5650" y="5621"/>
                  <a:pt x="5650" y="5627"/>
                </a:cubicBezTo>
                <a:cubicBezTo>
                  <a:pt x="5645" y="5633"/>
                  <a:pt x="5645" y="5639"/>
                  <a:pt x="5645" y="5639"/>
                </a:cubicBezTo>
                <a:cubicBezTo>
                  <a:pt x="5645" y="5644"/>
                  <a:pt x="5645" y="5651"/>
                  <a:pt x="5645" y="5651"/>
                </a:cubicBezTo>
                <a:cubicBezTo>
                  <a:pt x="5638" y="5656"/>
                  <a:pt x="5638" y="5656"/>
                  <a:pt x="5638" y="5662"/>
                </a:cubicBezTo>
                <a:cubicBezTo>
                  <a:pt x="5633" y="5668"/>
                  <a:pt x="5627" y="5680"/>
                  <a:pt x="5615" y="5680"/>
                </a:cubicBezTo>
                <a:cubicBezTo>
                  <a:pt x="5609" y="5680"/>
                  <a:pt x="5609" y="5680"/>
                  <a:pt x="5603" y="5674"/>
                </a:cubicBezTo>
                <a:cubicBezTo>
                  <a:pt x="5597" y="5674"/>
                  <a:pt x="5597" y="5668"/>
                  <a:pt x="5597" y="5668"/>
                </a:cubicBezTo>
                <a:cubicBezTo>
                  <a:pt x="5597" y="5662"/>
                  <a:pt x="5591" y="5656"/>
                  <a:pt x="5591" y="5656"/>
                </a:cubicBezTo>
                <a:cubicBezTo>
                  <a:pt x="5585" y="5651"/>
                  <a:pt x="5585" y="5644"/>
                  <a:pt x="5579" y="5644"/>
                </a:cubicBezTo>
                <a:cubicBezTo>
                  <a:pt x="5573" y="5639"/>
                  <a:pt x="5561" y="5639"/>
                  <a:pt x="5556" y="5633"/>
                </a:cubicBezTo>
                <a:cubicBezTo>
                  <a:pt x="5550" y="5633"/>
                  <a:pt x="5544" y="5633"/>
                  <a:pt x="5538" y="5633"/>
                </a:cubicBezTo>
                <a:cubicBezTo>
                  <a:pt x="5479" y="5633"/>
                  <a:pt x="5479" y="5633"/>
                  <a:pt x="5479" y="5633"/>
                </a:cubicBezTo>
                <a:cubicBezTo>
                  <a:pt x="5479" y="5633"/>
                  <a:pt x="5472" y="5627"/>
                  <a:pt x="5467" y="5627"/>
                </a:cubicBezTo>
                <a:cubicBezTo>
                  <a:pt x="5461" y="5621"/>
                  <a:pt x="5449" y="5621"/>
                  <a:pt x="5437" y="5621"/>
                </a:cubicBezTo>
                <a:cubicBezTo>
                  <a:pt x="5437" y="5585"/>
                  <a:pt x="5437" y="5585"/>
                  <a:pt x="5437" y="5585"/>
                </a:cubicBezTo>
                <a:cubicBezTo>
                  <a:pt x="5431" y="5585"/>
                  <a:pt x="5425" y="5585"/>
                  <a:pt x="5419" y="5585"/>
                </a:cubicBezTo>
                <a:cubicBezTo>
                  <a:pt x="5413" y="5585"/>
                  <a:pt x="5407" y="5579"/>
                  <a:pt x="5407" y="5579"/>
                </a:cubicBezTo>
                <a:cubicBezTo>
                  <a:pt x="5401" y="5579"/>
                  <a:pt x="5395" y="5579"/>
                  <a:pt x="5390" y="5573"/>
                </a:cubicBezTo>
                <a:cubicBezTo>
                  <a:pt x="5390" y="5573"/>
                  <a:pt x="5390" y="5567"/>
                  <a:pt x="5384" y="5562"/>
                </a:cubicBezTo>
                <a:cubicBezTo>
                  <a:pt x="5378" y="5562"/>
                  <a:pt x="5378" y="5562"/>
                  <a:pt x="5372" y="5562"/>
                </a:cubicBezTo>
                <a:cubicBezTo>
                  <a:pt x="5360" y="5556"/>
                  <a:pt x="5348" y="5556"/>
                  <a:pt x="5330" y="5550"/>
                </a:cubicBezTo>
                <a:cubicBezTo>
                  <a:pt x="5330" y="5562"/>
                  <a:pt x="5330" y="5567"/>
                  <a:pt x="5330" y="5573"/>
                </a:cubicBezTo>
                <a:cubicBezTo>
                  <a:pt x="5330" y="5579"/>
                  <a:pt x="5330" y="5585"/>
                  <a:pt x="5324" y="5591"/>
                </a:cubicBezTo>
                <a:cubicBezTo>
                  <a:pt x="5324" y="5591"/>
                  <a:pt x="5324" y="5597"/>
                  <a:pt x="5318" y="5597"/>
                </a:cubicBezTo>
                <a:cubicBezTo>
                  <a:pt x="5306" y="5603"/>
                  <a:pt x="5301" y="5597"/>
                  <a:pt x="5295" y="5597"/>
                </a:cubicBezTo>
                <a:cubicBezTo>
                  <a:pt x="5289" y="5603"/>
                  <a:pt x="5289" y="5609"/>
                  <a:pt x="5283" y="5609"/>
                </a:cubicBezTo>
                <a:cubicBezTo>
                  <a:pt x="5277" y="5609"/>
                  <a:pt x="5277" y="5615"/>
                  <a:pt x="5271" y="5615"/>
                </a:cubicBezTo>
                <a:cubicBezTo>
                  <a:pt x="5265" y="5621"/>
                  <a:pt x="5259" y="5621"/>
                  <a:pt x="5259" y="5627"/>
                </a:cubicBezTo>
                <a:cubicBezTo>
                  <a:pt x="5259" y="5633"/>
                  <a:pt x="5265" y="5633"/>
                  <a:pt x="5265" y="5639"/>
                </a:cubicBezTo>
                <a:cubicBezTo>
                  <a:pt x="5265" y="5644"/>
                  <a:pt x="5265" y="5651"/>
                  <a:pt x="5265" y="5651"/>
                </a:cubicBezTo>
                <a:cubicBezTo>
                  <a:pt x="5265" y="5656"/>
                  <a:pt x="5265" y="5656"/>
                  <a:pt x="5265" y="5662"/>
                </a:cubicBezTo>
                <a:cubicBezTo>
                  <a:pt x="5265" y="5668"/>
                  <a:pt x="5271" y="5668"/>
                  <a:pt x="5271" y="5674"/>
                </a:cubicBezTo>
                <a:cubicBezTo>
                  <a:pt x="5271" y="5680"/>
                  <a:pt x="5271" y="5686"/>
                  <a:pt x="5271" y="5692"/>
                </a:cubicBezTo>
                <a:cubicBezTo>
                  <a:pt x="5271" y="5698"/>
                  <a:pt x="5271" y="5704"/>
                  <a:pt x="5271" y="5710"/>
                </a:cubicBezTo>
                <a:cubicBezTo>
                  <a:pt x="5271" y="5716"/>
                  <a:pt x="5265" y="5716"/>
                  <a:pt x="5265" y="5722"/>
                </a:cubicBezTo>
                <a:cubicBezTo>
                  <a:pt x="5265" y="5722"/>
                  <a:pt x="5259" y="5722"/>
                  <a:pt x="5253" y="5716"/>
                </a:cubicBezTo>
                <a:cubicBezTo>
                  <a:pt x="5253" y="5716"/>
                  <a:pt x="5253" y="5710"/>
                  <a:pt x="5247" y="5704"/>
                </a:cubicBezTo>
                <a:cubicBezTo>
                  <a:pt x="5241" y="5698"/>
                  <a:pt x="5235" y="5686"/>
                  <a:pt x="5229" y="5674"/>
                </a:cubicBezTo>
                <a:cubicBezTo>
                  <a:pt x="5229" y="5668"/>
                  <a:pt x="5224" y="5662"/>
                  <a:pt x="5224" y="5651"/>
                </a:cubicBezTo>
                <a:cubicBezTo>
                  <a:pt x="5224" y="5644"/>
                  <a:pt x="5224" y="5644"/>
                  <a:pt x="5224" y="5639"/>
                </a:cubicBezTo>
                <a:cubicBezTo>
                  <a:pt x="5229" y="5633"/>
                  <a:pt x="5235" y="5633"/>
                  <a:pt x="5235" y="5627"/>
                </a:cubicBezTo>
                <a:cubicBezTo>
                  <a:pt x="5235" y="5627"/>
                  <a:pt x="5235" y="5621"/>
                  <a:pt x="5235" y="5615"/>
                </a:cubicBezTo>
                <a:cubicBezTo>
                  <a:pt x="5235" y="5615"/>
                  <a:pt x="5241" y="5609"/>
                  <a:pt x="5241" y="5603"/>
                </a:cubicBezTo>
                <a:cubicBezTo>
                  <a:pt x="5241" y="5597"/>
                  <a:pt x="5229" y="5597"/>
                  <a:pt x="5229" y="5591"/>
                </a:cubicBezTo>
                <a:cubicBezTo>
                  <a:pt x="5229" y="5573"/>
                  <a:pt x="5241" y="5567"/>
                  <a:pt x="5253" y="5562"/>
                </a:cubicBezTo>
                <a:cubicBezTo>
                  <a:pt x="5253" y="5556"/>
                  <a:pt x="5259" y="5556"/>
                  <a:pt x="5265" y="5550"/>
                </a:cubicBezTo>
                <a:cubicBezTo>
                  <a:pt x="5265" y="5550"/>
                  <a:pt x="5271" y="5544"/>
                  <a:pt x="5271" y="5538"/>
                </a:cubicBezTo>
                <a:cubicBezTo>
                  <a:pt x="5277" y="5538"/>
                  <a:pt x="5277" y="5538"/>
                  <a:pt x="5283" y="5532"/>
                </a:cubicBezTo>
                <a:cubicBezTo>
                  <a:pt x="5277" y="5520"/>
                  <a:pt x="5277" y="5520"/>
                  <a:pt x="5277" y="5520"/>
                </a:cubicBezTo>
                <a:cubicBezTo>
                  <a:pt x="5253" y="5520"/>
                  <a:pt x="5253" y="5520"/>
                  <a:pt x="5253" y="5520"/>
                </a:cubicBezTo>
                <a:cubicBezTo>
                  <a:pt x="5247" y="5520"/>
                  <a:pt x="5247" y="5526"/>
                  <a:pt x="5241" y="5526"/>
                </a:cubicBezTo>
                <a:cubicBezTo>
                  <a:pt x="5235" y="5526"/>
                  <a:pt x="5229" y="5526"/>
                  <a:pt x="5229" y="5526"/>
                </a:cubicBezTo>
                <a:cubicBezTo>
                  <a:pt x="5224" y="5532"/>
                  <a:pt x="5218" y="5532"/>
                  <a:pt x="5218" y="5532"/>
                </a:cubicBezTo>
                <a:cubicBezTo>
                  <a:pt x="5218" y="5538"/>
                  <a:pt x="5218" y="5544"/>
                  <a:pt x="5212" y="5544"/>
                </a:cubicBezTo>
                <a:cubicBezTo>
                  <a:pt x="5212" y="5556"/>
                  <a:pt x="5212" y="5562"/>
                  <a:pt x="5212" y="5573"/>
                </a:cubicBezTo>
                <a:cubicBezTo>
                  <a:pt x="5152" y="5573"/>
                  <a:pt x="5152" y="5573"/>
                  <a:pt x="5152" y="5573"/>
                </a:cubicBezTo>
                <a:cubicBezTo>
                  <a:pt x="5140" y="5573"/>
                  <a:pt x="5135" y="5579"/>
                  <a:pt x="5129" y="5585"/>
                </a:cubicBezTo>
                <a:cubicBezTo>
                  <a:pt x="5123" y="5591"/>
                  <a:pt x="5117" y="5591"/>
                  <a:pt x="5117" y="5591"/>
                </a:cubicBezTo>
                <a:cubicBezTo>
                  <a:pt x="5111" y="5597"/>
                  <a:pt x="5105" y="5597"/>
                  <a:pt x="5099" y="5597"/>
                </a:cubicBezTo>
                <a:cubicBezTo>
                  <a:pt x="5093" y="5603"/>
                  <a:pt x="5093" y="5603"/>
                  <a:pt x="5087" y="5603"/>
                </a:cubicBezTo>
                <a:cubicBezTo>
                  <a:pt x="5075" y="5609"/>
                  <a:pt x="5069" y="5609"/>
                  <a:pt x="5057" y="5609"/>
                </a:cubicBezTo>
                <a:lnTo>
                  <a:pt x="5052" y="5615"/>
                </a:lnTo>
                <a:cubicBezTo>
                  <a:pt x="5040" y="5615"/>
                  <a:pt x="5034" y="5615"/>
                  <a:pt x="5028" y="5615"/>
                </a:cubicBezTo>
                <a:cubicBezTo>
                  <a:pt x="5028" y="5680"/>
                  <a:pt x="5028" y="5680"/>
                  <a:pt x="5028" y="5680"/>
                </a:cubicBezTo>
                <a:cubicBezTo>
                  <a:pt x="5016" y="5686"/>
                  <a:pt x="5016" y="5692"/>
                  <a:pt x="5004" y="5698"/>
                </a:cubicBezTo>
                <a:cubicBezTo>
                  <a:pt x="4998" y="5698"/>
                  <a:pt x="4998" y="5698"/>
                  <a:pt x="4992" y="5698"/>
                </a:cubicBezTo>
                <a:cubicBezTo>
                  <a:pt x="4986" y="5698"/>
                  <a:pt x="4980" y="5698"/>
                  <a:pt x="4969" y="5698"/>
                </a:cubicBezTo>
                <a:cubicBezTo>
                  <a:pt x="4969" y="5704"/>
                  <a:pt x="4969" y="5710"/>
                  <a:pt x="4969" y="5716"/>
                </a:cubicBezTo>
                <a:cubicBezTo>
                  <a:pt x="4969" y="5722"/>
                  <a:pt x="4963" y="5722"/>
                  <a:pt x="4963" y="5728"/>
                </a:cubicBezTo>
                <a:cubicBezTo>
                  <a:pt x="4963" y="5733"/>
                  <a:pt x="4957" y="5733"/>
                  <a:pt x="4957" y="5739"/>
                </a:cubicBezTo>
                <a:cubicBezTo>
                  <a:pt x="4957" y="5745"/>
                  <a:pt x="4957" y="5745"/>
                  <a:pt x="4957" y="5751"/>
                </a:cubicBezTo>
                <a:cubicBezTo>
                  <a:pt x="4957" y="5757"/>
                  <a:pt x="4951" y="5757"/>
                  <a:pt x="4945" y="5757"/>
                </a:cubicBezTo>
                <a:cubicBezTo>
                  <a:pt x="4939" y="5769"/>
                  <a:pt x="4933" y="5769"/>
                  <a:pt x="4921" y="5775"/>
                </a:cubicBezTo>
                <a:cubicBezTo>
                  <a:pt x="4921" y="5781"/>
                  <a:pt x="4915" y="5781"/>
                  <a:pt x="4909" y="5787"/>
                </a:cubicBezTo>
                <a:cubicBezTo>
                  <a:pt x="4909" y="5787"/>
                  <a:pt x="4915" y="5793"/>
                  <a:pt x="4909" y="5799"/>
                </a:cubicBezTo>
                <a:cubicBezTo>
                  <a:pt x="4909" y="5805"/>
                  <a:pt x="4903" y="5805"/>
                  <a:pt x="4897" y="5810"/>
                </a:cubicBezTo>
                <a:lnTo>
                  <a:pt x="4897" y="5817"/>
                </a:lnTo>
                <a:lnTo>
                  <a:pt x="4897" y="5828"/>
                </a:lnTo>
                <a:cubicBezTo>
                  <a:pt x="4903" y="5828"/>
                  <a:pt x="4909" y="5828"/>
                  <a:pt x="4909" y="5828"/>
                </a:cubicBezTo>
                <a:cubicBezTo>
                  <a:pt x="4915" y="5834"/>
                  <a:pt x="4921" y="5834"/>
                  <a:pt x="4927" y="5834"/>
                </a:cubicBezTo>
                <a:cubicBezTo>
                  <a:pt x="4927" y="5852"/>
                  <a:pt x="4921" y="5864"/>
                  <a:pt x="4927" y="5882"/>
                </a:cubicBezTo>
                <a:lnTo>
                  <a:pt x="4927" y="5888"/>
                </a:lnTo>
                <a:cubicBezTo>
                  <a:pt x="4933" y="5899"/>
                  <a:pt x="4939" y="5905"/>
                  <a:pt x="4939" y="5911"/>
                </a:cubicBezTo>
                <a:cubicBezTo>
                  <a:pt x="4939" y="5917"/>
                  <a:pt x="4939" y="5923"/>
                  <a:pt x="4945" y="5923"/>
                </a:cubicBezTo>
                <a:cubicBezTo>
                  <a:pt x="4945" y="5929"/>
                  <a:pt x="4945" y="5935"/>
                  <a:pt x="4945" y="5941"/>
                </a:cubicBezTo>
                <a:cubicBezTo>
                  <a:pt x="4945" y="5947"/>
                  <a:pt x="4945" y="5953"/>
                  <a:pt x="4945" y="5959"/>
                </a:cubicBezTo>
                <a:cubicBezTo>
                  <a:pt x="4939" y="5965"/>
                  <a:pt x="4933" y="5965"/>
                  <a:pt x="4933" y="5965"/>
                </a:cubicBezTo>
                <a:cubicBezTo>
                  <a:pt x="4927" y="5971"/>
                  <a:pt x="4915" y="5971"/>
                  <a:pt x="4915" y="5976"/>
                </a:cubicBezTo>
                <a:cubicBezTo>
                  <a:pt x="4915" y="5983"/>
                  <a:pt x="4915" y="5988"/>
                  <a:pt x="4915" y="5988"/>
                </a:cubicBezTo>
                <a:cubicBezTo>
                  <a:pt x="4915" y="6000"/>
                  <a:pt x="4921" y="6006"/>
                  <a:pt x="4921" y="6012"/>
                </a:cubicBezTo>
                <a:cubicBezTo>
                  <a:pt x="4921" y="6024"/>
                  <a:pt x="4921" y="6030"/>
                  <a:pt x="4915" y="6036"/>
                </a:cubicBezTo>
                <a:cubicBezTo>
                  <a:pt x="4915" y="6042"/>
                  <a:pt x="4909" y="6048"/>
                  <a:pt x="4903" y="6048"/>
                </a:cubicBezTo>
                <a:cubicBezTo>
                  <a:pt x="4903" y="6054"/>
                  <a:pt x="4903" y="6060"/>
                  <a:pt x="4897" y="6060"/>
                </a:cubicBezTo>
                <a:cubicBezTo>
                  <a:pt x="4891" y="6060"/>
                  <a:pt x="4891" y="6060"/>
                  <a:pt x="4886" y="6060"/>
                </a:cubicBezTo>
                <a:cubicBezTo>
                  <a:pt x="4880" y="6065"/>
                  <a:pt x="4874" y="6065"/>
                  <a:pt x="4862" y="6065"/>
                </a:cubicBezTo>
                <a:cubicBezTo>
                  <a:pt x="4862" y="6083"/>
                  <a:pt x="4862" y="6083"/>
                  <a:pt x="4862" y="6083"/>
                </a:cubicBezTo>
                <a:cubicBezTo>
                  <a:pt x="4862" y="6089"/>
                  <a:pt x="4868" y="6089"/>
                  <a:pt x="4868" y="6095"/>
                </a:cubicBezTo>
                <a:cubicBezTo>
                  <a:pt x="4868" y="6095"/>
                  <a:pt x="4868" y="6101"/>
                  <a:pt x="4868" y="6107"/>
                </a:cubicBezTo>
                <a:cubicBezTo>
                  <a:pt x="4856" y="6113"/>
                  <a:pt x="4844" y="6119"/>
                  <a:pt x="4832" y="6125"/>
                </a:cubicBezTo>
                <a:cubicBezTo>
                  <a:pt x="4832" y="6149"/>
                  <a:pt x="4832" y="6149"/>
                  <a:pt x="4832" y="6149"/>
                </a:cubicBezTo>
                <a:cubicBezTo>
                  <a:pt x="4826" y="6149"/>
                  <a:pt x="4820" y="6149"/>
                  <a:pt x="4820" y="6149"/>
                </a:cubicBezTo>
                <a:cubicBezTo>
                  <a:pt x="4808" y="6154"/>
                  <a:pt x="4802" y="6154"/>
                  <a:pt x="4797" y="6160"/>
                </a:cubicBezTo>
                <a:cubicBezTo>
                  <a:pt x="4791" y="6160"/>
                  <a:pt x="4791" y="6166"/>
                  <a:pt x="4791" y="6172"/>
                </a:cubicBezTo>
                <a:cubicBezTo>
                  <a:pt x="4779" y="6184"/>
                  <a:pt x="4779" y="6196"/>
                  <a:pt x="4779" y="6214"/>
                </a:cubicBezTo>
                <a:cubicBezTo>
                  <a:pt x="4731" y="6214"/>
                  <a:pt x="4731" y="6214"/>
                  <a:pt x="4731" y="6214"/>
                </a:cubicBezTo>
                <a:cubicBezTo>
                  <a:pt x="4731" y="6231"/>
                  <a:pt x="4737" y="6237"/>
                  <a:pt x="4731" y="6249"/>
                </a:cubicBezTo>
                <a:cubicBezTo>
                  <a:pt x="4731" y="6261"/>
                  <a:pt x="4731" y="6267"/>
                  <a:pt x="4731" y="6273"/>
                </a:cubicBezTo>
                <a:cubicBezTo>
                  <a:pt x="4731" y="6279"/>
                  <a:pt x="4725" y="6279"/>
                  <a:pt x="4725" y="6285"/>
                </a:cubicBezTo>
                <a:cubicBezTo>
                  <a:pt x="4725" y="6291"/>
                  <a:pt x="4731" y="6291"/>
                  <a:pt x="4731" y="6297"/>
                </a:cubicBezTo>
                <a:cubicBezTo>
                  <a:pt x="4731" y="6303"/>
                  <a:pt x="4725" y="6309"/>
                  <a:pt x="4725" y="6309"/>
                </a:cubicBezTo>
                <a:cubicBezTo>
                  <a:pt x="4731" y="6320"/>
                  <a:pt x="4737" y="6326"/>
                  <a:pt x="4737" y="6332"/>
                </a:cubicBezTo>
                <a:cubicBezTo>
                  <a:pt x="4743" y="6332"/>
                  <a:pt x="4749" y="6326"/>
                  <a:pt x="4749" y="6326"/>
                </a:cubicBezTo>
                <a:cubicBezTo>
                  <a:pt x="4755" y="6326"/>
                  <a:pt x="4761" y="6320"/>
                  <a:pt x="4767" y="6320"/>
                </a:cubicBezTo>
                <a:cubicBezTo>
                  <a:pt x="4779" y="6320"/>
                  <a:pt x="4785" y="6326"/>
                  <a:pt x="4797" y="6326"/>
                </a:cubicBezTo>
                <a:cubicBezTo>
                  <a:pt x="4797" y="6344"/>
                  <a:pt x="4797" y="6344"/>
                  <a:pt x="4797" y="6344"/>
                </a:cubicBezTo>
                <a:cubicBezTo>
                  <a:pt x="4791" y="6350"/>
                  <a:pt x="4791" y="6356"/>
                  <a:pt x="4791" y="6356"/>
                </a:cubicBezTo>
                <a:cubicBezTo>
                  <a:pt x="4779" y="6362"/>
                  <a:pt x="4773" y="6368"/>
                  <a:pt x="4767" y="6368"/>
                </a:cubicBezTo>
                <a:cubicBezTo>
                  <a:pt x="4761" y="6368"/>
                  <a:pt x="4761" y="6368"/>
                  <a:pt x="4755" y="6368"/>
                </a:cubicBezTo>
                <a:cubicBezTo>
                  <a:pt x="4749" y="6368"/>
                  <a:pt x="4743" y="6368"/>
                  <a:pt x="4737" y="6368"/>
                </a:cubicBezTo>
                <a:cubicBezTo>
                  <a:pt x="4737" y="6380"/>
                  <a:pt x="4743" y="6386"/>
                  <a:pt x="4737" y="6392"/>
                </a:cubicBezTo>
                <a:cubicBezTo>
                  <a:pt x="4737" y="6397"/>
                  <a:pt x="4737" y="6403"/>
                  <a:pt x="4737" y="6403"/>
                </a:cubicBezTo>
                <a:cubicBezTo>
                  <a:pt x="4731" y="6409"/>
                  <a:pt x="4731" y="6409"/>
                  <a:pt x="4725" y="6409"/>
                </a:cubicBezTo>
                <a:cubicBezTo>
                  <a:pt x="4720" y="6415"/>
                  <a:pt x="4720" y="6415"/>
                  <a:pt x="4714" y="6421"/>
                </a:cubicBezTo>
                <a:cubicBezTo>
                  <a:pt x="4708" y="6421"/>
                  <a:pt x="4708" y="6421"/>
                  <a:pt x="4702" y="6427"/>
                </a:cubicBezTo>
                <a:cubicBezTo>
                  <a:pt x="4702" y="6433"/>
                  <a:pt x="4702" y="6439"/>
                  <a:pt x="4702" y="6445"/>
                </a:cubicBezTo>
                <a:cubicBezTo>
                  <a:pt x="4702" y="6451"/>
                  <a:pt x="4702" y="6457"/>
                  <a:pt x="4702" y="6463"/>
                </a:cubicBezTo>
                <a:cubicBezTo>
                  <a:pt x="4702" y="6469"/>
                  <a:pt x="4708" y="6469"/>
                  <a:pt x="4714" y="6475"/>
                </a:cubicBezTo>
                <a:cubicBezTo>
                  <a:pt x="4714" y="6480"/>
                  <a:pt x="4720" y="6480"/>
                  <a:pt x="4720" y="6486"/>
                </a:cubicBezTo>
                <a:cubicBezTo>
                  <a:pt x="4720" y="6498"/>
                  <a:pt x="4720" y="6498"/>
                  <a:pt x="4720" y="6498"/>
                </a:cubicBezTo>
                <a:cubicBezTo>
                  <a:pt x="4720" y="6504"/>
                  <a:pt x="4720" y="6510"/>
                  <a:pt x="4720" y="6522"/>
                </a:cubicBezTo>
                <a:cubicBezTo>
                  <a:pt x="4720" y="6528"/>
                  <a:pt x="4720" y="6528"/>
                  <a:pt x="4720" y="6534"/>
                </a:cubicBezTo>
                <a:cubicBezTo>
                  <a:pt x="4720" y="6540"/>
                  <a:pt x="4725" y="6540"/>
                  <a:pt x="4725" y="6546"/>
                </a:cubicBezTo>
                <a:cubicBezTo>
                  <a:pt x="4731" y="6546"/>
                  <a:pt x="4737" y="6546"/>
                  <a:pt x="4737" y="6552"/>
                </a:cubicBezTo>
                <a:cubicBezTo>
                  <a:pt x="4743" y="6552"/>
                  <a:pt x="4749" y="6552"/>
                  <a:pt x="4749" y="6552"/>
                </a:cubicBezTo>
                <a:cubicBezTo>
                  <a:pt x="4755" y="6552"/>
                  <a:pt x="4761" y="6552"/>
                  <a:pt x="4761" y="6552"/>
                </a:cubicBezTo>
                <a:cubicBezTo>
                  <a:pt x="4767" y="6552"/>
                  <a:pt x="4767" y="6552"/>
                  <a:pt x="4773" y="6558"/>
                </a:cubicBezTo>
                <a:cubicBezTo>
                  <a:pt x="4779" y="6558"/>
                  <a:pt x="4785" y="6558"/>
                  <a:pt x="4785" y="6563"/>
                </a:cubicBezTo>
                <a:cubicBezTo>
                  <a:pt x="4791" y="6563"/>
                  <a:pt x="4791" y="6569"/>
                  <a:pt x="4797" y="6575"/>
                </a:cubicBezTo>
                <a:lnTo>
                  <a:pt x="4802" y="6581"/>
                </a:lnTo>
                <a:cubicBezTo>
                  <a:pt x="4802" y="6587"/>
                  <a:pt x="4808" y="6593"/>
                  <a:pt x="4808" y="6599"/>
                </a:cubicBezTo>
                <a:cubicBezTo>
                  <a:pt x="4814" y="6599"/>
                  <a:pt x="4814" y="6605"/>
                  <a:pt x="4814" y="6611"/>
                </a:cubicBezTo>
                <a:cubicBezTo>
                  <a:pt x="4820" y="6611"/>
                  <a:pt x="4826" y="6611"/>
                  <a:pt x="4826" y="6617"/>
                </a:cubicBezTo>
                <a:cubicBezTo>
                  <a:pt x="4832" y="6623"/>
                  <a:pt x="4832" y="6623"/>
                  <a:pt x="4832" y="6629"/>
                </a:cubicBezTo>
                <a:cubicBezTo>
                  <a:pt x="4838" y="6635"/>
                  <a:pt x="4832" y="6647"/>
                  <a:pt x="4832" y="6652"/>
                </a:cubicBezTo>
                <a:cubicBezTo>
                  <a:pt x="4832" y="6658"/>
                  <a:pt x="4838" y="6658"/>
                  <a:pt x="4838" y="6664"/>
                </a:cubicBezTo>
                <a:cubicBezTo>
                  <a:pt x="4838" y="6670"/>
                  <a:pt x="4838" y="6670"/>
                  <a:pt x="4838" y="6676"/>
                </a:cubicBezTo>
                <a:cubicBezTo>
                  <a:pt x="4844" y="6682"/>
                  <a:pt x="4850" y="6682"/>
                  <a:pt x="4850" y="6682"/>
                </a:cubicBezTo>
                <a:cubicBezTo>
                  <a:pt x="4856" y="6688"/>
                  <a:pt x="4856" y="6694"/>
                  <a:pt x="4862" y="6694"/>
                </a:cubicBezTo>
                <a:cubicBezTo>
                  <a:pt x="4862" y="6700"/>
                  <a:pt x="4868" y="6700"/>
                  <a:pt x="4874" y="6706"/>
                </a:cubicBezTo>
                <a:cubicBezTo>
                  <a:pt x="4874" y="6712"/>
                  <a:pt x="4874" y="6718"/>
                  <a:pt x="4874" y="6730"/>
                </a:cubicBezTo>
                <a:cubicBezTo>
                  <a:pt x="4874" y="6753"/>
                  <a:pt x="4874" y="6753"/>
                  <a:pt x="4874" y="6753"/>
                </a:cubicBezTo>
                <a:cubicBezTo>
                  <a:pt x="4874" y="6759"/>
                  <a:pt x="4880" y="6765"/>
                  <a:pt x="4880" y="6765"/>
                </a:cubicBezTo>
                <a:cubicBezTo>
                  <a:pt x="4886" y="6771"/>
                  <a:pt x="4886" y="6777"/>
                  <a:pt x="4886" y="6777"/>
                </a:cubicBezTo>
                <a:cubicBezTo>
                  <a:pt x="4891" y="6783"/>
                  <a:pt x="4897" y="6783"/>
                  <a:pt x="4897" y="6789"/>
                </a:cubicBezTo>
                <a:cubicBezTo>
                  <a:pt x="4909" y="6795"/>
                  <a:pt x="4915" y="6807"/>
                  <a:pt x="4915" y="6818"/>
                </a:cubicBezTo>
                <a:cubicBezTo>
                  <a:pt x="4915" y="6836"/>
                  <a:pt x="4909" y="6848"/>
                  <a:pt x="4915" y="6860"/>
                </a:cubicBezTo>
                <a:cubicBezTo>
                  <a:pt x="4915" y="6860"/>
                  <a:pt x="4921" y="6866"/>
                  <a:pt x="4921" y="6872"/>
                </a:cubicBezTo>
                <a:cubicBezTo>
                  <a:pt x="4927" y="6872"/>
                  <a:pt x="4933" y="6872"/>
                  <a:pt x="4933" y="6878"/>
                </a:cubicBezTo>
                <a:cubicBezTo>
                  <a:pt x="4939" y="6878"/>
                  <a:pt x="4939" y="6884"/>
                  <a:pt x="4939" y="6884"/>
                </a:cubicBezTo>
                <a:cubicBezTo>
                  <a:pt x="4945" y="6890"/>
                  <a:pt x="4945" y="6890"/>
                  <a:pt x="4951" y="6890"/>
                </a:cubicBezTo>
                <a:cubicBezTo>
                  <a:pt x="4957" y="6896"/>
                  <a:pt x="4957" y="6896"/>
                  <a:pt x="4963" y="6901"/>
                </a:cubicBezTo>
                <a:cubicBezTo>
                  <a:pt x="4969" y="6901"/>
                  <a:pt x="4969" y="6901"/>
                  <a:pt x="4974" y="6906"/>
                </a:cubicBezTo>
                <a:cubicBezTo>
                  <a:pt x="4974" y="6906"/>
                  <a:pt x="4980" y="6912"/>
                  <a:pt x="4980" y="6918"/>
                </a:cubicBezTo>
                <a:cubicBezTo>
                  <a:pt x="4980" y="6918"/>
                  <a:pt x="4980" y="6924"/>
                  <a:pt x="4980" y="6930"/>
                </a:cubicBezTo>
                <a:cubicBezTo>
                  <a:pt x="4980" y="6942"/>
                  <a:pt x="4980" y="6948"/>
                  <a:pt x="4980" y="6960"/>
                </a:cubicBezTo>
                <a:cubicBezTo>
                  <a:pt x="4980" y="6960"/>
                  <a:pt x="4980" y="6966"/>
                  <a:pt x="4980" y="6972"/>
                </a:cubicBezTo>
                <a:cubicBezTo>
                  <a:pt x="4980" y="6978"/>
                  <a:pt x="4980" y="6978"/>
                  <a:pt x="4980" y="6984"/>
                </a:cubicBezTo>
                <a:cubicBezTo>
                  <a:pt x="4986" y="6989"/>
                  <a:pt x="4992" y="6989"/>
                  <a:pt x="4992" y="6989"/>
                </a:cubicBezTo>
                <a:cubicBezTo>
                  <a:pt x="4998" y="7001"/>
                  <a:pt x="4998" y="7007"/>
                  <a:pt x="5004" y="7013"/>
                </a:cubicBezTo>
                <a:cubicBezTo>
                  <a:pt x="5010" y="7019"/>
                  <a:pt x="5010" y="7019"/>
                  <a:pt x="5010" y="7025"/>
                </a:cubicBezTo>
                <a:cubicBezTo>
                  <a:pt x="5016" y="7031"/>
                  <a:pt x="5016" y="7031"/>
                  <a:pt x="5022" y="7037"/>
                </a:cubicBezTo>
                <a:cubicBezTo>
                  <a:pt x="5028" y="7037"/>
                  <a:pt x="5028" y="7037"/>
                  <a:pt x="5034" y="7037"/>
                </a:cubicBezTo>
                <a:cubicBezTo>
                  <a:pt x="5040" y="7043"/>
                  <a:pt x="5046" y="7043"/>
                  <a:pt x="5046" y="7049"/>
                </a:cubicBezTo>
                <a:cubicBezTo>
                  <a:pt x="5052" y="7049"/>
                  <a:pt x="5052" y="7055"/>
                  <a:pt x="5057" y="7055"/>
                </a:cubicBezTo>
                <a:cubicBezTo>
                  <a:pt x="5063" y="7055"/>
                  <a:pt x="5069" y="7061"/>
                  <a:pt x="5069" y="7061"/>
                </a:cubicBezTo>
                <a:cubicBezTo>
                  <a:pt x="5081" y="7061"/>
                  <a:pt x="5087" y="7061"/>
                  <a:pt x="5093" y="7061"/>
                </a:cubicBezTo>
                <a:cubicBezTo>
                  <a:pt x="5099" y="7061"/>
                  <a:pt x="5099" y="7066"/>
                  <a:pt x="5105" y="7066"/>
                </a:cubicBezTo>
                <a:cubicBezTo>
                  <a:pt x="5111" y="7072"/>
                  <a:pt x="5111" y="7078"/>
                  <a:pt x="5117" y="7078"/>
                </a:cubicBezTo>
                <a:cubicBezTo>
                  <a:pt x="5123" y="7084"/>
                  <a:pt x="5123" y="7090"/>
                  <a:pt x="5123" y="7090"/>
                </a:cubicBezTo>
                <a:cubicBezTo>
                  <a:pt x="5129" y="7096"/>
                  <a:pt x="5135" y="7096"/>
                  <a:pt x="5135" y="7096"/>
                </a:cubicBezTo>
                <a:cubicBezTo>
                  <a:pt x="5140" y="7102"/>
                  <a:pt x="5146" y="7102"/>
                  <a:pt x="5146" y="7108"/>
                </a:cubicBezTo>
                <a:cubicBezTo>
                  <a:pt x="5158" y="7114"/>
                  <a:pt x="5158" y="7120"/>
                  <a:pt x="5170" y="7120"/>
                </a:cubicBezTo>
                <a:cubicBezTo>
                  <a:pt x="5176" y="7126"/>
                  <a:pt x="5188" y="7126"/>
                  <a:pt x="5194" y="7132"/>
                </a:cubicBezTo>
                <a:cubicBezTo>
                  <a:pt x="5200" y="7132"/>
                  <a:pt x="5200" y="7138"/>
                  <a:pt x="5206" y="7138"/>
                </a:cubicBezTo>
                <a:cubicBezTo>
                  <a:pt x="5218" y="7144"/>
                  <a:pt x="5224" y="7144"/>
                  <a:pt x="5229" y="7155"/>
                </a:cubicBezTo>
                <a:cubicBezTo>
                  <a:pt x="5235" y="7155"/>
                  <a:pt x="5235" y="7161"/>
                  <a:pt x="5235" y="7167"/>
                </a:cubicBezTo>
                <a:cubicBezTo>
                  <a:pt x="5241" y="7173"/>
                  <a:pt x="5247" y="7173"/>
                  <a:pt x="5247" y="7179"/>
                </a:cubicBezTo>
                <a:cubicBezTo>
                  <a:pt x="5253" y="7185"/>
                  <a:pt x="5259" y="7191"/>
                  <a:pt x="5265" y="7197"/>
                </a:cubicBezTo>
                <a:cubicBezTo>
                  <a:pt x="5271" y="7203"/>
                  <a:pt x="5271" y="7209"/>
                  <a:pt x="5277" y="7209"/>
                </a:cubicBezTo>
                <a:cubicBezTo>
                  <a:pt x="5283" y="7209"/>
                  <a:pt x="5283" y="7209"/>
                  <a:pt x="5289" y="7209"/>
                </a:cubicBezTo>
                <a:cubicBezTo>
                  <a:pt x="5295" y="7209"/>
                  <a:pt x="5301" y="7209"/>
                  <a:pt x="5312" y="7209"/>
                </a:cubicBezTo>
                <a:cubicBezTo>
                  <a:pt x="5312" y="7327"/>
                  <a:pt x="5312" y="7327"/>
                  <a:pt x="5312" y="7327"/>
                </a:cubicBezTo>
                <a:cubicBezTo>
                  <a:pt x="5312" y="7339"/>
                  <a:pt x="5306" y="7345"/>
                  <a:pt x="5306" y="7351"/>
                </a:cubicBezTo>
                <a:cubicBezTo>
                  <a:pt x="5306" y="7363"/>
                  <a:pt x="5306" y="7363"/>
                  <a:pt x="5306" y="7369"/>
                </a:cubicBezTo>
                <a:cubicBezTo>
                  <a:pt x="5306" y="7375"/>
                  <a:pt x="5306" y="7375"/>
                  <a:pt x="5306" y="7375"/>
                </a:cubicBezTo>
                <a:cubicBezTo>
                  <a:pt x="5306" y="7387"/>
                  <a:pt x="5306" y="7387"/>
                  <a:pt x="5306" y="7387"/>
                </a:cubicBezTo>
                <a:cubicBezTo>
                  <a:pt x="5306" y="7398"/>
                  <a:pt x="5312" y="7405"/>
                  <a:pt x="5312" y="7416"/>
                </a:cubicBezTo>
                <a:cubicBezTo>
                  <a:pt x="5312" y="7422"/>
                  <a:pt x="5312" y="7422"/>
                  <a:pt x="5312" y="7422"/>
                </a:cubicBezTo>
                <a:cubicBezTo>
                  <a:pt x="5312" y="7428"/>
                  <a:pt x="5306" y="7428"/>
                  <a:pt x="5306" y="7434"/>
                </a:cubicBezTo>
                <a:cubicBezTo>
                  <a:pt x="5306" y="7440"/>
                  <a:pt x="5306" y="7440"/>
                  <a:pt x="5306" y="7446"/>
                </a:cubicBezTo>
                <a:cubicBezTo>
                  <a:pt x="5306" y="7452"/>
                  <a:pt x="5301" y="7452"/>
                  <a:pt x="5301" y="7458"/>
                </a:cubicBezTo>
                <a:cubicBezTo>
                  <a:pt x="5301" y="7464"/>
                  <a:pt x="5301" y="7470"/>
                  <a:pt x="5301" y="7476"/>
                </a:cubicBezTo>
                <a:cubicBezTo>
                  <a:pt x="5301" y="7476"/>
                  <a:pt x="5301" y="7476"/>
                  <a:pt x="5301" y="7482"/>
                </a:cubicBezTo>
                <a:cubicBezTo>
                  <a:pt x="5301" y="7493"/>
                  <a:pt x="5301" y="7493"/>
                  <a:pt x="5301" y="7493"/>
                </a:cubicBezTo>
                <a:cubicBezTo>
                  <a:pt x="5301" y="7499"/>
                  <a:pt x="5306" y="7499"/>
                  <a:pt x="5306" y="7505"/>
                </a:cubicBezTo>
                <a:cubicBezTo>
                  <a:pt x="5306" y="7511"/>
                  <a:pt x="5306" y="7517"/>
                  <a:pt x="5306" y="7523"/>
                </a:cubicBezTo>
                <a:cubicBezTo>
                  <a:pt x="5306" y="7529"/>
                  <a:pt x="5306" y="7529"/>
                  <a:pt x="5306" y="7529"/>
                </a:cubicBezTo>
                <a:cubicBezTo>
                  <a:pt x="5306" y="7541"/>
                  <a:pt x="5306" y="7541"/>
                  <a:pt x="5306" y="7541"/>
                </a:cubicBezTo>
                <a:cubicBezTo>
                  <a:pt x="5306" y="7547"/>
                  <a:pt x="5295" y="7547"/>
                  <a:pt x="5295" y="7553"/>
                </a:cubicBezTo>
                <a:cubicBezTo>
                  <a:pt x="5295" y="7564"/>
                  <a:pt x="5295" y="7571"/>
                  <a:pt x="5295" y="7576"/>
                </a:cubicBezTo>
                <a:cubicBezTo>
                  <a:pt x="5301" y="7582"/>
                  <a:pt x="5306" y="7588"/>
                  <a:pt x="5306" y="7594"/>
                </a:cubicBezTo>
                <a:cubicBezTo>
                  <a:pt x="5306" y="7606"/>
                  <a:pt x="5306" y="7606"/>
                  <a:pt x="5306" y="7606"/>
                </a:cubicBezTo>
                <a:cubicBezTo>
                  <a:pt x="5306" y="7618"/>
                  <a:pt x="5306" y="7618"/>
                  <a:pt x="5306" y="7618"/>
                </a:cubicBezTo>
                <a:cubicBezTo>
                  <a:pt x="5306" y="7618"/>
                  <a:pt x="5301" y="7624"/>
                  <a:pt x="5301" y="7630"/>
                </a:cubicBezTo>
                <a:cubicBezTo>
                  <a:pt x="5301" y="7630"/>
                  <a:pt x="5301" y="7636"/>
                  <a:pt x="5301" y="7642"/>
                </a:cubicBezTo>
                <a:cubicBezTo>
                  <a:pt x="5301" y="7642"/>
                  <a:pt x="5295" y="7648"/>
                  <a:pt x="5295" y="7653"/>
                </a:cubicBezTo>
                <a:cubicBezTo>
                  <a:pt x="5295" y="7653"/>
                  <a:pt x="5295" y="7659"/>
                  <a:pt x="5289" y="7659"/>
                </a:cubicBezTo>
                <a:cubicBezTo>
                  <a:pt x="5289" y="7665"/>
                  <a:pt x="5289" y="7671"/>
                  <a:pt x="5283" y="7677"/>
                </a:cubicBezTo>
                <a:cubicBezTo>
                  <a:pt x="5283" y="7689"/>
                  <a:pt x="5277" y="7695"/>
                  <a:pt x="5271" y="7707"/>
                </a:cubicBezTo>
                <a:cubicBezTo>
                  <a:pt x="5271" y="7707"/>
                  <a:pt x="5265" y="7713"/>
                  <a:pt x="5265" y="7719"/>
                </a:cubicBezTo>
                <a:cubicBezTo>
                  <a:pt x="5265" y="7725"/>
                  <a:pt x="5265" y="7730"/>
                  <a:pt x="5265" y="7742"/>
                </a:cubicBezTo>
                <a:cubicBezTo>
                  <a:pt x="5265" y="7742"/>
                  <a:pt x="5265" y="7742"/>
                  <a:pt x="5265" y="7748"/>
                </a:cubicBezTo>
                <a:cubicBezTo>
                  <a:pt x="5265" y="7760"/>
                  <a:pt x="5265" y="7766"/>
                  <a:pt x="5265" y="7778"/>
                </a:cubicBezTo>
                <a:cubicBezTo>
                  <a:pt x="5265" y="7778"/>
                  <a:pt x="5265" y="7784"/>
                  <a:pt x="5265" y="7790"/>
                </a:cubicBezTo>
                <a:cubicBezTo>
                  <a:pt x="5265" y="7790"/>
                  <a:pt x="5265" y="7796"/>
                  <a:pt x="5265" y="7802"/>
                </a:cubicBezTo>
                <a:cubicBezTo>
                  <a:pt x="5265" y="7808"/>
                  <a:pt x="5265" y="7808"/>
                  <a:pt x="5265" y="7814"/>
                </a:cubicBezTo>
                <a:cubicBezTo>
                  <a:pt x="5265" y="7819"/>
                  <a:pt x="5265" y="7825"/>
                  <a:pt x="5265" y="7825"/>
                </a:cubicBezTo>
                <a:cubicBezTo>
                  <a:pt x="5265" y="7831"/>
                  <a:pt x="5259" y="7837"/>
                  <a:pt x="5259" y="7843"/>
                </a:cubicBezTo>
                <a:cubicBezTo>
                  <a:pt x="5253" y="7843"/>
                  <a:pt x="5253" y="7849"/>
                  <a:pt x="5253" y="7855"/>
                </a:cubicBezTo>
                <a:cubicBezTo>
                  <a:pt x="5253" y="7861"/>
                  <a:pt x="5247" y="7861"/>
                  <a:pt x="5247" y="7867"/>
                </a:cubicBezTo>
                <a:cubicBezTo>
                  <a:pt x="5241" y="7873"/>
                  <a:pt x="5235" y="7873"/>
                  <a:pt x="5235" y="7879"/>
                </a:cubicBezTo>
                <a:cubicBezTo>
                  <a:pt x="5224" y="7891"/>
                  <a:pt x="5218" y="7896"/>
                  <a:pt x="5218" y="7914"/>
                </a:cubicBezTo>
                <a:cubicBezTo>
                  <a:pt x="5218" y="7920"/>
                  <a:pt x="5218" y="7920"/>
                  <a:pt x="5218" y="7920"/>
                </a:cubicBezTo>
                <a:cubicBezTo>
                  <a:pt x="5218" y="7920"/>
                  <a:pt x="5218" y="7926"/>
                  <a:pt x="5218" y="7932"/>
                </a:cubicBezTo>
                <a:cubicBezTo>
                  <a:pt x="5218" y="7932"/>
                  <a:pt x="5218" y="7938"/>
                  <a:pt x="5218" y="7944"/>
                </a:cubicBezTo>
                <a:cubicBezTo>
                  <a:pt x="5224" y="7944"/>
                  <a:pt x="5224" y="7950"/>
                  <a:pt x="5224" y="7956"/>
                </a:cubicBezTo>
                <a:cubicBezTo>
                  <a:pt x="5229" y="7956"/>
                  <a:pt x="5229" y="7962"/>
                  <a:pt x="5235" y="7962"/>
                </a:cubicBezTo>
                <a:cubicBezTo>
                  <a:pt x="5241" y="7980"/>
                  <a:pt x="5247" y="7991"/>
                  <a:pt x="5247" y="8009"/>
                </a:cubicBezTo>
                <a:cubicBezTo>
                  <a:pt x="5247" y="8027"/>
                  <a:pt x="5241" y="8039"/>
                  <a:pt x="5241" y="8057"/>
                </a:cubicBezTo>
                <a:cubicBezTo>
                  <a:pt x="5241" y="8057"/>
                  <a:pt x="5235" y="8062"/>
                  <a:pt x="5235" y="8069"/>
                </a:cubicBezTo>
                <a:cubicBezTo>
                  <a:pt x="5235" y="8080"/>
                  <a:pt x="5235" y="8086"/>
                  <a:pt x="5235" y="8104"/>
                </a:cubicBezTo>
                <a:cubicBezTo>
                  <a:pt x="5235" y="8110"/>
                  <a:pt x="5229" y="8116"/>
                  <a:pt x="5229" y="8128"/>
                </a:cubicBezTo>
                <a:cubicBezTo>
                  <a:pt x="5229" y="8134"/>
                  <a:pt x="5229" y="8134"/>
                  <a:pt x="5224" y="8140"/>
                </a:cubicBezTo>
                <a:cubicBezTo>
                  <a:pt x="5224" y="8146"/>
                  <a:pt x="5218" y="8146"/>
                  <a:pt x="5212" y="8151"/>
                </a:cubicBezTo>
                <a:cubicBezTo>
                  <a:pt x="5212" y="8157"/>
                  <a:pt x="5218" y="8157"/>
                  <a:pt x="5212" y="8163"/>
                </a:cubicBezTo>
                <a:cubicBezTo>
                  <a:pt x="5212" y="8169"/>
                  <a:pt x="5212" y="8169"/>
                  <a:pt x="5206" y="8175"/>
                </a:cubicBezTo>
                <a:cubicBezTo>
                  <a:pt x="5206" y="8181"/>
                  <a:pt x="5200" y="8181"/>
                  <a:pt x="5200" y="8187"/>
                </a:cubicBezTo>
                <a:cubicBezTo>
                  <a:pt x="5194" y="8193"/>
                  <a:pt x="5194" y="8193"/>
                  <a:pt x="5188" y="8199"/>
                </a:cubicBezTo>
                <a:lnTo>
                  <a:pt x="5182" y="8205"/>
                </a:lnTo>
                <a:cubicBezTo>
                  <a:pt x="5182" y="8229"/>
                  <a:pt x="5182" y="8229"/>
                  <a:pt x="5182" y="8229"/>
                </a:cubicBezTo>
                <a:cubicBezTo>
                  <a:pt x="5182" y="8235"/>
                  <a:pt x="5182" y="8240"/>
                  <a:pt x="5182" y="8246"/>
                </a:cubicBezTo>
                <a:cubicBezTo>
                  <a:pt x="5182" y="8252"/>
                  <a:pt x="5182" y="8252"/>
                  <a:pt x="5182" y="8264"/>
                </a:cubicBezTo>
                <a:lnTo>
                  <a:pt x="5182" y="8270"/>
                </a:lnTo>
                <a:cubicBezTo>
                  <a:pt x="5182" y="8276"/>
                  <a:pt x="5182" y="8276"/>
                  <a:pt x="5182" y="8282"/>
                </a:cubicBezTo>
                <a:cubicBezTo>
                  <a:pt x="5182" y="8288"/>
                  <a:pt x="5176" y="8288"/>
                  <a:pt x="5176" y="8294"/>
                </a:cubicBezTo>
                <a:cubicBezTo>
                  <a:pt x="5170" y="8300"/>
                  <a:pt x="5170" y="8300"/>
                  <a:pt x="5170" y="8306"/>
                </a:cubicBezTo>
                <a:cubicBezTo>
                  <a:pt x="5164" y="8312"/>
                  <a:pt x="5158" y="8312"/>
                  <a:pt x="5158" y="8317"/>
                </a:cubicBezTo>
                <a:cubicBezTo>
                  <a:pt x="5152" y="8323"/>
                  <a:pt x="5152" y="8323"/>
                  <a:pt x="5152" y="8329"/>
                </a:cubicBezTo>
                <a:cubicBezTo>
                  <a:pt x="5152" y="8335"/>
                  <a:pt x="5140" y="8341"/>
                  <a:pt x="5135" y="8347"/>
                </a:cubicBezTo>
                <a:cubicBezTo>
                  <a:pt x="5135" y="8347"/>
                  <a:pt x="5129" y="8347"/>
                  <a:pt x="5123" y="8353"/>
                </a:cubicBezTo>
                <a:cubicBezTo>
                  <a:pt x="5123" y="8359"/>
                  <a:pt x="5123" y="8359"/>
                  <a:pt x="5117" y="8365"/>
                </a:cubicBezTo>
                <a:cubicBezTo>
                  <a:pt x="5117" y="8365"/>
                  <a:pt x="5117" y="8371"/>
                  <a:pt x="5117" y="8377"/>
                </a:cubicBezTo>
                <a:cubicBezTo>
                  <a:pt x="5117" y="8383"/>
                  <a:pt x="5129" y="8383"/>
                  <a:pt x="5129" y="8389"/>
                </a:cubicBezTo>
                <a:cubicBezTo>
                  <a:pt x="5129" y="8389"/>
                  <a:pt x="5129" y="8395"/>
                  <a:pt x="5129" y="8401"/>
                </a:cubicBezTo>
                <a:cubicBezTo>
                  <a:pt x="5129" y="8406"/>
                  <a:pt x="5135" y="8412"/>
                  <a:pt x="5135" y="8424"/>
                </a:cubicBezTo>
                <a:lnTo>
                  <a:pt x="5135" y="8430"/>
                </a:lnTo>
                <a:cubicBezTo>
                  <a:pt x="5135" y="8436"/>
                  <a:pt x="5140" y="8442"/>
                  <a:pt x="5140" y="8442"/>
                </a:cubicBezTo>
                <a:cubicBezTo>
                  <a:pt x="5140" y="8454"/>
                  <a:pt x="5140" y="8460"/>
                  <a:pt x="5140" y="8466"/>
                </a:cubicBezTo>
                <a:cubicBezTo>
                  <a:pt x="5140" y="8489"/>
                  <a:pt x="5140" y="8501"/>
                  <a:pt x="5129" y="8513"/>
                </a:cubicBezTo>
                <a:cubicBezTo>
                  <a:pt x="5129" y="8519"/>
                  <a:pt x="5123" y="8525"/>
                  <a:pt x="5123" y="8525"/>
                </a:cubicBezTo>
                <a:cubicBezTo>
                  <a:pt x="5117" y="8531"/>
                  <a:pt x="5111" y="8531"/>
                  <a:pt x="5111" y="8537"/>
                </a:cubicBezTo>
                <a:cubicBezTo>
                  <a:pt x="5105" y="8543"/>
                  <a:pt x="5111" y="8549"/>
                  <a:pt x="5111" y="8561"/>
                </a:cubicBezTo>
                <a:cubicBezTo>
                  <a:pt x="5111" y="8561"/>
                  <a:pt x="5105" y="8567"/>
                  <a:pt x="5111" y="8572"/>
                </a:cubicBezTo>
                <a:lnTo>
                  <a:pt x="5117" y="8578"/>
                </a:lnTo>
                <a:cubicBezTo>
                  <a:pt x="5123" y="8590"/>
                  <a:pt x="5123" y="8590"/>
                  <a:pt x="5123" y="8590"/>
                </a:cubicBezTo>
                <a:cubicBezTo>
                  <a:pt x="5129" y="8602"/>
                  <a:pt x="5135" y="8608"/>
                  <a:pt x="5135" y="8614"/>
                </a:cubicBezTo>
                <a:cubicBezTo>
                  <a:pt x="5135" y="8620"/>
                  <a:pt x="5129" y="8620"/>
                  <a:pt x="5129" y="8626"/>
                </a:cubicBezTo>
                <a:cubicBezTo>
                  <a:pt x="5123" y="8626"/>
                  <a:pt x="5117" y="8626"/>
                  <a:pt x="5111" y="8632"/>
                </a:cubicBezTo>
                <a:cubicBezTo>
                  <a:pt x="5105" y="8632"/>
                  <a:pt x="5099" y="8632"/>
                  <a:pt x="5099" y="8638"/>
                </a:cubicBezTo>
                <a:cubicBezTo>
                  <a:pt x="5093" y="8644"/>
                  <a:pt x="5093" y="8644"/>
                  <a:pt x="5093" y="8650"/>
                </a:cubicBezTo>
                <a:cubicBezTo>
                  <a:pt x="5093" y="8655"/>
                  <a:pt x="5093" y="8655"/>
                  <a:pt x="5093" y="8661"/>
                </a:cubicBezTo>
                <a:cubicBezTo>
                  <a:pt x="5087" y="8667"/>
                  <a:pt x="5081" y="8667"/>
                  <a:pt x="5081" y="8673"/>
                </a:cubicBezTo>
                <a:cubicBezTo>
                  <a:pt x="5081" y="8673"/>
                  <a:pt x="5081" y="8679"/>
                  <a:pt x="5081" y="8685"/>
                </a:cubicBezTo>
                <a:cubicBezTo>
                  <a:pt x="5075" y="8691"/>
                  <a:pt x="5075" y="8697"/>
                  <a:pt x="5075" y="8703"/>
                </a:cubicBezTo>
                <a:cubicBezTo>
                  <a:pt x="5075" y="8709"/>
                  <a:pt x="5075" y="8715"/>
                  <a:pt x="5081" y="8721"/>
                </a:cubicBezTo>
                <a:cubicBezTo>
                  <a:pt x="5087" y="8721"/>
                  <a:pt x="5093" y="8721"/>
                  <a:pt x="5093" y="8727"/>
                </a:cubicBezTo>
                <a:cubicBezTo>
                  <a:pt x="5099" y="8727"/>
                  <a:pt x="5099" y="8733"/>
                  <a:pt x="5105" y="8733"/>
                </a:cubicBezTo>
                <a:cubicBezTo>
                  <a:pt x="5140" y="8733"/>
                  <a:pt x="5140" y="8733"/>
                  <a:pt x="5140" y="8733"/>
                </a:cubicBezTo>
                <a:cubicBezTo>
                  <a:pt x="5152" y="8632"/>
                  <a:pt x="5152" y="8632"/>
                  <a:pt x="5152" y="8632"/>
                </a:cubicBezTo>
                <a:cubicBezTo>
                  <a:pt x="5194" y="8632"/>
                  <a:pt x="5194" y="8632"/>
                  <a:pt x="5194" y="8632"/>
                </a:cubicBezTo>
                <a:cubicBezTo>
                  <a:pt x="5194" y="8661"/>
                  <a:pt x="5194" y="8661"/>
                  <a:pt x="5194" y="8661"/>
                </a:cubicBezTo>
                <a:cubicBezTo>
                  <a:pt x="5188" y="8667"/>
                  <a:pt x="5188" y="8673"/>
                  <a:pt x="5188" y="8673"/>
                </a:cubicBezTo>
                <a:cubicBezTo>
                  <a:pt x="5182" y="8679"/>
                  <a:pt x="5176" y="8679"/>
                  <a:pt x="5176" y="8679"/>
                </a:cubicBezTo>
                <a:cubicBezTo>
                  <a:pt x="5170" y="8685"/>
                  <a:pt x="5170" y="8691"/>
                  <a:pt x="5164" y="8691"/>
                </a:cubicBezTo>
                <a:cubicBezTo>
                  <a:pt x="5164" y="8750"/>
                  <a:pt x="5164" y="8750"/>
                  <a:pt x="5164" y="8750"/>
                </a:cubicBezTo>
                <a:cubicBezTo>
                  <a:pt x="5164" y="8756"/>
                  <a:pt x="5158" y="8762"/>
                  <a:pt x="5158" y="8762"/>
                </a:cubicBezTo>
                <a:cubicBezTo>
                  <a:pt x="5152" y="8768"/>
                  <a:pt x="5146" y="8768"/>
                  <a:pt x="5146" y="8774"/>
                </a:cubicBezTo>
                <a:cubicBezTo>
                  <a:pt x="5140" y="8774"/>
                  <a:pt x="5140" y="8780"/>
                  <a:pt x="5140" y="8786"/>
                </a:cubicBezTo>
                <a:cubicBezTo>
                  <a:pt x="5140" y="8786"/>
                  <a:pt x="5140" y="8792"/>
                  <a:pt x="5140" y="8798"/>
                </a:cubicBezTo>
                <a:cubicBezTo>
                  <a:pt x="5140" y="8810"/>
                  <a:pt x="5146" y="8816"/>
                  <a:pt x="5146" y="8833"/>
                </a:cubicBezTo>
                <a:cubicBezTo>
                  <a:pt x="5146" y="8845"/>
                  <a:pt x="5146" y="8851"/>
                  <a:pt x="5146" y="8869"/>
                </a:cubicBezTo>
                <a:cubicBezTo>
                  <a:pt x="5146" y="8869"/>
                  <a:pt x="5140" y="8875"/>
                  <a:pt x="5140" y="8881"/>
                </a:cubicBezTo>
                <a:cubicBezTo>
                  <a:pt x="5129" y="8869"/>
                  <a:pt x="5129" y="8869"/>
                  <a:pt x="5129" y="8869"/>
                </a:cubicBezTo>
                <a:cubicBezTo>
                  <a:pt x="5123" y="8869"/>
                  <a:pt x="5123" y="8863"/>
                  <a:pt x="5117" y="8857"/>
                </a:cubicBezTo>
                <a:lnTo>
                  <a:pt x="5111" y="8857"/>
                </a:lnTo>
                <a:cubicBezTo>
                  <a:pt x="5105" y="8851"/>
                  <a:pt x="5111" y="8845"/>
                  <a:pt x="5111" y="8845"/>
                </a:cubicBezTo>
                <a:cubicBezTo>
                  <a:pt x="5111" y="8833"/>
                  <a:pt x="5111" y="8833"/>
                  <a:pt x="5111" y="8833"/>
                </a:cubicBezTo>
                <a:cubicBezTo>
                  <a:pt x="5111" y="8821"/>
                  <a:pt x="5105" y="8816"/>
                  <a:pt x="5105" y="8810"/>
                </a:cubicBezTo>
                <a:lnTo>
                  <a:pt x="5105" y="8816"/>
                </a:lnTo>
                <a:cubicBezTo>
                  <a:pt x="5099" y="8816"/>
                  <a:pt x="5093" y="8816"/>
                  <a:pt x="5087" y="8816"/>
                </a:cubicBezTo>
                <a:cubicBezTo>
                  <a:pt x="5087" y="8851"/>
                  <a:pt x="5087" y="8851"/>
                  <a:pt x="5087" y="8851"/>
                </a:cubicBezTo>
                <a:cubicBezTo>
                  <a:pt x="5093" y="8851"/>
                  <a:pt x="5099" y="8851"/>
                  <a:pt x="5099" y="8851"/>
                </a:cubicBezTo>
                <a:cubicBezTo>
                  <a:pt x="5105" y="8857"/>
                  <a:pt x="5105" y="8863"/>
                  <a:pt x="5105" y="8863"/>
                </a:cubicBezTo>
                <a:cubicBezTo>
                  <a:pt x="5111" y="8869"/>
                  <a:pt x="5117" y="8869"/>
                  <a:pt x="5117" y="8875"/>
                </a:cubicBezTo>
                <a:cubicBezTo>
                  <a:pt x="5117" y="8875"/>
                  <a:pt x="5123" y="8881"/>
                  <a:pt x="5123" y="8887"/>
                </a:cubicBezTo>
                <a:lnTo>
                  <a:pt x="5123" y="8893"/>
                </a:lnTo>
                <a:cubicBezTo>
                  <a:pt x="5123" y="8899"/>
                  <a:pt x="5123" y="8905"/>
                  <a:pt x="5123" y="8905"/>
                </a:cubicBezTo>
                <a:cubicBezTo>
                  <a:pt x="5129" y="8916"/>
                  <a:pt x="5123" y="8922"/>
                  <a:pt x="5123" y="8928"/>
                </a:cubicBezTo>
                <a:lnTo>
                  <a:pt x="5117" y="8922"/>
                </a:lnTo>
                <a:close/>
                <a:moveTo>
                  <a:pt x="5259" y="5241"/>
                </a:moveTo>
                <a:lnTo>
                  <a:pt x="5259" y="5241"/>
                </a:lnTo>
                <a:cubicBezTo>
                  <a:pt x="5271" y="5235"/>
                  <a:pt x="5271" y="5224"/>
                  <a:pt x="5283" y="5218"/>
                </a:cubicBezTo>
                <a:cubicBezTo>
                  <a:pt x="5289" y="5218"/>
                  <a:pt x="5301" y="5212"/>
                  <a:pt x="5306" y="5212"/>
                </a:cubicBezTo>
                <a:cubicBezTo>
                  <a:pt x="5312" y="5212"/>
                  <a:pt x="5318" y="5212"/>
                  <a:pt x="5330" y="5212"/>
                </a:cubicBezTo>
                <a:cubicBezTo>
                  <a:pt x="5336" y="5212"/>
                  <a:pt x="5342" y="5218"/>
                  <a:pt x="5348" y="5218"/>
                </a:cubicBezTo>
                <a:cubicBezTo>
                  <a:pt x="5360" y="5218"/>
                  <a:pt x="5366" y="5212"/>
                  <a:pt x="5372" y="5212"/>
                </a:cubicBezTo>
                <a:cubicBezTo>
                  <a:pt x="5390" y="5212"/>
                  <a:pt x="5401" y="5212"/>
                  <a:pt x="5419" y="5212"/>
                </a:cubicBezTo>
                <a:cubicBezTo>
                  <a:pt x="5437" y="5212"/>
                  <a:pt x="5449" y="5206"/>
                  <a:pt x="5467" y="5206"/>
                </a:cubicBezTo>
                <a:cubicBezTo>
                  <a:pt x="5472" y="5206"/>
                  <a:pt x="5479" y="5200"/>
                  <a:pt x="5490" y="5200"/>
                </a:cubicBezTo>
                <a:cubicBezTo>
                  <a:pt x="5496" y="5200"/>
                  <a:pt x="5502" y="5206"/>
                  <a:pt x="5508" y="5206"/>
                </a:cubicBezTo>
                <a:cubicBezTo>
                  <a:pt x="5526" y="5206"/>
                  <a:pt x="5538" y="5212"/>
                  <a:pt x="5556" y="5212"/>
                </a:cubicBezTo>
                <a:cubicBezTo>
                  <a:pt x="5579" y="5212"/>
                  <a:pt x="5579" y="5212"/>
                  <a:pt x="5579" y="5212"/>
                </a:cubicBezTo>
                <a:cubicBezTo>
                  <a:pt x="5591" y="5212"/>
                  <a:pt x="5591" y="5200"/>
                  <a:pt x="5603" y="5200"/>
                </a:cubicBezTo>
                <a:cubicBezTo>
                  <a:pt x="5597" y="5194"/>
                  <a:pt x="5585" y="5194"/>
                  <a:pt x="5579" y="5188"/>
                </a:cubicBezTo>
                <a:cubicBezTo>
                  <a:pt x="5573" y="5176"/>
                  <a:pt x="5579" y="5164"/>
                  <a:pt x="5579" y="5152"/>
                </a:cubicBezTo>
                <a:cubicBezTo>
                  <a:pt x="5550" y="5158"/>
                  <a:pt x="5538" y="5164"/>
                  <a:pt x="5508" y="5164"/>
                </a:cubicBezTo>
                <a:cubicBezTo>
                  <a:pt x="5490" y="5164"/>
                  <a:pt x="5490" y="5164"/>
                  <a:pt x="5490" y="5164"/>
                </a:cubicBezTo>
                <a:cubicBezTo>
                  <a:pt x="5472" y="5164"/>
                  <a:pt x="5467" y="5152"/>
                  <a:pt x="5455" y="5152"/>
                </a:cubicBezTo>
                <a:cubicBezTo>
                  <a:pt x="5443" y="5152"/>
                  <a:pt x="5443" y="5152"/>
                  <a:pt x="5443" y="5152"/>
                </a:cubicBezTo>
                <a:cubicBezTo>
                  <a:pt x="5431" y="5152"/>
                  <a:pt x="5431" y="5170"/>
                  <a:pt x="5419" y="5170"/>
                </a:cubicBezTo>
                <a:cubicBezTo>
                  <a:pt x="5413" y="5170"/>
                  <a:pt x="5407" y="5170"/>
                  <a:pt x="5395" y="5170"/>
                </a:cubicBezTo>
                <a:cubicBezTo>
                  <a:pt x="5390" y="5170"/>
                  <a:pt x="5378" y="5170"/>
                  <a:pt x="5372" y="5170"/>
                </a:cubicBezTo>
                <a:cubicBezTo>
                  <a:pt x="5366" y="5170"/>
                  <a:pt x="5360" y="5158"/>
                  <a:pt x="5348" y="5152"/>
                </a:cubicBezTo>
                <a:cubicBezTo>
                  <a:pt x="5342" y="5152"/>
                  <a:pt x="5336" y="5152"/>
                  <a:pt x="5330" y="5146"/>
                </a:cubicBezTo>
                <a:cubicBezTo>
                  <a:pt x="5318" y="5146"/>
                  <a:pt x="5312" y="5135"/>
                  <a:pt x="5306" y="5129"/>
                </a:cubicBezTo>
                <a:cubicBezTo>
                  <a:pt x="5289" y="5129"/>
                  <a:pt x="5277" y="5129"/>
                  <a:pt x="5259" y="5129"/>
                </a:cubicBezTo>
                <a:cubicBezTo>
                  <a:pt x="5241" y="5129"/>
                  <a:pt x="5229" y="5123"/>
                  <a:pt x="5212" y="5123"/>
                </a:cubicBezTo>
                <a:cubicBezTo>
                  <a:pt x="5194" y="5123"/>
                  <a:pt x="5188" y="5129"/>
                  <a:pt x="5170" y="5129"/>
                </a:cubicBezTo>
                <a:cubicBezTo>
                  <a:pt x="5170" y="5200"/>
                  <a:pt x="5170" y="5200"/>
                  <a:pt x="5170" y="5200"/>
                </a:cubicBezTo>
                <a:cubicBezTo>
                  <a:pt x="5176" y="5206"/>
                  <a:pt x="5182" y="5218"/>
                  <a:pt x="5188" y="5224"/>
                </a:cubicBezTo>
                <a:cubicBezTo>
                  <a:pt x="5200" y="5230"/>
                  <a:pt x="5206" y="5235"/>
                  <a:pt x="5212" y="5241"/>
                </a:cubicBezTo>
                <a:cubicBezTo>
                  <a:pt x="5235" y="5241"/>
                  <a:pt x="5235" y="5241"/>
                  <a:pt x="5235" y="5241"/>
                </a:cubicBezTo>
                <a:cubicBezTo>
                  <a:pt x="5247" y="5241"/>
                  <a:pt x="5253" y="5241"/>
                  <a:pt x="5259" y="5241"/>
                </a:cubicBezTo>
                <a:close/>
                <a:moveTo>
                  <a:pt x="4992" y="5224"/>
                </a:moveTo>
                <a:lnTo>
                  <a:pt x="4992" y="5224"/>
                </a:lnTo>
                <a:cubicBezTo>
                  <a:pt x="4986" y="5218"/>
                  <a:pt x="4992" y="5206"/>
                  <a:pt x="4986" y="5200"/>
                </a:cubicBezTo>
                <a:cubicBezTo>
                  <a:pt x="4980" y="5194"/>
                  <a:pt x="4969" y="5200"/>
                  <a:pt x="4963" y="5194"/>
                </a:cubicBezTo>
                <a:cubicBezTo>
                  <a:pt x="4957" y="5188"/>
                  <a:pt x="4951" y="5182"/>
                  <a:pt x="4939" y="5182"/>
                </a:cubicBezTo>
                <a:cubicBezTo>
                  <a:pt x="4874" y="5182"/>
                  <a:pt x="4874" y="5182"/>
                  <a:pt x="4874" y="5182"/>
                </a:cubicBezTo>
                <a:cubicBezTo>
                  <a:pt x="4880" y="5194"/>
                  <a:pt x="4880" y="5206"/>
                  <a:pt x="4891" y="5212"/>
                </a:cubicBezTo>
                <a:cubicBezTo>
                  <a:pt x="4903" y="5212"/>
                  <a:pt x="4909" y="5206"/>
                  <a:pt x="4915" y="5212"/>
                </a:cubicBezTo>
                <a:cubicBezTo>
                  <a:pt x="4927" y="5218"/>
                  <a:pt x="4933" y="5218"/>
                  <a:pt x="4939" y="5224"/>
                </a:cubicBezTo>
                <a:cubicBezTo>
                  <a:pt x="4945" y="5230"/>
                  <a:pt x="4939" y="5235"/>
                  <a:pt x="4945" y="5247"/>
                </a:cubicBezTo>
                <a:cubicBezTo>
                  <a:pt x="4951" y="5241"/>
                  <a:pt x="4963" y="5247"/>
                  <a:pt x="4969" y="5247"/>
                </a:cubicBezTo>
                <a:cubicBezTo>
                  <a:pt x="4980" y="5241"/>
                  <a:pt x="4980" y="5230"/>
                  <a:pt x="4992" y="5224"/>
                </a:cubicBezTo>
                <a:close/>
                <a:moveTo>
                  <a:pt x="5093" y="5093"/>
                </a:moveTo>
                <a:lnTo>
                  <a:pt x="5093" y="5093"/>
                </a:lnTo>
                <a:cubicBezTo>
                  <a:pt x="5081" y="5075"/>
                  <a:pt x="5069" y="5063"/>
                  <a:pt x="5052" y="5052"/>
                </a:cubicBezTo>
                <a:cubicBezTo>
                  <a:pt x="5034" y="5040"/>
                  <a:pt x="5028" y="5022"/>
                  <a:pt x="5004" y="5022"/>
                </a:cubicBezTo>
                <a:cubicBezTo>
                  <a:pt x="4980" y="5022"/>
                  <a:pt x="4980" y="5022"/>
                  <a:pt x="4980" y="5022"/>
                </a:cubicBezTo>
                <a:cubicBezTo>
                  <a:pt x="4957" y="5022"/>
                  <a:pt x="4951" y="5022"/>
                  <a:pt x="4927" y="5022"/>
                </a:cubicBezTo>
                <a:cubicBezTo>
                  <a:pt x="4921" y="5022"/>
                  <a:pt x="4915" y="5022"/>
                  <a:pt x="4903" y="5022"/>
                </a:cubicBezTo>
                <a:cubicBezTo>
                  <a:pt x="4897" y="5022"/>
                  <a:pt x="4891" y="5016"/>
                  <a:pt x="4880" y="5010"/>
                </a:cubicBezTo>
                <a:cubicBezTo>
                  <a:pt x="4874" y="5004"/>
                  <a:pt x="4874" y="4992"/>
                  <a:pt x="4868" y="4986"/>
                </a:cubicBezTo>
                <a:cubicBezTo>
                  <a:pt x="4856" y="4986"/>
                  <a:pt x="4850" y="4980"/>
                  <a:pt x="4844" y="4975"/>
                </a:cubicBezTo>
                <a:cubicBezTo>
                  <a:pt x="4826" y="4969"/>
                  <a:pt x="4814" y="4963"/>
                  <a:pt x="4797" y="4957"/>
                </a:cubicBezTo>
                <a:cubicBezTo>
                  <a:pt x="4773" y="4945"/>
                  <a:pt x="4773" y="4945"/>
                  <a:pt x="4773" y="4945"/>
                </a:cubicBezTo>
                <a:cubicBezTo>
                  <a:pt x="4767" y="4939"/>
                  <a:pt x="4767" y="4921"/>
                  <a:pt x="4755" y="4921"/>
                </a:cubicBezTo>
                <a:cubicBezTo>
                  <a:pt x="4743" y="4915"/>
                  <a:pt x="4731" y="4921"/>
                  <a:pt x="4720" y="4921"/>
                </a:cubicBezTo>
                <a:cubicBezTo>
                  <a:pt x="4708" y="4921"/>
                  <a:pt x="4696" y="4921"/>
                  <a:pt x="4684" y="4921"/>
                </a:cubicBezTo>
                <a:cubicBezTo>
                  <a:pt x="4672" y="4921"/>
                  <a:pt x="4672" y="4933"/>
                  <a:pt x="4660" y="4933"/>
                </a:cubicBezTo>
                <a:cubicBezTo>
                  <a:pt x="4648" y="4933"/>
                  <a:pt x="4648" y="4927"/>
                  <a:pt x="4636" y="4927"/>
                </a:cubicBezTo>
                <a:cubicBezTo>
                  <a:pt x="4589" y="4927"/>
                  <a:pt x="4589" y="4927"/>
                  <a:pt x="4589" y="4927"/>
                </a:cubicBezTo>
                <a:cubicBezTo>
                  <a:pt x="4577" y="4927"/>
                  <a:pt x="4571" y="4921"/>
                  <a:pt x="4565" y="4927"/>
                </a:cubicBezTo>
                <a:cubicBezTo>
                  <a:pt x="4554" y="4927"/>
                  <a:pt x="4547" y="4921"/>
                  <a:pt x="4542" y="4927"/>
                </a:cubicBezTo>
                <a:cubicBezTo>
                  <a:pt x="4530" y="4933"/>
                  <a:pt x="4524" y="4945"/>
                  <a:pt x="4524" y="4963"/>
                </a:cubicBezTo>
                <a:cubicBezTo>
                  <a:pt x="4524" y="4975"/>
                  <a:pt x="4536" y="4986"/>
                  <a:pt x="4547" y="4992"/>
                </a:cubicBezTo>
                <a:cubicBezTo>
                  <a:pt x="4559" y="5004"/>
                  <a:pt x="4577" y="5004"/>
                  <a:pt x="4595" y="5004"/>
                </a:cubicBezTo>
                <a:cubicBezTo>
                  <a:pt x="4607" y="5004"/>
                  <a:pt x="4613" y="5004"/>
                  <a:pt x="4619" y="5004"/>
                </a:cubicBezTo>
                <a:cubicBezTo>
                  <a:pt x="4636" y="4998"/>
                  <a:pt x="4648" y="4980"/>
                  <a:pt x="4666" y="4975"/>
                </a:cubicBezTo>
                <a:cubicBezTo>
                  <a:pt x="4672" y="4975"/>
                  <a:pt x="4678" y="4975"/>
                  <a:pt x="4690" y="4975"/>
                </a:cubicBezTo>
                <a:cubicBezTo>
                  <a:pt x="4720" y="4975"/>
                  <a:pt x="4737" y="4986"/>
                  <a:pt x="4755" y="5004"/>
                </a:cubicBezTo>
                <a:cubicBezTo>
                  <a:pt x="4767" y="5010"/>
                  <a:pt x="4761" y="5022"/>
                  <a:pt x="4767" y="5028"/>
                </a:cubicBezTo>
                <a:cubicBezTo>
                  <a:pt x="4773" y="5034"/>
                  <a:pt x="4785" y="5034"/>
                  <a:pt x="4791" y="5034"/>
                </a:cubicBezTo>
                <a:cubicBezTo>
                  <a:pt x="4802" y="5034"/>
                  <a:pt x="4802" y="5046"/>
                  <a:pt x="4814" y="5046"/>
                </a:cubicBezTo>
                <a:cubicBezTo>
                  <a:pt x="4826" y="5046"/>
                  <a:pt x="4832" y="5040"/>
                  <a:pt x="4844" y="5046"/>
                </a:cubicBezTo>
                <a:cubicBezTo>
                  <a:pt x="4856" y="5046"/>
                  <a:pt x="4856" y="5063"/>
                  <a:pt x="4868" y="5069"/>
                </a:cubicBezTo>
                <a:cubicBezTo>
                  <a:pt x="4880" y="5081"/>
                  <a:pt x="4897" y="5093"/>
                  <a:pt x="4915" y="5093"/>
                </a:cubicBezTo>
                <a:lnTo>
                  <a:pt x="5093" y="5093"/>
                </a:lnTo>
                <a:close/>
                <a:moveTo>
                  <a:pt x="7850" y="1998"/>
                </a:moveTo>
                <a:lnTo>
                  <a:pt x="7850" y="1998"/>
                </a:lnTo>
                <a:cubicBezTo>
                  <a:pt x="7862" y="1992"/>
                  <a:pt x="7862" y="1986"/>
                  <a:pt x="7874" y="1986"/>
                </a:cubicBezTo>
                <a:cubicBezTo>
                  <a:pt x="7880" y="1986"/>
                  <a:pt x="7892" y="1986"/>
                  <a:pt x="7897" y="1986"/>
                </a:cubicBezTo>
                <a:cubicBezTo>
                  <a:pt x="7903" y="1986"/>
                  <a:pt x="7909" y="1998"/>
                  <a:pt x="7915" y="2004"/>
                </a:cubicBezTo>
                <a:cubicBezTo>
                  <a:pt x="7921" y="2010"/>
                  <a:pt x="7933" y="2004"/>
                  <a:pt x="7939" y="2016"/>
                </a:cubicBezTo>
                <a:cubicBezTo>
                  <a:pt x="7945" y="2022"/>
                  <a:pt x="7933" y="2034"/>
                  <a:pt x="7939" y="2040"/>
                </a:cubicBezTo>
                <a:cubicBezTo>
                  <a:pt x="7927" y="2040"/>
                  <a:pt x="7921" y="2034"/>
                  <a:pt x="7915" y="2034"/>
                </a:cubicBezTo>
                <a:cubicBezTo>
                  <a:pt x="7886" y="2034"/>
                  <a:pt x="7874" y="2034"/>
                  <a:pt x="7844" y="2034"/>
                </a:cubicBezTo>
                <a:cubicBezTo>
                  <a:pt x="7838" y="2034"/>
                  <a:pt x="7832" y="2040"/>
                  <a:pt x="7820" y="2040"/>
                </a:cubicBezTo>
                <a:cubicBezTo>
                  <a:pt x="7826" y="2075"/>
                  <a:pt x="7826" y="2075"/>
                  <a:pt x="7826" y="2075"/>
                </a:cubicBezTo>
                <a:cubicBezTo>
                  <a:pt x="7838" y="2075"/>
                  <a:pt x="7844" y="2069"/>
                  <a:pt x="7850" y="2069"/>
                </a:cubicBezTo>
                <a:cubicBezTo>
                  <a:pt x="7897" y="2069"/>
                  <a:pt x="7897" y="2069"/>
                  <a:pt x="7897" y="2069"/>
                </a:cubicBezTo>
                <a:lnTo>
                  <a:pt x="7903" y="2075"/>
                </a:lnTo>
                <a:cubicBezTo>
                  <a:pt x="7903" y="2123"/>
                  <a:pt x="7903" y="2123"/>
                  <a:pt x="7903" y="2123"/>
                </a:cubicBezTo>
                <a:cubicBezTo>
                  <a:pt x="7915" y="2146"/>
                  <a:pt x="7915" y="2146"/>
                  <a:pt x="7915" y="2146"/>
                </a:cubicBezTo>
                <a:cubicBezTo>
                  <a:pt x="7939" y="2146"/>
                  <a:pt x="7939" y="2146"/>
                  <a:pt x="7939" y="2146"/>
                </a:cubicBezTo>
                <a:cubicBezTo>
                  <a:pt x="7945" y="2146"/>
                  <a:pt x="7951" y="2141"/>
                  <a:pt x="7957" y="2141"/>
                </a:cubicBezTo>
                <a:cubicBezTo>
                  <a:pt x="7975" y="2141"/>
                  <a:pt x="7986" y="2141"/>
                  <a:pt x="8004" y="2141"/>
                </a:cubicBezTo>
                <a:cubicBezTo>
                  <a:pt x="8028" y="2141"/>
                  <a:pt x="8028" y="2141"/>
                  <a:pt x="8028" y="2141"/>
                </a:cubicBezTo>
                <a:cubicBezTo>
                  <a:pt x="8034" y="2141"/>
                  <a:pt x="8046" y="2134"/>
                  <a:pt x="8052" y="2141"/>
                </a:cubicBezTo>
                <a:cubicBezTo>
                  <a:pt x="8064" y="2146"/>
                  <a:pt x="8058" y="2158"/>
                  <a:pt x="8069" y="2164"/>
                </a:cubicBezTo>
                <a:cubicBezTo>
                  <a:pt x="8075" y="2164"/>
                  <a:pt x="8081" y="2170"/>
                  <a:pt x="8093" y="2176"/>
                </a:cubicBezTo>
                <a:cubicBezTo>
                  <a:pt x="8105" y="2176"/>
                  <a:pt x="8111" y="2176"/>
                  <a:pt x="8123" y="2176"/>
                </a:cubicBezTo>
                <a:cubicBezTo>
                  <a:pt x="8141" y="2176"/>
                  <a:pt x="8147" y="2176"/>
                  <a:pt x="8158" y="2176"/>
                </a:cubicBezTo>
                <a:cubicBezTo>
                  <a:pt x="8170" y="2170"/>
                  <a:pt x="8176" y="2164"/>
                  <a:pt x="8182" y="2158"/>
                </a:cubicBezTo>
                <a:cubicBezTo>
                  <a:pt x="8194" y="2146"/>
                  <a:pt x="8188" y="2134"/>
                  <a:pt x="8200" y="2129"/>
                </a:cubicBezTo>
                <a:cubicBezTo>
                  <a:pt x="8206" y="2123"/>
                  <a:pt x="8212" y="2117"/>
                  <a:pt x="8224" y="2111"/>
                </a:cubicBezTo>
                <a:cubicBezTo>
                  <a:pt x="8230" y="2111"/>
                  <a:pt x="8235" y="2111"/>
                  <a:pt x="8247" y="2111"/>
                </a:cubicBezTo>
                <a:cubicBezTo>
                  <a:pt x="8259" y="2105"/>
                  <a:pt x="8259" y="2093"/>
                  <a:pt x="8265" y="2087"/>
                </a:cubicBezTo>
                <a:cubicBezTo>
                  <a:pt x="8283" y="2081"/>
                  <a:pt x="8295" y="2075"/>
                  <a:pt x="8313" y="2069"/>
                </a:cubicBezTo>
                <a:cubicBezTo>
                  <a:pt x="8342" y="2069"/>
                  <a:pt x="8366" y="2069"/>
                  <a:pt x="8402" y="2069"/>
                </a:cubicBezTo>
                <a:cubicBezTo>
                  <a:pt x="8402" y="2028"/>
                  <a:pt x="8402" y="2028"/>
                  <a:pt x="8402" y="2028"/>
                </a:cubicBezTo>
                <a:cubicBezTo>
                  <a:pt x="8396" y="2016"/>
                  <a:pt x="8396" y="2004"/>
                  <a:pt x="8390" y="2004"/>
                </a:cubicBezTo>
                <a:cubicBezTo>
                  <a:pt x="8366" y="1992"/>
                  <a:pt x="8366" y="1992"/>
                  <a:pt x="8366" y="1992"/>
                </a:cubicBezTo>
                <a:cubicBezTo>
                  <a:pt x="8360" y="1986"/>
                  <a:pt x="8348" y="1992"/>
                  <a:pt x="8342" y="1992"/>
                </a:cubicBezTo>
                <a:cubicBezTo>
                  <a:pt x="8342" y="1980"/>
                  <a:pt x="8342" y="1975"/>
                  <a:pt x="8342" y="1968"/>
                </a:cubicBezTo>
                <a:cubicBezTo>
                  <a:pt x="8342" y="1957"/>
                  <a:pt x="8354" y="1957"/>
                  <a:pt x="8354" y="1945"/>
                </a:cubicBezTo>
                <a:cubicBezTo>
                  <a:pt x="8354" y="1933"/>
                  <a:pt x="8348" y="1927"/>
                  <a:pt x="8348" y="1915"/>
                </a:cubicBezTo>
                <a:cubicBezTo>
                  <a:pt x="8295" y="1915"/>
                  <a:pt x="8295" y="1915"/>
                  <a:pt x="8295" y="1915"/>
                </a:cubicBezTo>
                <a:cubicBezTo>
                  <a:pt x="8283" y="1915"/>
                  <a:pt x="8277" y="1921"/>
                  <a:pt x="8265" y="1921"/>
                </a:cubicBezTo>
                <a:cubicBezTo>
                  <a:pt x="8259" y="1927"/>
                  <a:pt x="8253" y="1933"/>
                  <a:pt x="8247" y="1939"/>
                </a:cubicBezTo>
                <a:cubicBezTo>
                  <a:pt x="8235" y="1945"/>
                  <a:pt x="8230" y="1951"/>
                  <a:pt x="8218" y="1951"/>
                </a:cubicBezTo>
                <a:cubicBezTo>
                  <a:pt x="8212" y="1951"/>
                  <a:pt x="8212" y="1963"/>
                  <a:pt x="8206" y="1963"/>
                </a:cubicBezTo>
                <a:cubicBezTo>
                  <a:pt x="8194" y="1963"/>
                  <a:pt x="8188" y="1957"/>
                  <a:pt x="8182" y="1957"/>
                </a:cubicBezTo>
                <a:cubicBezTo>
                  <a:pt x="8164" y="1957"/>
                  <a:pt x="8152" y="1951"/>
                  <a:pt x="8135" y="1951"/>
                </a:cubicBezTo>
                <a:cubicBezTo>
                  <a:pt x="8117" y="1951"/>
                  <a:pt x="8105" y="1957"/>
                  <a:pt x="8093" y="1957"/>
                </a:cubicBezTo>
                <a:cubicBezTo>
                  <a:pt x="8069" y="1963"/>
                  <a:pt x="8064" y="1980"/>
                  <a:pt x="8040" y="1980"/>
                </a:cubicBezTo>
                <a:cubicBezTo>
                  <a:pt x="7992" y="1980"/>
                  <a:pt x="7992" y="1980"/>
                  <a:pt x="7992" y="1980"/>
                </a:cubicBezTo>
                <a:cubicBezTo>
                  <a:pt x="7992" y="1957"/>
                  <a:pt x="7992" y="1957"/>
                  <a:pt x="7992" y="1957"/>
                </a:cubicBezTo>
                <a:cubicBezTo>
                  <a:pt x="7992" y="1933"/>
                  <a:pt x="7992" y="1933"/>
                  <a:pt x="7992" y="1933"/>
                </a:cubicBezTo>
                <a:cubicBezTo>
                  <a:pt x="7992" y="1921"/>
                  <a:pt x="7980" y="1921"/>
                  <a:pt x="7975" y="1909"/>
                </a:cubicBezTo>
                <a:cubicBezTo>
                  <a:pt x="7957" y="1915"/>
                  <a:pt x="7957" y="1915"/>
                  <a:pt x="7957" y="1915"/>
                </a:cubicBezTo>
                <a:cubicBezTo>
                  <a:pt x="7957" y="1939"/>
                  <a:pt x="7957" y="1939"/>
                  <a:pt x="7957" y="1939"/>
                </a:cubicBezTo>
                <a:cubicBezTo>
                  <a:pt x="7939" y="1933"/>
                  <a:pt x="7933" y="1927"/>
                  <a:pt x="7921" y="1927"/>
                </a:cubicBezTo>
                <a:cubicBezTo>
                  <a:pt x="7909" y="1927"/>
                  <a:pt x="7897" y="1933"/>
                  <a:pt x="7886" y="1933"/>
                </a:cubicBezTo>
                <a:cubicBezTo>
                  <a:pt x="7880" y="1933"/>
                  <a:pt x="7868" y="1933"/>
                  <a:pt x="7862" y="1933"/>
                </a:cubicBezTo>
                <a:cubicBezTo>
                  <a:pt x="7856" y="1939"/>
                  <a:pt x="7844" y="1939"/>
                  <a:pt x="7838" y="1945"/>
                </a:cubicBezTo>
                <a:cubicBezTo>
                  <a:pt x="7832" y="1951"/>
                  <a:pt x="7820" y="1957"/>
                  <a:pt x="7820" y="1968"/>
                </a:cubicBezTo>
                <a:cubicBezTo>
                  <a:pt x="7820" y="1980"/>
                  <a:pt x="7826" y="1986"/>
                  <a:pt x="7826" y="1998"/>
                </a:cubicBezTo>
                <a:cubicBezTo>
                  <a:pt x="7838" y="1992"/>
                  <a:pt x="7844" y="1998"/>
                  <a:pt x="7850" y="1998"/>
                </a:cubicBezTo>
                <a:close/>
                <a:moveTo>
                  <a:pt x="6095" y="3137"/>
                </a:moveTo>
                <a:lnTo>
                  <a:pt x="6095" y="3137"/>
                </a:lnTo>
                <a:cubicBezTo>
                  <a:pt x="6083" y="3142"/>
                  <a:pt x="6077" y="3142"/>
                  <a:pt x="6071" y="3148"/>
                </a:cubicBezTo>
                <a:cubicBezTo>
                  <a:pt x="6065" y="3154"/>
                  <a:pt x="6071" y="3166"/>
                  <a:pt x="6071" y="3172"/>
                </a:cubicBezTo>
                <a:cubicBezTo>
                  <a:pt x="6065" y="3184"/>
                  <a:pt x="6065" y="3190"/>
                  <a:pt x="6065" y="3202"/>
                </a:cubicBezTo>
                <a:cubicBezTo>
                  <a:pt x="6065" y="3214"/>
                  <a:pt x="6054" y="3214"/>
                  <a:pt x="6048" y="3225"/>
                </a:cubicBezTo>
                <a:cubicBezTo>
                  <a:pt x="6042" y="3231"/>
                  <a:pt x="6036" y="3237"/>
                  <a:pt x="6030" y="3249"/>
                </a:cubicBezTo>
                <a:cubicBezTo>
                  <a:pt x="6018" y="3261"/>
                  <a:pt x="6006" y="3279"/>
                  <a:pt x="5988" y="3291"/>
                </a:cubicBezTo>
                <a:cubicBezTo>
                  <a:pt x="5965" y="3314"/>
                  <a:pt x="5947" y="3332"/>
                  <a:pt x="5947" y="3368"/>
                </a:cubicBezTo>
                <a:cubicBezTo>
                  <a:pt x="5947" y="3380"/>
                  <a:pt x="5953" y="3386"/>
                  <a:pt x="5953" y="3397"/>
                </a:cubicBezTo>
                <a:cubicBezTo>
                  <a:pt x="6113" y="3397"/>
                  <a:pt x="6113" y="3397"/>
                  <a:pt x="6113" y="3397"/>
                </a:cubicBezTo>
                <a:cubicBezTo>
                  <a:pt x="6136" y="3397"/>
                  <a:pt x="6148" y="3415"/>
                  <a:pt x="6160" y="3427"/>
                </a:cubicBezTo>
                <a:cubicBezTo>
                  <a:pt x="6178" y="3445"/>
                  <a:pt x="6184" y="3457"/>
                  <a:pt x="6208" y="3463"/>
                </a:cubicBezTo>
                <a:cubicBezTo>
                  <a:pt x="6214" y="3457"/>
                  <a:pt x="6225" y="3457"/>
                  <a:pt x="6231" y="3445"/>
                </a:cubicBezTo>
                <a:cubicBezTo>
                  <a:pt x="6231" y="3433"/>
                  <a:pt x="6231" y="3415"/>
                  <a:pt x="6231" y="3403"/>
                </a:cubicBezTo>
                <a:cubicBezTo>
                  <a:pt x="6231" y="3391"/>
                  <a:pt x="6225" y="3386"/>
                  <a:pt x="6225" y="3380"/>
                </a:cubicBezTo>
                <a:cubicBezTo>
                  <a:pt x="6225" y="3356"/>
                  <a:pt x="6237" y="3350"/>
                  <a:pt x="6249" y="3332"/>
                </a:cubicBezTo>
                <a:cubicBezTo>
                  <a:pt x="6243" y="3309"/>
                  <a:pt x="6243" y="3309"/>
                  <a:pt x="6243" y="3309"/>
                </a:cubicBezTo>
                <a:cubicBezTo>
                  <a:pt x="6231" y="3309"/>
                  <a:pt x="6225" y="3314"/>
                  <a:pt x="6220" y="3309"/>
                </a:cubicBezTo>
                <a:cubicBezTo>
                  <a:pt x="6202" y="3303"/>
                  <a:pt x="6190" y="3291"/>
                  <a:pt x="6172" y="3279"/>
                </a:cubicBezTo>
                <a:cubicBezTo>
                  <a:pt x="6160" y="3273"/>
                  <a:pt x="6160" y="3261"/>
                  <a:pt x="6148" y="3261"/>
                </a:cubicBezTo>
                <a:cubicBezTo>
                  <a:pt x="6143" y="3255"/>
                  <a:pt x="6136" y="3255"/>
                  <a:pt x="6125" y="3255"/>
                </a:cubicBezTo>
                <a:cubicBezTo>
                  <a:pt x="6119" y="3249"/>
                  <a:pt x="6113" y="3255"/>
                  <a:pt x="6107" y="3255"/>
                </a:cubicBezTo>
                <a:cubicBezTo>
                  <a:pt x="6095" y="3249"/>
                  <a:pt x="6089" y="3243"/>
                  <a:pt x="6083" y="3243"/>
                </a:cubicBezTo>
                <a:cubicBezTo>
                  <a:pt x="6089" y="3225"/>
                  <a:pt x="6089" y="3208"/>
                  <a:pt x="6101" y="3196"/>
                </a:cubicBezTo>
                <a:cubicBezTo>
                  <a:pt x="6101" y="3190"/>
                  <a:pt x="6119" y="3190"/>
                  <a:pt x="6119" y="3184"/>
                </a:cubicBezTo>
                <a:cubicBezTo>
                  <a:pt x="6125" y="3178"/>
                  <a:pt x="6125" y="3172"/>
                  <a:pt x="6125" y="3160"/>
                </a:cubicBezTo>
                <a:cubicBezTo>
                  <a:pt x="6125" y="3148"/>
                  <a:pt x="6119" y="3148"/>
                  <a:pt x="6113" y="3137"/>
                </a:cubicBezTo>
                <a:cubicBezTo>
                  <a:pt x="6107" y="3142"/>
                  <a:pt x="6101" y="3137"/>
                  <a:pt x="6095" y="3137"/>
                </a:cubicBezTo>
                <a:close/>
                <a:moveTo>
                  <a:pt x="5787" y="3261"/>
                </a:moveTo>
                <a:lnTo>
                  <a:pt x="5787" y="3261"/>
                </a:lnTo>
                <a:cubicBezTo>
                  <a:pt x="5775" y="3261"/>
                  <a:pt x="5769" y="3255"/>
                  <a:pt x="5763" y="3255"/>
                </a:cubicBezTo>
                <a:cubicBezTo>
                  <a:pt x="5757" y="3249"/>
                  <a:pt x="5745" y="3255"/>
                  <a:pt x="5739" y="3255"/>
                </a:cubicBezTo>
                <a:cubicBezTo>
                  <a:pt x="5727" y="3249"/>
                  <a:pt x="5727" y="3243"/>
                  <a:pt x="5716" y="3243"/>
                </a:cubicBezTo>
                <a:cubicBezTo>
                  <a:pt x="5704" y="3237"/>
                  <a:pt x="5704" y="3225"/>
                  <a:pt x="5692" y="3220"/>
                </a:cubicBezTo>
                <a:cubicBezTo>
                  <a:pt x="5686" y="3214"/>
                  <a:pt x="5680" y="3220"/>
                  <a:pt x="5668" y="3220"/>
                </a:cubicBezTo>
                <a:cubicBezTo>
                  <a:pt x="5650" y="3231"/>
                  <a:pt x="5650" y="3231"/>
                  <a:pt x="5650" y="3231"/>
                </a:cubicBezTo>
                <a:cubicBezTo>
                  <a:pt x="5656" y="3231"/>
                  <a:pt x="5662" y="3237"/>
                  <a:pt x="5668" y="3243"/>
                </a:cubicBezTo>
                <a:cubicBezTo>
                  <a:pt x="5680" y="3249"/>
                  <a:pt x="5680" y="3261"/>
                  <a:pt x="5686" y="3261"/>
                </a:cubicBezTo>
                <a:cubicBezTo>
                  <a:pt x="5692" y="3267"/>
                  <a:pt x="5704" y="3273"/>
                  <a:pt x="5710" y="3279"/>
                </a:cubicBezTo>
                <a:cubicBezTo>
                  <a:pt x="5722" y="3291"/>
                  <a:pt x="5727" y="3303"/>
                  <a:pt x="5745" y="3303"/>
                </a:cubicBezTo>
                <a:cubicBezTo>
                  <a:pt x="5757" y="3303"/>
                  <a:pt x="5763" y="3291"/>
                  <a:pt x="5775" y="3279"/>
                </a:cubicBezTo>
                <a:cubicBezTo>
                  <a:pt x="5775" y="3279"/>
                  <a:pt x="5781" y="3267"/>
                  <a:pt x="5787" y="3261"/>
                </a:cubicBezTo>
                <a:close/>
                <a:moveTo>
                  <a:pt x="7393" y="1731"/>
                </a:moveTo>
                <a:lnTo>
                  <a:pt x="7393" y="1731"/>
                </a:lnTo>
                <a:cubicBezTo>
                  <a:pt x="7400" y="1731"/>
                  <a:pt x="7400" y="1731"/>
                  <a:pt x="7400" y="1731"/>
                </a:cubicBezTo>
                <a:cubicBezTo>
                  <a:pt x="7405" y="1731"/>
                  <a:pt x="7405" y="1731"/>
                  <a:pt x="7411" y="1731"/>
                </a:cubicBezTo>
                <a:lnTo>
                  <a:pt x="7411" y="1731"/>
                </a:lnTo>
                <a:cubicBezTo>
                  <a:pt x="7411" y="1731"/>
                  <a:pt x="7411" y="1731"/>
                  <a:pt x="7417" y="1731"/>
                </a:cubicBezTo>
                <a:lnTo>
                  <a:pt x="7417" y="1731"/>
                </a:lnTo>
                <a:cubicBezTo>
                  <a:pt x="7423" y="1737"/>
                  <a:pt x="7423" y="1737"/>
                  <a:pt x="7423" y="1737"/>
                </a:cubicBezTo>
                <a:cubicBezTo>
                  <a:pt x="7423" y="1737"/>
                  <a:pt x="7423" y="1737"/>
                  <a:pt x="7429" y="1737"/>
                </a:cubicBezTo>
                <a:cubicBezTo>
                  <a:pt x="7429" y="1743"/>
                  <a:pt x="7429" y="1743"/>
                  <a:pt x="7435" y="1743"/>
                </a:cubicBezTo>
                <a:cubicBezTo>
                  <a:pt x="7435" y="1749"/>
                  <a:pt x="7435" y="1749"/>
                  <a:pt x="7435" y="1749"/>
                </a:cubicBezTo>
                <a:cubicBezTo>
                  <a:pt x="7441" y="1749"/>
                  <a:pt x="7447" y="1749"/>
                  <a:pt x="7447" y="1749"/>
                </a:cubicBezTo>
                <a:cubicBezTo>
                  <a:pt x="7459" y="1749"/>
                  <a:pt x="7465" y="1749"/>
                  <a:pt x="7471" y="1749"/>
                </a:cubicBezTo>
                <a:cubicBezTo>
                  <a:pt x="7482" y="1755"/>
                  <a:pt x="7488" y="1761"/>
                  <a:pt x="7494" y="1767"/>
                </a:cubicBezTo>
                <a:cubicBezTo>
                  <a:pt x="7506" y="1773"/>
                  <a:pt x="7512" y="1767"/>
                  <a:pt x="7524" y="1767"/>
                </a:cubicBezTo>
                <a:cubicBezTo>
                  <a:pt x="7530" y="1767"/>
                  <a:pt x="7536" y="1767"/>
                  <a:pt x="7542" y="1767"/>
                </a:cubicBezTo>
                <a:cubicBezTo>
                  <a:pt x="7548" y="1767"/>
                  <a:pt x="7548" y="1761"/>
                  <a:pt x="7554" y="1761"/>
                </a:cubicBezTo>
                <a:cubicBezTo>
                  <a:pt x="7566" y="1761"/>
                  <a:pt x="7571" y="1755"/>
                  <a:pt x="7577" y="1749"/>
                </a:cubicBezTo>
                <a:cubicBezTo>
                  <a:pt x="7583" y="1743"/>
                  <a:pt x="7589" y="1743"/>
                  <a:pt x="7595" y="1737"/>
                </a:cubicBezTo>
                <a:cubicBezTo>
                  <a:pt x="7595" y="1731"/>
                  <a:pt x="7595" y="1725"/>
                  <a:pt x="7601" y="1725"/>
                </a:cubicBezTo>
                <a:cubicBezTo>
                  <a:pt x="7613" y="1720"/>
                  <a:pt x="7619" y="1714"/>
                  <a:pt x="7625" y="1714"/>
                </a:cubicBezTo>
                <a:cubicBezTo>
                  <a:pt x="7631" y="1708"/>
                  <a:pt x="7643" y="1714"/>
                  <a:pt x="7648" y="1714"/>
                </a:cubicBezTo>
                <a:cubicBezTo>
                  <a:pt x="7654" y="1714"/>
                  <a:pt x="7654" y="1708"/>
                  <a:pt x="7660" y="1708"/>
                </a:cubicBezTo>
                <a:cubicBezTo>
                  <a:pt x="7666" y="1708"/>
                  <a:pt x="7672" y="1702"/>
                  <a:pt x="7672" y="1702"/>
                </a:cubicBezTo>
                <a:cubicBezTo>
                  <a:pt x="7678" y="1702"/>
                  <a:pt x="7684" y="1702"/>
                  <a:pt x="7690" y="1702"/>
                </a:cubicBezTo>
                <a:cubicBezTo>
                  <a:pt x="7690" y="1702"/>
                  <a:pt x="7696" y="1696"/>
                  <a:pt x="7702" y="1696"/>
                </a:cubicBezTo>
                <a:cubicBezTo>
                  <a:pt x="7702" y="1696"/>
                  <a:pt x="7708" y="1690"/>
                  <a:pt x="7714" y="1690"/>
                </a:cubicBezTo>
                <a:cubicBezTo>
                  <a:pt x="7714" y="1690"/>
                  <a:pt x="7720" y="1690"/>
                  <a:pt x="7726" y="1690"/>
                </a:cubicBezTo>
                <a:lnTo>
                  <a:pt x="7732" y="1684"/>
                </a:lnTo>
                <a:cubicBezTo>
                  <a:pt x="7737" y="1678"/>
                  <a:pt x="7743" y="1678"/>
                  <a:pt x="7743" y="1678"/>
                </a:cubicBezTo>
                <a:cubicBezTo>
                  <a:pt x="7749" y="1672"/>
                  <a:pt x="7749" y="1666"/>
                  <a:pt x="7755" y="1666"/>
                </a:cubicBezTo>
                <a:cubicBezTo>
                  <a:pt x="7761" y="1660"/>
                  <a:pt x="7761" y="1654"/>
                  <a:pt x="7767" y="1648"/>
                </a:cubicBezTo>
                <a:cubicBezTo>
                  <a:pt x="7767" y="1648"/>
                  <a:pt x="7773" y="1642"/>
                  <a:pt x="7779" y="1636"/>
                </a:cubicBezTo>
                <a:cubicBezTo>
                  <a:pt x="7785" y="1625"/>
                  <a:pt x="7791" y="1619"/>
                  <a:pt x="7803" y="1619"/>
                </a:cubicBezTo>
                <a:cubicBezTo>
                  <a:pt x="7862" y="1619"/>
                  <a:pt x="7862" y="1619"/>
                  <a:pt x="7862" y="1619"/>
                </a:cubicBezTo>
                <a:cubicBezTo>
                  <a:pt x="7868" y="1619"/>
                  <a:pt x="7874" y="1613"/>
                  <a:pt x="7880" y="1607"/>
                </a:cubicBezTo>
                <a:cubicBezTo>
                  <a:pt x="7886" y="1607"/>
                  <a:pt x="7892" y="1601"/>
                  <a:pt x="7892" y="1595"/>
                </a:cubicBezTo>
                <a:cubicBezTo>
                  <a:pt x="7897" y="1595"/>
                  <a:pt x="7903" y="1589"/>
                  <a:pt x="7909" y="1583"/>
                </a:cubicBezTo>
                <a:cubicBezTo>
                  <a:pt x="7909" y="1583"/>
                  <a:pt x="7909" y="1577"/>
                  <a:pt x="7909" y="1571"/>
                </a:cubicBezTo>
                <a:cubicBezTo>
                  <a:pt x="7897" y="1571"/>
                  <a:pt x="7897" y="1571"/>
                  <a:pt x="7897" y="1571"/>
                </a:cubicBezTo>
                <a:cubicBezTo>
                  <a:pt x="7886" y="1577"/>
                  <a:pt x="7880" y="1577"/>
                  <a:pt x="7874" y="1583"/>
                </a:cubicBezTo>
                <a:cubicBezTo>
                  <a:pt x="7874" y="1589"/>
                  <a:pt x="7874" y="1595"/>
                  <a:pt x="7874" y="1595"/>
                </a:cubicBezTo>
                <a:cubicBezTo>
                  <a:pt x="7868" y="1601"/>
                  <a:pt x="7862" y="1601"/>
                  <a:pt x="7850" y="1601"/>
                </a:cubicBezTo>
                <a:cubicBezTo>
                  <a:pt x="7844" y="1601"/>
                  <a:pt x="7844" y="1601"/>
                  <a:pt x="7844" y="1601"/>
                </a:cubicBezTo>
                <a:cubicBezTo>
                  <a:pt x="7838" y="1601"/>
                  <a:pt x="7826" y="1595"/>
                  <a:pt x="7820" y="1589"/>
                </a:cubicBezTo>
                <a:cubicBezTo>
                  <a:pt x="7814" y="1583"/>
                  <a:pt x="7814" y="1571"/>
                  <a:pt x="7803" y="1571"/>
                </a:cubicBezTo>
                <a:cubicBezTo>
                  <a:pt x="7803" y="1565"/>
                  <a:pt x="7797" y="1571"/>
                  <a:pt x="7797" y="1571"/>
                </a:cubicBezTo>
                <a:cubicBezTo>
                  <a:pt x="7785" y="1571"/>
                  <a:pt x="7785" y="1571"/>
                  <a:pt x="7785" y="1571"/>
                </a:cubicBezTo>
                <a:cubicBezTo>
                  <a:pt x="7761" y="1571"/>
                  <a:pt x="7749" y="1571"/>
                  <a:pt x="7732" y="1565"/>
                </a:cubicBezTo>
                <a:cubicBezTo>
                  <a:pt x="7732" y="1559"/>
                  <a:pt x="7726" y="1559"/>
                  <a:pt x="7726" y="1559"/>
                </a:cubicBezTo>
                <a:cubicBezTo>
                  <a:pt x="7720" y="1559"/>
                  <a:pt x="7714" y="1554"/>
                  <a:pt x="7714" y="1554"/>
                </a:cubicBezTo>
                <a:cubicBezTo>
                  <a:pt x="7708" y="1548"/>
                  <a:pt x="7702" y="1548"/>
                  <a:pt x="7702" y="1542"/>
                </a:cubicBezTo>
                <a:cubicBezTo>
                  <a:pt x="7696" y="1536"/>
                  <a:pt x="7696" y="1536"/>
                  <a:pt x="7696" y="1530"/>
                </a:cubicBezTo>
                <a:cubicBezTo>
                  <a:pt x="7696" y="1506"/>
                  <a:pt x="7696" y="1506"/>
                  <a:pt x="7696" y="1506"/>
                </a:cubicBezTo>
                <a:cubicBezTo>
                  <a:pt x="7708" y="1506"/>
                  <a:pt x="7708" y="1500"/>
                  <a:pt x="7720" y="1500"/>
                </a:cubicBezTo>
                <a:cubicBezTo>
                  <a:pt x="7732" y="1500"/>
                  <a:pt x="7737" y="1506"/>
                  <a:pt x="7749" y="1500"/>
                </a:cubicBezTo>
                <a:cubicBezTo>
                  <a:pt x="7755" y="1500"/>
                  <a:pt x="7761" y="1500"/>
                  <a:pt x="7761" y="1500"/>
                </a:cubicBezTo>
                <a:cubicBezTo>
                  <a:pt x="7773" y="1500"/>
                  <a:pt x="7779" y="1500"/>
                  <a:pt x="7791" y="1494"/>
                </a:cubicBezTo>
                <a:cubicBezTo>
                  <a:pt x="7797" y="1488"/>
                  <a:pt x="7803" y="1482"/>
                  <a:pt x="7809" y="1470"/>
                </a:cubicBezTo>
                <a:cubicBezTo>
                  <a:pt x="7814" y="1470"/>
                  <a:pt x="7814" y="1470"/>
                  <a:pt x="7820" y="1476"/>
                </a:cubicBezTo>
                <a:cubicBezTo>
                  <a:pt x="7826" y="1476"/>
                  <a:pt x="7826" y="1482"/>
                  <a:pt x="7826" y="1488"/>
                </a:cubicBezTo>
                <a:cubicBezTo>
                  <a:pt x="7832" y="1494"/>
                  <a:pt x="7826" y="1506"/>
                  <a:pt x="7826" y="1512"/>
                </a:cubicBezTo>
                <a:cubicBezTo>
                  <a:pt x="7826" y="1518"/>
                  <a:pt x="7832" y="1524"/>
                  <a:pt x="7832" y="1524"/>
                </a:cubicBezTo>
                <a:cubicBezTo>
                  <a:pt x="7838" y="1530"/>
                  <a:pt x="7838" y="1536"/>
                  <a:pt x="7838" y="1536"/>
                </a:cubicBezTo>
                <a:cubicBezTo>
                  <a:pt x="7844" y="1548"/>
                  <a:pt x="7856" y="1548"/>
                  <a:pt x="7868" y="1548"/>
                </a:cubicBezTo>
                <a:cubicBezTo>
                  <a:pt x="7874" y="1548"/>
                  <a:pt x="7874" y="1548"/>
                  <a:pt x="7880" y="1542"/>
                </a:cubicBezTo>
                <a:cubicBezTo>
                  <a:pt x="7880" y="1536"/>
                  <a:pt x="7880" y="1530"/>
                  <a:pt x="7880" y="1530"/>
                </a:cubicBezTo>
                <a:cubicBezTo>
                  <a:pt x="7886" y="1518"/>
                  <a:pt x="7897" y="1518"/>
                  <a:pt x="7903" y="1512"/>
                </a:cubicBezTo>
                <a:cubicBezTo>
                  <a:pt x="7915" y="1512"/>
                  <a:pt x="7921" y="1512"/>
                  <a:pt x="7927" y="1512"/>
                </a:cubicBezTo>
                <a:cubicBezTo>
                  <a:pt x="7939" y="1512"/>
                  <a:pt x="7945" y="1512"/>
                  <a:pt x="7957" y="1512"/>
                </a:cubicBezTo>
                <a:cubicBezTo>
                  <a:pt x="7957" y="1512"/>
                  <a:pt x="7963" y="1512"/>
                  <a:pt x="7963" y="1506"/>
                </a:cubicBezTo>
                <a:cubicBezTo>
                  <a:pt x="7963" y="1500"/>
                  <a:pt x="7963" y="1494"/>
                  <a:pt x="7963" y="1488"/>
                </a:cubicBezTo>
                <a:cubicBezTo>
                  <a:pt x="7963" y="1476"/>
                  <a:pt x="7957" y="1470"/>
                  <a:pt x="7951" y="1459"/>
                </a:cubicBezTo>
                <a:cubicBezTo>
                  <a:pt x="7951" y="1453"/>
                  <a:pt x="7945" y="1447"/>
                  <a:pt x="7945" y="1447"/>
                </a:cubicBezTo>
                <a:cubicBezTo>
                  <a:pt x="7933" y="1441"/>
                  <a:pt x="7927" y="1441"/>
                  <a:pt x="7921" y="1435"/>
                </a:cubicBezTo>
                <a:cubicBezTo>
                  <a:pt x="7909" y="1429"/>
                  <a:pt x="7903" y="1423"/>
                  <a:pt x="7897" y="1417"/>
                </a:cubicBezTo>
                <a:cubicBezTo>
                  <a:pt x="7897" y="1405"/>
                  <a:pt x="7903" y="1399"/>
                  <a:pt x="7897" y="1393"/>
                </a:cubicBezTo>
                <a:cubicBezTo>
                  <a:pt x="7897" y="1387"/>
                  <a:pt x="7892" y="1387"/>
                  <a:pt x="7886" y="1387"/>
                </a:cubicBezTo>
                <a:cubicBezTo>
                  <a:pt x="7886" y="1382"/>
                  <a:pt x="7886" y="1376"/>
                  <a:pt x="7886" y="1376"/>
                </a:cubicBezTo>
                <a:cubicBezTo>
                  <a:pt x="7886" y="1370"/>
                  <a:pt x="7886" y="1364"/>
                  <a:pt x="7886" y="1364"/>
                </a:cubicBezTo>
                <a:cubicBezTo>
                  <a:pt x="7886" y="1358"/>
                  <a:pt x="7880" y="1358"/>
                  <a:pt x="7874" y="1358"/>
                </a:cubicBezTo>
                <a:cubicBezTo>
                  <a:pt x="7868" y="1352"/>
                  <a:pt x="7862" y="1352"/>
                  <a:pt x="7850" y="1346"/>
                </a:cubicBezTo>
                <a:cubicBezTo>
                  <a:pt x="7844" y="1346"/>
                  <a:pt x="7844" y="1340"/>
                  <a:pt x="7838" y="1340"/>
                </a:cubicBezTo>
                <a:cubicBezTo>
                  <a:pt x="7844" y="1334"/>
                  <a:pt x="7844" y="1334"/>
                  <a:pt x="7850" y="1328"/>
                </a:cubicBezTo>
                <a:cubicBezTo>
                  <a:pt x="7850" y="1328"/>
                  <a:pt x="7856" y="1328"/>
                  <a:pt x="7862" y="1328"/>
                </a:cubicBezTo>
                <a:cubicBezTo>
                  <a:pt x="7868" y="1328"/>
                  <a:pt x="7874" y="1340"/>
                  <a:pt x="7880" y="1346"/>
                </a:cubicBezTo>
                <a:cubicBezTo>
                  <a:pt x="7886" y="1346"/>
                  <a:pt x="7880" y="1358"/>
                  <a:pt x="7886" y="1358"/>
                </a:cubicBezTo>
                <a:cubicBezTo>
                  <a:pt x="7892" y="1358"/>
                  <a:pt x="7892" y="1358"/>
                  <a:pt x="7897" y="1358"/>
                </a:cubicBezTo>
                <a:cubicBezTo>
                  <a:pt x="7909" y="1358"/>
                  <a:pt x="7909" y="1358"/>
                  <a:pt x="7909" y="1358"/>
                </a:cubicBezTo>
                <a:cubicBezTo>
                  <a:pt x="7915" y="1358"/>
                  <a:pt x="7921" y="1352"/>
                  <a:pt x="7921" y="1352"/>
                </a:cubicBezTo>
                <a:cubicBezTo>
                  <a:pt x="7927" y="1352"/>
                  <a:pt x="7927" y="1358"/>
                  <a:pt x="7933" y="1358"/>
                </a:cubicBezTo>
                <a:cubicBezTo>
                  <a:pt x="7939" y="1340"/>
                  <a:pt x="7939" y="1328"/>
                  <a:pt x="7939" y="1310"/>
                </a:cubicBezTo>
                <a:cubicBezTo>
                  <a:pt x="7939" y="1299"/>
                  <a:pt x="7939" y="1299"/>
                  <a:pt x="7939" y="1299"/>
                </a:cubicBezTo>
                <a:cubicBezTo>
                  <a:pt x="7939" y="1299"/>
                  <a:pt x="7939" y="1293"/>
                  <a:pt x="7939" y="1287"/>
                </a:cubicBezTo>
                <a:cubicBezTo>
                  <a:pt x="7939" y="1287"/>
                  <a:pt x="7945" y="1281"/>
                  <a:pt x="7945" y="1275"/>
                </a:cubicBezTo>
                <a:cubicBezTo>
                  <a:pt x="7945" y="1275"/>
                  <a:pt x="7945" y="1269"/>
                  <a:pt x="7945" y="1263"/>
                </a:cubicBezTo>
                <a:cubicBezTo>
                  <a:pt x="7939" y="1263"/>
                  <a:pt x="7933" y="1263"/>
                  <a:pt x="7933" y="1263"/>
                </a:cubicBezTo>
                <a:cubicBezTo>
                  <a:pt x="7921" y="1257"/>
                  <a:pt x="7915" y="1257"/>
                  <a:pt x="7909" y="1257"/>
                </a:cubicBezTo>
                <a:cubicBezTo>
                  <a:pt x="7897" y="1257"/>
                  <a:pt x="7892" y="1251"/>
                  <a:pt x="7880" y="1257"/>
                </a:cubicBezTo>
                <a:cubicBezTo>
                  <a:pt x="7880" y="1257"/>
                  <a:pt x="7880" y="1263"/>
                  <a:pt x="7880" y="1269"/>
                </a:cubicBezTo>
                <a:cubicBezTo>
                  <a:pt x="7874" y="1269"/>
                  <a:pt x="7868" y="1269"/>
                  <a:pt x="7862" y="1269"/>
                </a:cubicBezTo>
                <a:cubicBezTo>
                  <a:pt x="7826" y="1269"/>
                  <a:pt x="7826" y="1269"/>
                  <a:pt x="7826" y="1269"/>
                </a:cubicBezTo>
                <a:cubicBezTo>
                  <a:pt x="7832" y="1263"/>
                  <a:pt x="7832" y="1257"/>
                  <a:pt x="7838" y="1257"/>
                </a:cubicBezTo>
                <a:cubicBezTo>
                  <a:pt x="7838" y="1251"/>
                  <a:pt x="7844" y="1251"/>
                  <a:pt x="7850" y="1251"/>
                </a:cubicBezTo>
                <a:cubicBezTo>
                  <a:pt x="7850" y="1251"/>
                  <a:pt x="7856" y="1245"/>
                  <a:pt x="7862" y="1245"/>
                </a:cubicBezTo>
                <a:cubicBezTo>
                  <a:pt x="7862" y="1245"/>
                  <a:pt x="7856" y="1239"/>
                  <a:pt x="7862" y="1233"/>
                </a:cubicBezTo>
                <a:cubicBezTo>
                  <a:pt x="7850" y="1233"/>
                  <a:pt x="7844" y="1227"/>
                  <a:pt x="7838" y="1227"/>
                </a:cubicBezTo>
                <a:cubicBezTo>
                  <a:pt x="7832" y="1227"/>
                  <a:pt x="7832" y="1221"/>
                  <a:pt x="7826" y="1221"/>
                </a:cubicBezTo>
                <a:cubicBezTo>
                  <a:pt x="7832" y="1210"/>
                  <a:pt x="7832" y="1210"/>
                  <a:pt x="7832" y="1210"/>
                </a:cubicBezTo>
                <a:cubicBezTo>
                  <a:pt x="7880" y="1210"/>
                  <a:pt x="7880" y="1210"/>
                  <a:pt x="7880" y="1210"/>
                </a:cubicBezTo>
                <a:cubicBezTo>
                  <a:pt x="7880" y="1245"/>
                  <a:pt x="7880" y="1245"/>
                  <a:pt x="7880" y="1245"/>
                </a:cubicBezTo>
                <a:cubicBezTo>
                  <a:pt x="7927" y="1245"/>
                  <a:pt x="7927" y="1245"/>
                  <a:pt x="7927" y="1245"/>
                </a:cubicBezTo>
                <a:cubicBezTo>
                  <a:pt x="7933" y="1245"/>
                  <a:pt x="7939" y="1245"/>
                  <a:pt x="7939" y="1239"/>
                </a:cubicBezTo>
                <a:cubicBezTo>
                  <a:pt x="7945" y="1239"/>
                  <a:pt x="7939" y="1233"/>
                  <a:pt x="7945" y="1227"/>
                </a:cubicBezTo>
                <a:cubicBezTo>
                  <a:pt x="7951" y="1227"/>
                  <a:pt x="7963" y="1227"/>
                  <a:pt x="7969" y="1227"/>
                </a:cubicBezTo>
                <a:cubicBezTo>
                  <a:pt x="7980" y="1227"/>
                  <a:pt x="7980" y="1227"/>
                  <a:pt x="7980" y="1227"/>
                </a:cubicBezTo>
                <a:cubicBezTo>
                  <a:pt x="7998" y="1227"/>
                  <a:pt x="7998" y="1239"/>
                  <a:pt x="8016" y="1239"/>
                </a:cubicBezTo>
                <a:cubicBezTo>
                  <a:pt x="8022" y="1239"/>
                  <a:pt x="8028" y="1233"/>
                  <a:pt x="8034" y="1233"/>
                </a:cubicBezTo>
                <a:cubicBezTo>
                  <a:pt x="8034" y="1227"/>
                  <a:pt x="8034" y="1221"/>
                  <a:pt x="8040" y="1221"/>
                </a:cubicBezTo>
                <a:cubicBezTo>
                  <a:pt x="8046" y="1215"/>
                  <a:pt x="8052" y="1215"/>
                  <a:pt x="8052" y="1210"/>
                </a:cubicBezTo>
                <a:cubicBezTo>
                  <a:pt x="8052" y="1204"/>
                  <a:pt x="8046" y="1198"/>
                  <a:pt x="8040" y="1192"/>
                </a:cubicBezTo>
                <a:cubicBezTo>
                  <a:pt x="8040" y="1186"/>
                  <a:pt x="8034" y="1180"/>
                  <a:pt x="8034" y="1180"/>
                </a:cubicBezTo>
                <a:cubicBezTo>
                  <a:pt x="8028" y="1174"/>
                  <a:pt x="8022" y="1168"/>
                  <a:pt x="8016" y="1168"/>
                </a:cubicBezTo>
                <a:cubicBezTo>
                  <a:pt x="8010" y="1168"/>
                  <a:pt x="8004" y="1168"/>
                  <a:pt x="7998" y="1168"/>
                </a:cubicBezTo>
                <a:cubicBezTo>
                  <a:pt x="7992" y="1168"/>
                  <a:pt x="7992" y="1174"/>
                  <a:pt x="7986" y="1174"/>
                </a:cubicBezTo>
                <a:cubicBezTo>
                  <a:pt x="7980" y="1174"/>
                  <a:pt x="7980" y="1180"/>
                  <a:pt x="7975" y="1180"/>
                </a:cubicBezTo>
                <a:cubicBezTo>
                  <a:pt x="7969" y="1180"/>
                  <a:pt x="7969" y="1174"/>
                  <a:pt x="7963" y="1174"/>
                </a:cubicBezTo>
                <a:cubicBezTo>
                  <a:pt x="7957" y="1174"/>
                  <a:pt x="7951" y="1168"/>
                  <a:pt x="7951" y="1168"/>
                </a:cubicBezTo>
                <a:cubicBezTo>
                  <a:pt x="7951" y="1162"/>
                  <a:pt x="7945" y="1162"/>
                  <a:pt x="7945" y="1156"/>
                </a:cubicBezTo>
                <a:cubicBezTo>
                  <a:pt x="7945" y="1144"/>
                  <a:pt x="7951" y="1144"/>
                  <a:pt x="7957" y="1144"/>
                </a:cubicBezTo>
                <a:cubicBezTo>
                  <a:pt x="7963" y="1144"/>
                  <a:pt x="7969" y="1144"/>
                  <a:pt x="7969" y="1144"/>
                </a:cubicBezTo>
                <a:cubicBezTo>
                  <a:pt x="7975" y="1144"/>
                  <a:pt x="7980" y="1150"/>
                  <a:pt x="7980" y="1150"/>
                </a:cubicBezTo>
                <a:cubicBezTo>
                  <a:pt x="7992" y="1150"/>
                  <a:pt x="7998" y="1150"/>
                  <a:pt x="8004" y="1150"/>
                </a:cubicBezTo>
                <a:cubicBezTo>
                  <a:pt x="8016" y="1150"/>
                  <a:pt x="8022" y="1150"/>
                  <a:pt x="8034" y="1150"/>
                </a:cubicBezTo>
                <a:lnTo>
                  <a:pt x="8040" y="1144"/>
                </a:lnTo>
                <a:cubicBezTo>
                  <a:pt x="8052" y="1138"/>
                  <a:pt x="8052" y="1138"/>
                  <a:pt x="8052" y="1138"/>
                </a:cubicBezTo>
                <a:cubicBezTo>
                  <a:pt x="8058" y="1132"/>
                  <a:pt x="8058" y="1127"/>
                  <a:pt x="8064" y="1127"/>
                </a:cubicBezTo>
                <a:cubicBezTo>
                  <a:pt x="8069" y="1127"/>
                  <a:pt x="8069" y="1132"/>
                  <a:pt x="8075" y="1132"/>
                </a:cubicBezTo>
                <a:cubicBezTo>
                  <a:pt x="8093" y="1132"/>
                  <a:pt x="8093" y="1132"/>
                  <a:pt x="8093" y="1132"/>
                </a:cubicBezTo>
                <a:cubicBezTo>
                  <a:pt x="8099" y="1132"/>
                  <a:pt x="8105" y="1132"/>
                  <a:pt x="8111" y="1132"/>
                </a:cubicBezTo>
                <a:cubicBezTo>
                  <a:pt x="8117" y="1132"/>
                  <a:pt x="8117" y="1132"/>
                  <a:pt x="8123" y="1127"/>
                </a:cubicBezTo>
                <a:cubicBezTo>
                  <a:pt x="8129" y="1127"/>
                  <a:pt x="8123" y="1121"/>
                  <a:pt x="8123" y="1115"/>
                </a:cubicBezTo>
                <a:cubicBezTo>
                  <a:pt x="8117" y="1109"/>
                  <a:pt x="8111" y="1103"/>
                  <a:pt x="8105" y="1103"/>
                </a:cubicBezTo>
                <a:cubicBezTo>
                  <a:pt x="8099" y="1097"/>
                  <a:pt x="8093" y="1103"/>
                  <a:pt x="8093" y="1103"/>
                </a:cubicBezTo>
                <a:cubicBezTo>
                  <a:pt x="8087" y="1097"/>
                  <a:pt x="8081" y="1097"/>
                  <a:pt x="8075" y="1091"/>
                </a:cubicBezTo>
                <a:cubicBezTo>
                  <a:pt x="8069" y="1085"/>
                  <a:pt x="8064" y="1085"/>
                  <a:pt x="8064" y="1079"/>
                </a:cubicBezTo>
                <a:cubicBezTo>
                  <a:pt x="8064" y="1073"/>
                  <a:pt x="8058" y="1073"/>
                  <a:pt x="8058" y="1067"/>
                </a:cubicBezTo>
                <a:cubicBezTo>
                  <a:pt x="8058" y="1061"/>
                  <a:pt x="8064" y="1055"/>
                  <a:pt x="8064" y="1050"/>
                </a:cubicBezTo>
                <a:cubicBezTo>
                  <a:pt x="8064" y="1044"/>
                  <a:pt x="8058" y="1038"/>
                  <a:pt x="8058" y="1032"/>
                </a:cubicBezTo>
                <a:cubicBezTo>
                  <a:pt x="8058" y="1026"/>
                  <a:pt x="8064" y="1026"/>
                  <a:pt x="8064" y="1020"/>
                </a:cubicBezTo>
                <a:lnTo>
                  <a:pt x="8064" y="1014"/>
                </a:lnTo>
                <a:cubicBezTo>
                  <a:pt x="8081" y="1014"/>
                  <a:pt x="8087" y="1014"/>
                  <a:pt x="8111" y="1014"/>
                </a:cubicBezTo>
                <a:cubicBezTo>
                  <a:pt x="8111" y="978"/>
                  <a:pt x="8111" y="978"/>
                  <a:pt x="8111" y="978"/>
                </a:cubicBezTo>
                <a:cubicBezTo>
                  <a:pt x="8111" y="966"/>
                  <a:pt x="8093" y="961"/>
                  <a:pt x="8087" y="949"/>
                </a:cubicBezTo>
                <a:cubicBezTo>
                  <a:pt x="8081" y="943"/>
                  <a:pt x="8087" y="943"/>
                  <a:pt x="8087" y="937"/>
                </a:cubicBezTo>
                <a:cubicBezTo>
                  <a:pt x="8087" y="931"/>
                  <a:pt x="8081" y="925"/>
                  <a:pt x="8081" y="919"/>
                </a:cubicBezTo>
                <a:cubicBezTo>
                  <a:pt x="8069" y="919"/>
                  <a:pt x="8064" y="925"/>
                  <a:pt x="8046" y="919"/>
                </a:cubicBezTo>
                <a:cubicBezTo>
                  <a:pt x="8040" y="919"/>
                  <a:pt x="8040" y="919"/>
                  <a:pt x="8034" y="919"/>
                </a:cubicBezTo>
                <a:cubicBezTo>
                  <a:pt x="8028" y="919"/>
                  <a:pt x="8028" y="913"/>
                  <a:pt x="8022" y="913"/>
                </a:cubicBezTo>
                <a:cubicBezTo>
                  <a:pt x="8016" y="913"/>
                  <a:pt x="8016" y="913"/>
                  <a:pt x="8010" y="907"/>
                </a:cubicBezTo>
                <a:cubicBezTo>
                  <a:pt x="8004" y="907"/>
                  <a:pt x="8004" y="907"/>
                  <a:pt x="7998" y="901"/>
                </a:cubicBezTo>
                <a:cubicBezTo>
                  <a:pt x="7998" y="901"/>
                  <a:pt x="7992" y="895"/>
                  <a:pt x="7992" y="889"/>
                </a:cubicBezTo>
                <a:cubicBezTo>
                  <a:pt x="7986" y="889"/>
                  <a:pt x="7986" y="884"/>
                  <a:pt x="7986" y="877"/>
                </a:cubicBezTo>
                <a:cubicBezTo>
                  <a:pt x="7986" y="872"/>
                  <a:pt x="7986" y="872"/>
                  <a:pt x="7986" y="872"/>
                </a:cubicBezTo>
                <a:cubicBezTo>
                  <a:pt x="7992" y="866"/>
                  <a:pt x="7998" y="866"/>
                  <a:pt x="7998" y="866"/>
                </a:cubicBezTo>
                <a:cubicBezTo>
                  <a:pt x="8004" y="860"/>
                  <a:pt x="8004" y="854"/>
                  <a:pt x="8010" y="854"/>
                </a:cubicBezTo>
                <a:cubicBezTo>
                  <a:pt x="8010" y="848"/>
                  <a:pt x="8016" y="854"/>
                  <a:pt x="8022" y="854"/>
                </a:cubicBezTo>
                <a:cubicBezTo>
                  <a:pt x="8028" y="848"/>
                  <a:pt x="8034" y="848"/>
                  <a:pt x="8046" y="848"/>
                </a:cubicBezTo>
                <a:cubicBezTo>
                  <a:pt x="8052" y="848"/>
                  <a:pt x="8052" y="848"/>
                  <a:pt x="8058" y="848"/>
                </a:cubicBezTo>
                <a:cubicBezTo>
                  <a:pt x="8081" y="848"/>
                  <a:pt x="8081" y="848"/>
                  <a:pt x="8081" y="848"/>
                </a:cubicBezTo>
                <a:cubicBezTo>
                  <a:pt x="8087" y="848"/>
                  <a:pt x="8093" y="842"/>
                  <a:pt x="8105" y="848"/>
                </a:cubicBezTo>
                <a:lnTo>
                  <a:pt x="8111" y="854"/>
                </a:lnTo>
                <a:cubicBezTo>
                  <a:pt x="8117" y="860"/>
                  <a:pt x="8123" y="860"/>
                  <a:pt x="8123" y="872"/>
                </a:cubicBezTo>
                <a:cubicBezTo>
                  <a:pt x="8123" y="877"/>
                  <a:pt x="8123" y="877"/>
                  <a:pt x="8123" y="877"/>
                </a:cubicBezTo>
                <a:cubicBezTo>
                  <a:pt x="8129" y="877"/>
                  <a:pt x="8123" y="884"/>
                  <a:pt x="8117" y="884"/>
                </a:cubicBezTo>
                <a:cubicBezTo>
                  <a:pt x="8117" y="895"/>
                  <a:pt x="8111" y="895"/>
                  <a:pt x="8111" y="901"/>
                </a:cubicBezTo>
                <a:cubicBezTo>
                  <a:pt x="8111" y="919"/>
                  <a:pt x="8117" y="931"/>
                  <a:pt x="8123" y="949"/>
                </a:cubicBezTo>
                <a:cubicBezTo>
                  <a:pt x="8141" y="943"/>
                  <a:pt x="8141" y="943"/>
                  <a:pt x="8141" y="943"/>
                </a:cubicBezTo>
                <a:cubicBezTo>
                  <a:pt x="8141" y="848"/>
                  <a:pt x="8141" y="848"/>
                  <a:pt x="8141" y="848"/>
                </a:cubicBezTo>
                <a:cubicBezTo>
                  <a:pt x="8141" y="842"/>
                  <a:pt x="8147" y="842"/>
                  <a:pt x="8147" y="836"/>
                </a:cubicBezTo>
                <a:cubicBezTo>
                  <a:pt x="8152" y="836"/>
                  <a:pt x="8158" y="830"/>
                  <a:pt x="8158" y="824"/>
                </a:cubicBezTo>
                <a:cubicBezTo>
                  <a:pt x="8158" y="818"/>
                  <a:pt x="8158" y="818"/>
                  <a:pt x="8158" y="818"/>
                </a:cubicBezTo>
                <a:cubicBezTo>
                  <a:pt x="8158" y="812"/>
                  <a:pt x="8152" y="812"/>
                  <a:pt x="8152" y="806"/>
                </a:cubicBezTo>
                <a:cubicBezTo>
                  <a:pt x="8147" y="800"/>
                  <a:pt x="8147" y="795"/>
                  <a:pt x="8135" y="795"/>
                </a:cubicBezTo>
                <a:cubicBezTo>
                  <a:pt x="8129" y="795"/>
                  <a:pt x="8123" y="795"/>
                  <a:pt x="8117" y="795"/>
                </a:cubicBezTo>
                <a:lnTo>
                  <a:pt x="8111" y="800"/>
                </a:lnTo>
                <a:cubicBezTo>
                  <a:pt x="8099" y="800"/>
                  <a:pt x="8099" y="800"/>
                  <a:pt x="8087" y="800"/>
                </a:cubicBezTo>
                <a:cubicBezTo>
                  <a:pt x="8069" y="800"/>
                  <a:pt x="8069" y="800"/>
                  <a:pt x="8069" y="800"/>
                </a:cubicBezTo>
                <a:cubicBezTo>
                  <a:pt x="8064" y="800"/>
                  <a:pt x="8064" y="800"/>
                  <a:pt x="8058" y="800"/>
                </a:cubicBezTo>
                <a:cubicBezTo>
                  <a:pt x="8052" y="800"/>
                  <a:pt x="8052" y="800"/>
                  <a:pt x="8046" y="800"/>
                </a:cubicBezTo>
                <a:cubicBezTo>
                  <a:pt x="8046" y="765"/>
                  <a:pt x="8046" y="765"/>
                  <a:pt x="8046" y="765"/>
                </a:cubicBezTo>
                <a:cubicBezTo>
                  <a:pt x="8052" y="765"/>
                  <a:pt x="8058" y="759"/>
                  <a:pt x="8058" y="759"/>
                </a:cubicBezTo>
                <a:cubicBezTo>
                  <a:pt x="8064" y="759"/>
                  <a:pt x="8064" y="765"/>
                  <a:pt x="8069" y="765"/>
                </a:cubicBezTo>
                <a:cubicBezTo>
                  <a:pt x="8081" y="765"/>
                  <a:pt x="8081" y="765"/>
                  <a:pt x="8081" y="765"/>
                </a:cubicBezTo>
                <a:cubicBezTo>
                  <a:pt x="8093" y="765"/>
                  <a:pt x="8099" y="765"/>
                  <a:pt x="8105" y="765"/>
                </a:cubicBezTo>
                <a:cubicBezTo>
                  <a:pt x="8111" y="765"/>
                  <a:pt x="8111" y="759"/>
                  <a:pt x="8117" y="753"/>
                </a:cubicBezTo>
                <a:cubicBezTo>
                  <a:pt x="8111" y="753"/>
                  <a:pt x="8111" y="747"/>
                  <a:pt x="8111" y="741"/>
                </a:cubicBezTo>
                <a:cubicBezTo>
                  <a:pt x="8105" y="741"/>
                  <a:pt x="8105" y="735"/>
                  <a:pt x="8099" y="729"/>
                </a:cubicBezTo>
                <a:cubicBezTo>
                  <a:pt x="8087" y="729"/>
                  <a:pt x="8081" y="735"/>
                  <a:pt x="8075" y="735"/>
                </a:cubicBezTo>
                <a:cubicBezTo>
                  <a:pt x="8069" y="735"/>
                  <a:pt x="8069" y="729"/>
                  <a:pt x="8064" y="723"/>
                </a:cubicBezTo>
                <a:cubicBezTo>
                  <a:pt x="8058" y="723"/>
                  <a:pt x="8058" y="723"/>
                  <a:pt x="8052" y="723"/>
                </a:cubicBezTo>
                <a:cubicBezTo>
                  <a:pt x="8046" y="723"/>
                  <a:pt x="8046" y="723"/>
                  <a:pt x="8040" y="723"/>
                </a:cubicBezTo>
                <a:cubicBezTo>
                  <a:pt x="8034" y="723"/>
                  <a:pt x="8028" y="718"/>
                  <a:pt x="8022" y="718"/>
                </a:cubicBezTo>
                <a:cubicBezTo>
                  <a:pt x="8010" y="718"/>
                  <a:pt x="8004" y="718"/>
                  <a:pt x="7992" y="723"/>
                </a:cubicBezTo>
                <a:cubicBezTo>
                  <a:pt x="7992" y="729"/>
                  <a:pt x="7998" y="735"/>
                  <a:pt x="7992" y="741"/>
                </a:cubicBezTo>
                <a:cubicBezTo>
                  <a:pt x="7992" y="747"/>
                  <a:pt x="7992" y="747"/>
                  <a:pt x="7986" y="753"/>
                </a:cubicBezTo>
                <a:cubicBezTo>
                  <a:pt x="7986" y="753"/>
                  <a:pt x="7980" y="753"/>
                  <a:pt x="7975" y="753"/>
                </a:cubicBezTo>
                <a:cubicBezTo>
                  <a:pt x="7975" y="747"/>
                  <a:pt x="7969" y="747"/>
                  <a:pt x="7963" y="741"/>
                </a:cubicBezTo>
                <a:cubicBezTo>
                  <a:pt x="7963" y="741"/>
                  <a:pt x="7963" y="735"/>
                  <a:pt x="7963" y="729"/>
                </a:cubicBezTo>
                <a:cubicBezTo>
                  <a:pt x="7963" y="723"/>
                  <a:pt x="7963" y="718"/>
                  <a:pt x="7969" y="711"/>
                </a:cubicBezTo>
                <a:cubicBezTo>
                  <a:pt x="7969" y="706"/>
                  <a:pt x="7969" y="700"/>
                  <a:pt x="7975" y="700"/>
                </a:cubicBezTo>
                <a:cubicBezTo>
                  <a:pt x="7975" y="694"/>
                  <a:pt x="7980" y="700"/>
                  <a:pt x="7986" y="694"/>
                </a:cubicBezTo>
                <a:cubicBezTo>
                  <a:pt x="7986" y="688"/>
                  <a:pt x="7992" y="688"/>
                  <a:pt x="7992" y="682"/>
                </a:cubicBezTo>
                <a:cubicBezTo>
                  <a:pt x="7998" y="682"/>
                  <a:pt x="7992" y="676"/>
                  <a:pt x="7992" y="670"/>
                </a:cubicBezTo>
                <a:cubicBezTo>
                  <a:pt x="7992" y="664"/>
                  <a:pt x="7992" y="658"/>
                  <a:pt x="7992" y="646"/>
                </a:cubicBezTo>
                <a:cubicBezTo>
                  <a:pt x="7992" y="640"/>
                  <a:pt x="7998" y="629"/>
                  <a:pt x="7998" y="617"/>
                </a:cubicBezTo>
                <a:cubicBezTo>
                  <a:pt x="8034" y="617"/>
                  <a:pt x="8034" y="617"/>
                  <a:pt x="8034" y="617"/>
                </a:cubicBezTo>
                <a:cubicBezTo>
                  <a:pt x="8034" y="605"/>
                  <a:pt x="8034" y="599"/>
                  <a:pt x="8040" y="587"/>
                </a:cubicBezTo>
                <a:cubicBezTo>
                  <a:pt x="8040" y="587"/>
                  <a:pt x="8046" y="581"/>
                  <a:pt x="8046" y="575"/>
                </a:cubicBezTo>
                <a:cubicBezTo>
                  <a:pt x="8058" y="575"/>
                  <a:pt x="8064" y="575"/>
                  <a:pt x="8069" y="575"/>
                </a:cubicBezTo>
                <a:cubicBezTo>
                  <a:pt x="8081" y="575"/>
                  <a:pt x="8081" y="575"/>
                  <a:pt x="8081" y="575"/>
                </a:cubicBezTo>
                <a:cubicBezTo>
                  <a:pt x="8087" y="575"/>
                  <a:pt x="8087" y="569"/>
                  <a:pt x="8093" y="569"/>
                </a:cubicBezTo>
                <a:cubicBezTo>
                  <a:pt x="8093" y="563"/>
                  <a:pt x="8093" y="557"/>
                  <a:pt x="8093" y="557"/>
                </a:cubicBezTo>
                <a:cubicBezTo>
                  <a:pt x="8093" y="552"/>
                  <a:pt x="8087" y="545"/>
                  <a:pt x="8087" y="540"/>
                </a:cubicBezTo>
                <a:cubicBezTo>
                  <a:pt x="8087" y="534"/>
                  <a:pt x="8093" y="528"/>
                  <a:pt x="8099" y="522"/>
                </a:cubicBezTo>
                <a:cubicBezTo>
                  <a:pt x="8099" y="516"/>
                  <a:pt x="8105" y="516"/>
                  <a:pt x="8105" y="510"/>
                </a:cubicBezTo>
                <a:cubicBezTo>
                  <a:pt x="8105" y="504"/>
                  <a:pt x="8111" y="504"/>
                  <a:pt x="8111" y="498"/>
                </a:cubicBezTo>
                <a:cubicBezTo>
                  <a:pt x="8111" y="492"/>
                  <a:pt x="8117" y="492"/>
                  <a:pt x="8123" y="492"/>
                </a:cubicBezTo>
                <a:cubicBezTo>
                  <a:pt x="8129" y="486"/>
                  <a:pt x="8135" y="480"/>
                  <a:pt x="8147" y="480"/>
                </a:cubicBezTo>
                <a:cubicBezTo>
                  <a:pt x="8158" y="474"/>
                  <a:pt x="8164" y="486"/>
                  <a:pt x="8182" y="480"/>
                </a:cubicBezTo>
                <a:lnTo>
                  <a:pt x="8188" y="480"/>
                </a:lnTo>
                <a:cubicBezTo>
                  <a:pt x="8194" y="474"/>
                  <a:pt x="8194" y="468"/>
                  <a:pt x="8194" y="468"/>
                </a:cubicBezTo>
                <a:cubicBezTo>
                  <a:pt x="8200" y="463"/>
                  <a:pt x="8200" y="457"/>
                  <a:pt x="8200" y="457"/>
                </a:cubicBezTo>
                <a:cubicBezTo>
                  <a:pt x="8200" y="451"/>
                  <a:pt x="8200" y="445"/>
                  <a:pt x="8206" y="445"/>
                </a:cubicBezTo>
                <a:cubicBezTo>
                  <a:pt x="8206" y="439"/>
                  <a:pt x="8212" y="439"/>
                  <a:pt x="8218" y="439"/>
                </a:cubicBezTo>
                <a:cubicBezTo>
                  <a:pt x="8224" y="433"/>
                  <a:pt x="8224" y="433"/>
                  <a:pt x="8230" y="433"/>
                </a:cubicBezTo>
                <a:cubicBezTo>
                  <a:pt x="8230" y="433"/>
                  <a:pt x="8235" y="433"/>
                  <a:pt x="8241" y="433"/>
                </a:cubicBezTo>
                <a:cubicBezTo>
                  <a:pt x="8241" y="433"/>
                  <a:pt x="8247" y="433"/>
                  <a:pt x="8253" y="427"/>
                </a:cubicBezTo>
                <a:cubicBezTo>
                  <a:pt x="8253" y="427"/>
                  <a:pt x="8259" y="433"/>
                  <a:pt x="8265" y="427"/>
                </a:cubicBezTo>
                <a:cubicBezTo>
                  <a:pt x="8265" y="427"/>
                  <a:pt x="8265" y="421"/>
                  <a:pt x="8271" y="415"/>
                </a:cubicBezTo>
                <a:cubicBezTo>
                  <a:pt x="8265" y="403"/>
                  <a:pt x="8265" y="403"/>
                  <a:pt x="8265" y="403"/>
                </a:cubicBezTo>
                <a:cubicBezTo>
                  <a:pt x="8164" y="403"/>
                  <a:pt x="8164" y="403"/>
                  <a:pt x="8164" y="403"/>
                </a:cubicBezTo>
                <a:cubicBezTo>
                  <a:pt x="8135" y="397"/>
                  <a:pt x="8135" y="397"/>
                  <a:pt x="8135" y="397"/>
                </a:cubicBezTo>
                <a:cubicBezTo>
                  <a:pt x="8147" y="397"/>
                  <a:pt x="8152" y="397"/>
                  <a:pt x="8158" y="391"/>
                </a:cubicBezTo>
                <a:cubicBezTo>
                  <a:pt x="8170" y="386"/>
                  <a:pt x="8176" y="374"/>
                  <a:pt x="8188" y="374"/>
                </a:cubicBezTo>
                <a:cubicBezTo>
                  <a:pt x="8200" y="374"/>
                  <a:pt x="8200" y="374"/>
                  <a:pt x="8206" y="379"/>
                </a:cubicBezTo>
                <a:cubicBezTo>
                  <a:pt x="8212" y="379"/>
                  <a:pt x="8218" y="386"/>
                  <a:pt x="8224" y="386"/>
                </a:cubicBezTo>
                <a:cubicBezTo>
                  <a:pt x="8230" y="386"/>
                  <a:pt x="8230" y="386"/>
                  <a:pt x="8235" y="386"/>
                </a:cubicBezTo>
                <a:cubicBezTo>
                  <a:pt x="8247" y="386"/>
                  <a:pt x="8247" y="386"/>
                  <a:pt x="8247" y="386"/>
                </a:cubicBezTo>
                <a:cubicBezTo>
                  <a:pt x="8253" y="386"/>
                  <a:pt x="8253" y="386"/>
                  <a:pt x="8259" y="386"/>
                </a:cubicBezTo>
                <a:cubicBezTo>
                  <a:pt x="8265" y="386"/>
                  <a:pt x="8265" y="386"/>
                  <a:pt x="8271" y="386"/>
                </a:cubicBezTo>
                <a:cubicBezTo>
                  <a:pt x="8277" y="386"/>
                  <a:pt x="8283" y="379"/>
                  <a:pt x="8283" y="379"/>
                </a:cubicBezTo>
                <a:cubicBezTo>
                  <a:pt x="8289" y="379"/>
                  <a:pt x="8289" y="374"/>
                  <a:pt x="8295" y="368"/>
                </a:cubicBezTo>
                <a:cubicBezTo>
                  <a:pt x="8295" y="368"/>
                  <a:pt x="8301" y="362"/>
                  <a:pt x="8301" y="356"/>
                </a:cubicBezTo>
                <a:cubicBezTo>
                  <a:pt x="8307" y="350"/>
                  <a:pt x="8313" y="350"/>
                  <a:pt x="8318" y="344"/>
                </a:cubicBezTo>
                <a:cubicBezTo>
                  <a:pt x="8318" y="338"/>
                  <a:pt x="8318" y="332"/>
                  <a:pt x="8324" y="332"/>
                </a:cubicBezTo>
                <a:cubicBezTo>
                  <a:pt x="8330" y="332"/>
                  <a:pt x="8342" y="332"/>
                  <a:pt x="8348" y="332"/>
                </a:cubicBezTo>
                <a:cubicBezTo>
                  <a:pt x="8360" y="332"/>
                  <a:pt x="8360" y="332"/>
                  <a:pt x="8360" y="332"/>
                </a:cubicBezTo>
                <a:cubicBezTo>
                  <a:pt x="8378" y="332"/>
                  <a:pt x="8390" y="326"/>
                  <a:pt x="8407" y="326"/>
                </a:cubicBezTo>
                <a:cubicBezTo>
                  <a:pt x="8407" y="326"/>
                  <a:pt x="8413" y="326"/>
                  <a:pt x="8419" y="326"/>
                </a:cubicBezTo>
                <a:cubicBezTo>
                  <a:pt x="8419" y="320"/>
                  <a:pt x="8425" y="320"/>
                  <a:pt x="8425" y="320"/>
                </a:cubicBezTo>
                <a:cubicBezTo>
                  <a:pt x="8431" y="320"/>
                  <a:pt x="8437" y="314"/>
                  <a:pt x="8437" y="308"/>
                </a:cubicBezTo>
                <a:cubicBezTo>
                  <a:pt x="8443" y="302"/>
                  <a:pt x="8449" y="302"/>
                  <a:pt x="8449" y="297"/>
                </a:cubicBezTo>
                <a:cubicBezTo>
                  <a:pt x="8449" y="291"/>
                  <a:pt x="8449" y="285"/>
                  <a:pt x="8449" y="273"/>
                </a:cubicBezTo>
                <a:cubicBezTo>
                  <a:pt x="8449" y="267"/>
                  <a:pt x="8449" y="261"/>
                  <a:pt x="8443" y="255"/>
                </a:cubicBezTo>
                <a:cubicBezTo>
                  <a:pt x="8443" y="249"/>
                  <a:pt x="8437" y="249"/>
                  <a:pt x="8431" y="249"/>
                </a:cubicBezTo>
                <a:cubicBezTo>
                  <a:pt x="8425" y="243"/>
                  <a:pt x="8419" y="243"/>
                  <a:pt x="8407" y="243"/>
                </a:cubicBezTo>
                <a:cubicBezTo>
                  <a:pt x="8396" y="243"/>
                  <a:pt x="8390" y="243"/>
                  <a:pt x="8384" y="249"/>
                </a:cubicBezTo>
                <a:cubicBezTo>
                  <a:pt x="8378" y="249"/>
                  <a:pt x="8372" y="255"/>
                  <a:pt x="8366" y="255"/>
                </a:cubicBezTo>
                <a:cubicBezTo>
                  <a:pt x="8360" y="255"/>
                  <a:pt x="8354" y="261"/>
                  <a:pt x="8342" y="261"/>
                </a:cubicBezTo>
                <a:cubicBezTo>
                  <a:pt x="8336" y="261"/>
                  <a:pt x="8330" y="255"/>
                  <a:pt x="8318" y="255"/>
                </a:cubicBezTo>
                <a:cubicBezTo>
                  <a:pt x="8313" y="249"/>
                  <a:pt x="8313" y="249"/>
                  <a:pt x="8307" y="249"/>
                </a:cubicBezTo>
                <a:cubicBezTo>
                  <a:pt x="8289" y="243"/>
                  <a:pt x="8289" y="243"/>
                  <a:pt x="8289" y="243"/>
                </a:cubicBezTo>
                <a:cubicBezTo>
                  <a:pt x="8283" y="237"/>
                  <a:pt x="8277" y="237"/>
                  <a:pt x="8271" y="237"/>
                </a:cubicBezTo>
                <a:cubicBezTo>
                  <a:pt x="8265" y="237"/>
                  <a:pt x="8259" y="243"/>
                  <a:pt x="8247" y="243"/>
                </a:cubicBezTo>
                <a:cubicBezTo>
                  <a:pt x="8241" y="243"/>
                  <a:pt x="8241" y="243"/>
                  <a:pt x="8235" y="243"/>
                </a:cubicBezTo>
                <a:cubicBezTo>
                  <a:pt x="8224" y="243"/>
                  <a:pt x="8218" y="243"/>
                  <a:pt x="8206" y="249"/>
                </a:cubicBezTo>
                <a:cubicBezTo>
                  <a:pt x="8206" y="249"/>
                  <a:pt x="8200" y="255"/>
                  <a:pt x="8194" y="255"/>
                </a:cubicBezTo>
                <a:cubicBezTo>
                  <a:pt x="8194" y="261"/>
                  <a:pt x="8188" y="261"/>
                  <a:pt x="8188" y="261"/>
                </a:cubicBezTo>
                <a:cubicBezTo>
                  <a:pt x="8182" y="273"/>
                  <a:pt x="8182" y="279"/>
                  <a:pt x="8176" y="285"/>
                </a:cubicBezTo>
                <a:cubicBezTo>
                  <a:pt x="8176" y="291"/>
                  <a:pt x="8176" y="297"/>
                  <a:pt x="8170" y="297"/>
                </a:cubicBezTo>
                <a:cubicBezTo>
                  <a:pt x="8170" y="302"/>
                  <a:pt x="8164" y="302"/>
                  <a:pt x="8158" y="302"/>
                </a:cubicBezTo>
                <a:cubicBezTo>
                  <a:pt x="8152" y="302"/>
                  <a:pt x="8147" y="302"/>
                  <a:pt x="8135" y="302"/>
                </a:cubicBezTo>
                <a:cubicBezTo>
                  <a:pt x="8123" y="302"/>
                  <a:pt x="8117" y="302"/>
                  <a:pt x="8111" y="302"/>
                </a:cubicBezTo>
                <a:cubicBezTo>
                  <a:pt x="8099" y="302"/>
                  <a:pt x="8093" y="302"/>
                  <a:pt x="8087" y="302"/>
                </a:cubicBezTo>
                <a:cubicBezTo>
                  <a:pt x="8081" y="297"/>
                  <a:pt x="8081" y="291"/>
                  <a:pt x="8075" y="291"/>
                </a:cubicBezTo>
                <a:cubicBezTo>
                  <a:pt x="8069" y="285"/>
                  <a:pt x="8058" y="285"/>
                  <a:pt x="8046" y="285"/>
                </a:cubicBezTo>
                <a:cubicBezTo>
                  <a:pt x="8040" y="285"/>
                  <a:pt x="8034" y="285"/>
                  <a:pt x="8028" y="285"/>
                </a:cubicBezTo>
                <a:cubicBezTo>
                  <a:pt x="8016" y="291"/>
                  <a:pt x="8016" y="297"/>
                  <a:pt x="8010" y="308"/>
                </a:cubicBezTo>
                <a:cubicBezTo>
                  <a:pt x="8004" y="308"/>
                  <a:pt x="8004" y="314"/>
                  <a:pt x="8004" y="320"/>
                </a:cubicBezTo>
                <a:cubicBezTo>
                  <a:pt x="7998" y="320"/>
                  <a:pt x="7998" y="320"/>
                  <a:pt x="7992" y="326"/>
                </a:cubicBezTo>
                <a:cubicBezTo>
                  <a:pt x="7986" y="326"/>
                  <a:pt x="7986" y="326"/>
                  <a:pt x="7980" y="326"/>
                </a:cubicBezTo>
                <a:cubicBezTo>
                  <a:pt x="7969" y="326"/>
                  <a:pt x="7963" y="320"/>
                  <a:pt x="7957" y="326"/>
                </a:cubicBezTo>
                <a:cubicBezTo>
                  <a:pt x="7945" y="326"/>
                  <a:pt x="7939" y="326"/>
                  <a:pt x="7933" y="332"/>
                </a:cubicBezTo>
                <a:cubicBezTo>
                  <a:pt x="7927" y="332"/>
                  <a:pt x="7927" y="338"/>
                  <a:pt x="7921" y="338"/>
                </a:cubicBezTo>
                <a:cubicBezTo>
                  <a:pt x="7909" y="344"/>
                  <a:pt x="7903" y="338"/>
                  <a:pt x="7892" y="344"/>
                </a:cubicBezTo>
                <a:cubicBezTo>
                  <a:pt x="7892" y="344"/>
                  <a:pt x="7886" y="350"/>
                  <a:pt x="7880" y="350"/>
                </a:cubicBezTo>
                <a:cubicBezTo>
                  <a:pt x="7880" y="356"/>
                  <a:pt x="7874" y="362"/>
                  <a:pt x="7868" y="362"/>
                </a:cubicBezTo>
                <a:cubicBezTo>
                  <a:pt x="7862" y="374"/>
                  <a:pt x="7862" y="386"/>
                  <a:pt x="7850" y="391"/>
                </a:cubicBezTo>
                <a:cubicBezTo>
                  <a:pt x="7844" y="397"/>
                  <a:pt x="7844" y="397"/>
                  <a:pt x="7838" y="397"/>
                </a:cubicBezTo>
                <a:cubicBezTo>
                  <a:pt x="7832" y="397"/>
                  <a:pt x="7832" y="391"/>
                  <a:pt x="7826" y="391"/>
                </a:cubicBezTo>
                <a:cubicBezTo>
                  <a:pt x="7832" y="391"/>
                  <a:pt x="7832" y="386"/>
                  <a:pt x="7832" y="379"/>
                </a:cubicBezTo>
                <a:cubicBezTo>
                  <a:pt x="7838" y="379"/>
                  <a:pt x="7844" y="379"/>
                  <a:pt x="7844" y="374"/>
                </a:cubicBezTo>
                <a:cubicBezTo>
                  <a:pt x="7850" y="374"/>
                  <a:pt x="7850" y="368"/>
                  <a:pt x="7850" y="362"/>
                </a:cubicBezTo>
                <a:cubicBezTo>
                  <a:pt x="7856" y="362"/>
                  <a:pt x="7856" y="356"/>
                  <a:pt x="7862" y="350"/>
                </a:cubicBezTo>
                <a:cubicBezTo>
                  <a:pt x="7862" y="344"/>
                  <a:pt x="7868" y="332"/>
                  <a:pt x="7874" y="332"/>
                </a:cubicBezTo>
                <a:cubicBezTo>
                  <a:pt x="7880" y="326"/>
                  <a:pt x="7880" y="332"/>
                  <a:pt x="7886" y="332"/>
                </a:cubicBezTo>
                <a:cubicBezTo>
                  <a:pt x="7892" y="326"/>
                  <a:pt x="7897" y="326"/>
                  <a:pt x="7903" y="320"/>
                </a:cubicBezTo>
                <a:cubicBezTo>
                  <a:pt x="7903" y="314"/>
                  <a:pt x="7903" y="314"/>
                  <a:pt x="7903" y="308"/>
                </a:cubicBezTo>
                <a:cubicBezTo>
                  <a:pt x="7903" y="285"/>
                  <a:pt x="7903" y="285"/>
                  <a:pt x="7903" y="285"/>
                </a:cubicBezTo>
                <a:cubicBezTo>
                  <a:pt x="7909" y="279"/>
                  <a:pt x="7909" y="273"/>
                  <a:pt x="7915" y="273"/>
                </a:cubicBezTo>
                <a:cubicBezTo>
                  <a:pt x="7921" y="273"/>
                  <a:pt x="7927" y="273"/>
                  <a:pt x="7927" y="267"/>
                </a:cubicBezTo>
                <a:cubicBezTo>
                  <a:pt x="7933" y="267"/>
                  <a:pt x="7939" y="267"/>
                  <a:pt x="7939" y="261"/>
                </a:cubicBezTo>
                <a:cubicBezTo>
                  <a:pt x="7945" y="255"/>
                  <a:pt x="7939" y="255"/>
                  <a:pt x="7939" y="249"/>
                </a:cubicBezTo>
                <a:cubicBezTo>
                  <a:pt x="7939" y="243"/>
                  <a:pt x="7939" y="243"/>
                  <a:pt x="7939" y="237"/>
                </a:cubicBezTo>
                <a:cubicBezTo>
                  <a:pt x="7939" y="231"/>
                  <a:pt x="7939" y="231"/>
                  <a:pt x="7933" y="225"/>
                </a:cubicBezTo>
                <a:cubicBezTo>
                  <a:pt x="7933" y="225"/>
                  <a:pt x="7927" y="220"/>
                  <a:pt x="7927" y="213"/>
                </a:cubicBezTo>
                <a:cubicBezTo>
                  <a:pt x="7921" y="213"/>
                  <a:pt x="7921" y="213"/>
                  <a:pt x="7915" y="213"/>
                </a:cubicBezTo>
                <a:cubicBezTo>
                  <a:pt x="7903" y="213"/>
                  <a:pt x="7903" y="213"/>
                  <a:pt x="7903" y="213"/>
                </a:cubicBezTo>
                <a:cubicBezTo>
                  <a:pt x="7897" y="213"/>
                  <a:pt x="7897" y="220"/>
                  <a:pt x="7892" y="220"/>
                </a:cubicBezTo>
                <a:cubicBezTo>
                  <a:pt x="7880" y="220"/>
                  <a:pt x="7874" y="220"/>
                  <a:pt x="7862" y="220"/>
                </a:cubicBezTo>
                <a:cubicBezTo>
                  <a:pt x="7856" y="220"/>
                  <a:pt x="7856" y="220"/>
                  <a:pt x="7850" y="220"/>
                </a:cubicBezTo>
                <a:cubicBezTo>
                  <a:pt x="7838" y="220"/>
                  <a:pt x="7826" y="220"/>
                  <a:pt x="7814" y="220"/>
                </a:cubicBezTo>
                <a:cubicBezTo>
                  <a:pt x="7809" y="220"/>
                  <a:pt x="7803" y="220"/>
                  <a:pt x="7803" y="213"/>
                </a:cubicBezTo>
                <a:cubicBezTo>
                  <a:pt x="7803" y="231"/>
                  <a:pt x="7803" y="237"/>
                  <a:pt x="7803" y="255"/>
                </a:cubicBezTo>
                <a:lnTo>
                  <a:pt x="7797" y="261"/>
                </a:lnTo>
                <a:cubicBezTo>
                  <a:pt x="7797" y="267"/>
                  <a:pt x="7803" y="267"/>
                  <a:pt x="7803" y="273"/>
                </a:cubicBezTo>
                <a:cubicBezTo>
                  <a:pt x="7797" y="273"/>
                  <a:pt x="7791" y="279"/>
                  <a:pt x="7785" y="279"/>
                </a:cubicBezTo>
                <a:cubicBezTo>
                  <a:pt x="7779" y="279"/>
                  <a:pt x="7779" y="273"/>
                  <a:pt x="7773" y="273"/>
                </a:cubicBezTo>
                <a:cubicBezTo>
                  <a:pt x="7761" y="273"/>
                  <a:pt x="7761" y="273"/>
                  <a:pt x="7749" y="273"/>
                </a:cubicBezTo>
                <a:cubicBezTo>
                  <a:pt x="7743" y="273"/>
                  <a:pt x="7737" y="273"/>
                  <a:pt x="7732" y="273"/>
                </a:cubicBezTo>
                <a:cubicBezTo>
                  <a:pt x="7720" y="273"/>
                  <a:pt x="7720" y="279"/>
                  <a:pt x="7708" y="285"/>
                </a:cubicBezTo>
                <a:cubicBezTo>
                  <a:pt x="7708" y="285"/>
                  <a:pt x="7702" y="285"/>
                  <a:pt x="7696" y="285"/>
                </a:cubicBezTo>
                <a:cubicBezTo>
                  <a:pt x="7690" y="291"/>
                  <a:pt x="7690" y="291"/>
                  <a:pt x="7684" y="297"/>
                </a:cubicBezTo>
                <a:cubicBezTo>
                  <a:pt x="7684" y="297"/>
                  <a:pt x="7678" y="297"/>
                  <a:pt x="7672" y="297"/>
                </a:cubicBezTo>
                <a:cubicBezTo>
                  <a:pt x="7672" y="291"/>
                  <a:pt x="7678" y="285"/>
                  <a:pt x="7678" y="285"/>
                </a:cubicBezTo>
                <a:cubicBezTo>
                  <a:pt x="7678" y="279"/>
                  <a:pt x="7684" y="279"/>
                  <a:pt x="7684" y="273"/>
                </a:cubicBezTo>
                <a:cubicBezTo>
                  <a:pt x="7684" y="267"/>
                  <a:pt x="7684" y="261"/>
                  <a:pt x="7690" y="261"/>
                </a:cubicBezTo>
                <a:cubicBezTo>
                  <a:pt x="7690" y="255"/>
                  <a:pt x="7696" y="249"/>
                  <a:pt x="7702" y="249"/>
                </a:cubicBezTo>
                <a:cubicBezTo>
                  <a:pt x="7714" y="249"/>
                  <a:pt x="7714" y="249"/>
                  <a:pt x="7714" y="249"/>
                </a:cubicBezTo>
                <a:cubicBezTo>
                  <a:pt x="7720" y="249"/>
                  <a:pt x="7726" y="249"/>
                  <a:pt x="7737" y="249"/>
                </a:cubicBezTo>
                <a:cubicBezTo>
                  <a:pt x="7743" y="249"/>
                  <a:pt x="7749" y="249"/>
                  <a:pt x="7761" y="249"/>
                </a:cubicBezTo>
                <a:cubicBezTo>
                  <a:pt x="7767" y="243"/>
                  <a:pt x="7767" y="243"/>
                  <a:pt x="7773" y="237"/>
                </a:cubicBezTo>
                <a:cubicBezTo>
                  <a:pt x="7767" y="225"/>
                  <a:pt x="7767" y="225"/>
                  <a:pt x="7767" y="225"/>
                </a:cubicBezTo>
                <a:cubicBezTo>
                  <a:pt x="7767" y="225"/>
                  <a:pt x="7761" y="220"/>
                  <a:pt x="7755" y="220"/>
                </a:cubicBezTo>
                <a:cubicBezTo>
                  <a:pt x="7749" y="220"/>
                  <a:pt x="7749" y="220"/>
                  <a:pt x="7743" y="220"/>
                </a:cubicBezTo>
                <a:cubicBezTo>
                  <a:pt x="7737" y="220"/>
                  <a:pt x="7732" y="220"/>
                  <a:pt x="7726" y="220"/>
                </a:cubicBezTo>
                <a:cubicBezTo>
                  <a:pt x="7708" y="220"/>
                  <a:pt x="7696" y="225"/>
                  <a:pt x="7678" y="225"/>
                </a:cubicBezTo>
                <a:cubicBezTo>
                  <a:pt x="7672" y="225"/>
                  <a:pt x="7666" y="225"/>
                  <a:pt x="7654" y="225"/>
                </a:cubicBezTo>
                <a:cubicBezTo>
                  <a:pt x="7654" y="225"/>
                  <a:pt x="7648" y="231"/>
                  <a:pt x="7643" y="231"/>
                </a:cubicBezTo>
                <a:cubicBezTo>
                  <a:pt x="7566" y="231"/>
                  <a:pt x="7566" y="231"/>
                  <a:pt x="7566" y="231"/>
                </a:cubicBezTo>
                <a:cubicBezTo>
                  <a:pt x="7554" y="231"/>
                  <a:pt x="7548" y="225"/>
                  <a:pt x="7536" y="225"/>
                </a:cubicBezTo>
                <a:cubicBezTo>
                  <a:pt x="7524" y="225"/>
                  <a:pt x="7518" y="225"/>
                  <a:pt x="7506" y="231"/>
                </a:cubicBezTo>
                <a:cubicBezTo>
                  <a:pt x="7500" y="231"/>
                  <a:pt x="7494" y="231"/>
                  <a:pt x="7494" y="231"/>
                </a:cubicBezTo>
                <a:cubicBezTo>
                  <a:pt x="7488" y="231"/>
                  <a:pt x="7482" y="237"/>
                  <a:pt x="7482" y="237"/>
                </a:cubicBezTo>
                <a:cubicBezTo>
                  <a:pt x="7477" y="237"/>
                  <a:pt x="7471" y="243"/>
                  <a:pt x="7471" y="243"/>
                </a:cubicBezTo>
                <a:cubicBezTo>
                  <a:pt x="7465" y="243"/>
                  <a:pt x="7459" y="249"/>
                  <a:pt x="7453" y="249"/>
                </a:cubicBezTo>
                <a:cubicBezTo>
                  <a:pt x="7447" y="249"/>
                  <a:pt x="7441" y="249"/>
                  <a:pt x="7435" y="249"/>
                </a:cubicBezTo>
                <a:cubicBezTo>
                  <a:pt x="7429" y="249"/>
                  <a:pt x="7429" y="255"/>
                  <a:pt x="7423" y="255"/>
                </a:cubicBezTo>
                <a:cubicBezTo>
                  <a:pt x="7417" y="255"/>
                  <a:pt x="7411" y="255"/>
                  <a:pt x="7405" y="255"/>
                </a:cubicBezTo>
                <a:cubicBezTo>
                  <a:pt x="7400" y="255"/>
                  <a:pt x="7400" y="261"/>
                  <a:pt x="7393" y="261"/>
                </a:cubicBezTo>
                <a:cubicBezTo>
                  <a:pt x="7388" y="261"/>
                  <a:pt x="7382" y="261"/>
                  <a:pt x="7382" y="261"/>
                </a:cubicBezTo>
                <a:cubicBezTo>
                  <a:pt x="7376" y="267"/>
                  <a:pt x="7370" y="267"/>
                  <a:pt x="7364" y="267"/>
                </a:cubicBezTo>
                <a:cubicBezTo>
                  <a:pt x="7358" y="267"/>
                  <a:pt x="7358" y="267"/>
                  <a:pt x="7352" y="261"/>
                </a:cubicBezTo>
                <a:cubicBezTo>
                  <a:pt x="7358" y="261"/>
                  <a:pt x="7358" y="255"/>
                  <a:pt x="7358" y="255"/>
                </a:cubicBezTo>
                <a:cubicBezTo>
                  <a:pt x="7364" y="243"/>
                  <a:pt x="7370" y="237"/>
                  <a:pt x="7376" y="231"/>
                </a:cubicBezTo>
                <a:cubicBezTo>
                  <a:pt x="7376" y="225"/>
                  <a:pt x="7382" y="220"/>
                  <a:pt x="7382" y="220"/>
                </a:cubicBezTo>
                <a:cubicBezTo>
                  <a:pt x="7393" y="213"/>
                  <a:pt x="7400" y="208"/>
                  <a:pt x="7411" y="208"/>
                </a:cubicBezTo>
                <a:cubicBezTo>
                  <a:pt x="7417" y="208"/>
                  <a:pt x="7417" y="202"/>
                  <a:pt x="7423" y="202"/>
                </a:cubicBezTo>
                <a:cubicBezTo>
                  <a:pt x="7619" y="202"/>
                  <a:pt x="7619" y="202"/>
                  <a:pt x="7619" y="202"/>
                </a:cubicBezTo>
                <a:cubicBezTo>
                  <a:pt x="7619" y="202"/>
                  <a:pt x="7625" y="202"/>
                  <a:pt x="7631" y="202"/>
                </a:cubicBezTo>
                <a:cubicBezTo>
                  <a:pt x="7631" y="196"/>
                  <a:pt x="7631" y="190"/>
                  <a:pt x="7637" y="190"/>
                </a:cubicBezTo>
                <a:cubicBezTo>
                  <a:pt x="7643" y="190"/>
                  <a:pt x="7643" y="184"/>
                  <a:pt x="7648" y="184"/>
                </a:cubicBezTo>
                <a:cubicBezTo>
                  <a:pt x="7809" y="184"/>
                  <a:pt x="7809" y="184"/>
                  <a:pt x="7809" y="184"/>
                </a:cubicBezTo>
                <a:cubicBezTo>
                  <a:pt x="7814" y="184"/>
                  <a:pt x="7820" y="184"/>
                  <a:pt x="7820" y="184"/>
                </a:cubicBezTo>
                <a:cubicBezTo>
                  <a:pt x="7832" y="184"/>
                  <a:pt x="7838" y="184"/>
                  <a:pt x="7844" y="184"/>
                </a:cubicBezTo>
                <a:cubicBezTo>
                  <a:pt x="7850" y="184"/>
                  <a:pt x="7850" y="178"/>
                  <a:pt x="7856" y="178"/>
                </a:cubicBezTo>
                <a:cubicBezTo>
                  <a:pt x="7862" y="178"/>
                  <a:pt x="7856" y="166"/>
                  <a:pt x="7862" y="166"/>
                </a:cubicBezTo>
                <a:cubicBezTo>
                  <a:pt x="7868" y="166"/>
                  <a:pt x="7868" y="166"/>
                  <a:pt x="7874" y="166"/>
                </a:cubicBezTo>
                <a:cubicBezTo>
                  <a:pt x="7880" y="166"/>
                  <a:pt x="7880" y="160"/>
                  <a:pt x="7886" y="160"/>
                </a:cubicBezTo>
                <a:cubicBezTo>
                  <a:pt x="7892" y="160"/>
                  <a:pt x="7892" y="160"/>
                  <a:pt x="7897" y="160"/>
                </a:cubicBezTo>
                <a:cubicBezTo>
                  <a:pt x="7903" y="160"/>
                  <a:pt x="7903" y="160"/>
                  <a:pt x="7909" y="160"/>
                </a:cubicBezTo>
                <a:cubicBezTo>
                  <a:pt x="7915" y="160"/>
                  <a:pt x="7915" y="154"/>
                  <a:pt x="7921" y="154"/>
                </a:cubicBezTo>
                <a:cubicBezTo>
                  <a:pt x="7933" y="148"/>
                  <a:pt x="7945" y="154"/>
                  <a:pt x="7957" y="154"/>
                </a:cubicBezTo>
                <a:cubicBezTo>
                  <a:pt x="7963" y="154"/>
                  <a:pt x="7963" y="148"/>
                  <a:pt x="7969" y="148"/>
                </a:cubicBezTo>
                <a:cubicBezTo>
                  <a:pt x="7969" y="125"/>
                  <a:pt x="7969" y="125"/>
                  <a:pt x="7969" y="125"/>
                </a:cubicBezTo>
                <a:cubicBezTo>
                  <a:pt x="7939" y="119"/>
                  <a:pt x="7939" y="119"/>
                  <a:pt x="7939" y="119"/>
                </a:cubicBezTo>
                <a:cubicBezTo>
                  <a:pt x="7933" y="125"/>
                  <a:pt x="7927" y="125"/>
                  <a:pt x="7921" y="125"/>
                </a:cubicBezTo>
                <a:cubicBezTo>
                  <a:pt x="7915" y="125"/>
                  <a:pt x="7915" y="125"/>
                  <a:pt x="7915" y="125"/>
                </a:cubicBezTo>
                <a:cubicBezTo>
                  <a:pt x="7909" y="125"/>
                  <a:pt x="7909" y="125"/>
                  <a:pt x="7903" y="119"/>
                </a:cubicBezTo>
                <a:cubicBezTo>
                  <a:pt x="7892" y="119"/>
                  <a:pt x="7880" y="113"/>
                  <a:pt x="7868" y="113"/>
                </a:cubicBezTo>
                <a:cubicBezTo>
                  <a:pt x="7856" y="113"/>
                  <a:pt x="7850" y="119"/>
                  <a:pt x="7844" y="119"/>
                </a:cubicBezTo>
                <a:cubicBezTo>
                  <a:pt x="7832" y="119"/>
                  <a:pt x="7826" y="119"/>
                  <a:pt x="7814" y="113"/>
                </a:cubicBezTo>
                <a:cubicBezTo>
                  <a:pt x="7809" y="113"/>
                  <a:pt x="7809" y="113"/>
                  <a:pt x="7803" y="107"/>
                </a:cubicBezTo>
                <a:cubicBezTo>
                  <a:pt x="7803" y="107"/>
                  <a:pt x="7814" y="107"/>
                  <a:pt x="7814" y="101"/>
                </a:cubicBezTo>
                <a:cubicBezTo>
                  <a:pt x="7814" y="95"/>
                  <a:pt x="7809" y="95"/>
                  <a:pt x="7809" y="89"/>
                </a:cubicBezTo>
                <a:cubicBezTo>
                  <a:pt x="7803" y="89"/>
                  <a:pt x="7803" y="89"/>
                  <a:pt x="7797" y="89"/>
                </a:cubicBezTo>
                <a:cubicBezTo>
                  <a:pt x="7791" y="89"/>
                  <a:pt x="7785" y="83"/>
                  <a:pt x="7773" y="83"/>
                </a:cubicBezTo>
                <a:cubicBezTo>
                  <a:pt x="7773" y="83"/>
                  <a:pt x="7773" y="83"/>
                  <a:pt x="7767" y="83"/>
                </a:cubicBezTo>
                <a:cubicBezTo>
                  <a:pt x="7761" y="89"/>
                  <a:pt x="7761" y="95"/>
                  <a:pt x="7755" y="95"/>
                </a:cubicBezTo>
                <a:cubicBezTo>
                  <a:pt x="7702" y="95"/>
                  <a:pt x="7702" y="95"/>
                  <a:pt x="7702" y="95"/>
                </a:cubicBezTo>
                <a:cubicBezTo>
                  <a:pt x="7690" y="95"/>
                  <a:pt x="7684" y="83"/>
                  <a:pt x="7678" y="77"/>
                </a:cubicBezTo>
                <a:cubicBezTo>
                  <a:pt x="7672" y="77"/>
                  <a:pt x="7672" y="77"/>
                  <a:pt x="7666" y="77"/>
                </a:cubicBezTo>
                <a:cubicBezTo>
                  <a:pt x="7654" y="71"/>
                  <a:pt x="7648" y="77"/>
                  <a:pt x="7643" y="77"/>
                </a:cubicBezTo>
                <a:cubicBezTo>
                  <a:pt x="7571" y="77"/>
                  <a:pt x="7571" y="77"/>
                  <a:pt x="7571" y="77"/>
                </a:cubicBezTo>
                <a:cubicBezTo>
                  <a:pt x="7554" y="77"/>
                  <a:pt x="7554" y="77"/>
                  <a:pt x="7554" y="77"/>
                </a:cubicBezTo>
                <a:cubicBezTo>
                  <a:pt x="7512" y="77"/>
                  <a:pt x="7512" y="77"/>
                  <a:pt x="7512" y="77"/>
                </a:cubicBezTo>
                <a:cubicBezTo>
                  <a:pt x="7488" y="77"/>
                  <a:pt x="7488" y="77"/>
                  <a:pt x="7488" y="77"/>
                </a:cubicBezTo>
                <a:cubicBezTo>
                  <a:pt x="7482" y="77"/>
                  <a:pt x="7477" y="77"/>
                  <a:pt x="7465" y="77"/>
                </a:cubicBezTo>
                <a:cubicBezTo>
                  <a:pt x="7459" y="77"/>
                  <a:pt x="7459" y="83"/>
                  <a:pt x="7453" y="89"/>
                </a:cubicBezTo>
                <a:cubicBezTo>
                  <a:pt x="7352" y="89"/>
                  <a:pt x="7352" y="89"/>
                  <a:pt x="7352" y="89"/>
                </a:cubicBezTo>
                <a:cubicBezTo>
                  <a:pt x="7358" y="77"/>
                  <a:pt x="7358" y="77"/>
                  <a:pt x="7358" y="77"/>
                </a:cubicBezTo>
                <a:cubicBezTo>
                  <a:pt x="7382" y="77"/>
                  <a:pt x="7382" y="77"/>
                  <a:pt x="7382" y="77"/>
                </a:cubicBezTo>
                <a:cubicBezTo>
                  <a:pt x="7388" y="77"/>
                  <a:pt x="7393" y="77"/>
                  <a:pt x="7405" y="77"/>
                </a:cubicBezTo>
                <a:cubicBezTo>
                  <a:pt x="7405" y="77"/>
                  <a:pt x="7411" y="71"/>
                  <a:pt x="7411" y="65"/>
                </a:cubicBezTo>
                <a:cubicBezTo>
                  <a:pt x="7417" y="65"/>
                  <a:pt x="7417" y="59"/>
                  <a:pt x="7417" y="54"/>
                </a:cubicBezTo>
                <a:cubicBezTo>
                  <a:pt x="7761" y="54"/>
                  <a:pt x="7761" y="54"/>
                  <a:pt x="7761" y="54"/>
                </a:cubicBezTo>
                <a:cubicBezTo>
                  <a:pt x="7761" y="47"/>
                  <a:pt x="7761" y="47"/>
                  <a:pt x="7761" y="42"/>
                </a:cubicBezTo>
                <a:cubicBezTo>
                  <a:pt x="7755" y="36"/>
                  <a:pt x="7755" y="36"/>
                  <a:pt x="7749" y="30"/>
                </a:cubicBezTo>
                <a:cubicBezTo>
                  <a:pt x="7743" y="30"/>
                  <a:pt x="7743" y="24"/>
                  <a:pt x="7737" y="24"/>
                </a:cubicBezTo>
                <a:cubicBezTo>
                  <a:pt x="7726" y="18"/>
                  <a:pt x="7720" y="18"/>
                  <a:pt x="7714" y="18"/>
                </a:cubicBezTo>
                <a:cubicBezTo>
                  <a:pt x="7696" y="18"/>
                  <a:pt x="7696" y="18"/>
                  <a:pt x="7696" y="18"/>
                </a:cubicBezTo>
                <a:cubicBezTo>
                  <a:pt x="7690" y="18"/>
                  <a:pt x="7684" y="18"/>
                  <a:pt x="7672" y="18"/>
                </a:cubicBezTo>
                <a:cubicBezTo>
                  <a:pt x="7660" y="18"/>
                  <a:pt x="7654" y="12"/>
                  <a:pt x="7648" y="12"/>
                </a:cubicBezTo>
                <a:cubicBezTo>
                  <a:pt x="7643" y="12"/>
                  <a:pt x="7643" y="6"/>
                  <a:pt x="7637" y="6"/>
                </a:cubicBezTo>
                <a:cubicBezTo>
                  <a:pt x="7631" y="6"/>
                  <a:pt x="7631" y="6"/>
                  <a:pt x="7625" y="6"/>
                </a:cubicBezTo>
                <a:cubicBezTo>
                  <a:pt x="7619" y="0"/>
                  <a:pt x="7613" y="6"/>
                  <a:pt x="7601" y="6"/>
                </a:cubicBezTo>
                <a:cubicBezTo>
                  <a:pt x="7589" y="6"/>
                  <a:pt x="7583" y="6"/>
                  <a:pt x="7577" y="6"/>
                </a:cubicBezTo>
                <a:cubicBezTo>
                  <a:pt x="7571" y="6"/>
                  <a:pt x="7566" y="6"/>
                  <a:pt x="7566" y="6"/>
                </a:cubicBezTo>
                <a:cubicBezTo>
                  <a:pt x="7554" y="6"/>
                  <a:pt x="7548" y="6"/>
                  <a:pt x="7536" y="6"/>
                </a:cubicBezTo>
                <a:cubicBezTo>
                  <a:pt x="7524" y="6"/>
                  <a:pt x="7524" y="6"/>
                  <a:pt x="7524" y="6"/>
                </a:cubicBezTo>
                <a:cubicBezTo>
                  <a:pt x="7512" y="6"/>
                  <a:pt x="7506" y="0"/>
                  <a:pt x="7500" y="0"/>
                </a:cubicBezTo>
                <a:cubicBezTo>
                  <a:pt x="7405" y="0"/>
                  <a:pt x="7352" y="0"/>
                  <a:pt x="7257" y="0"/>
                </a:cubicBezTo>
                <a:cubicBezTo>
                  <a:pt x="7245" y="0"/>
                  <a:pt x="7239" y="0"/>
                  <a:pt x="7234" y="6"/>
                </a:cubicBezTo>
                <a:cubicBezTo>
                  <a:pt x="7227" y="6"/>
                  <a:pt x="7222" y="6"/>
                  <a:pt x="7222" y="6"/>
                </a:cubicBezTo>
                <a:cubicBezTo>
                  <a:pt x="7216" y="6"/>
                  <a:pt x="7210" y="12"/>
                  <a:pt x="7204" y="12"/>
                </a:cubicBezTo>
                <a:cubicBezTo>
                  <a:pt x="7204" y="18"/>
                  <a:pt x="7198" y="24"/>
                  <a:pt x="7192" y="24"/>
                </a:cubicBezTo>
                <a:cubicBezTo>
                  <a:pt x="7192" y="24"/>
                  <a:pt x="7186" y="24"/>
                  <a:pt x="7180" y="24"/>
                </a:cubicBezTo>
                <a:cubicBezTo>
                  <a:pt x="7168" y="24"/>
                  <a:pt x="7168" y="24"/>
                  <a:pt x="7168" y="24"/>
                </a:cubicBezTo>
                <a:cubicBezTo>
                  <a:pt x="7162" y="24"/>
                  <a:pt x="7162" y="24"/>
                  <a:pt x="7156" y="24"/>
                </a:cubicBezTo>
                <a:cubicBezTo>
                  <a:pt x="7139" y="24"/>
                  <a:pt x="7139" y="24"/>
                  <a:pt x="7139" y="24"/>
                </a:cubicBezTo>
                <a:cubicBezTo>
                  <a:pt x="7139" y="24"/>
                  <a:pt x="7133" y="18"/>
                  <a:pt x="7127" y="18"/>
                </a:cubicBezTo>
                <a:cubicBezTo>
                  <a:pt x="7121" y="18"/>
                  <a:pt x="7115" y="18"/>
                  <a:pt x="7109" y="18"/>
                </a:cubicBezTo>
                <a:cubicBezTo>
                  <a:pt x="7103" y="18"/>
                  <a:pt x="7097" y="18"/>
                  <a:pt x="7091" y="18"/>
                </a:cubicBezTo>
                <a:cubicBezTo>
                  <a:pt x="7073" y="18"/>
                  <a:pt x="7068" y="30"/>
                  <a:pt x="7056" y="36"/>
                </a:cubicBezTo>
                <a:cubicBezTo>
                  <a:pt x="7061" y="42"/>
                  <a:pt x="7061" y="54"/>
                  <a:pt x="7061" y="59"/>
                </a:cubicBezTo>
                <a:cubicBezTo>
                  <a:pt x="7068" y="65"/>
                  <a:pt x="7068" y="65"/>
                  <a:pt x="7068" y="71"/>
                </a:cubicBezTo>
                <a:cubicBezTo>
                  <a:pt x="7068" y="83"/>
                  <a:pt x="7056" y="83"/>
                  <a:pt x="7050" y="89"/>
                </a:cubicBezTo>
                <a:cubicBezTo>
                  <a:pt x="7044" y="89"/>
                  <a:pt x="7038" y="89"/>
                  <a:pt x="7026" y="89"/>
                </a:cubicBezTo>
                <a:cubicBezTo>
                  <a:pt x="7014" y="89"/>
                  <a:pt x="7008" y="89"/>
                  <a:pt x="7002" y="83"/>
                </a:cubicBezTo>
                <a:cubicBezTo>
                  <a:pt x="6996" y="83"/>
                  <a:pt x="6996" y="77"/>
                  <a:pt x="6990" y="77"/>
                </a:cubicBezTo>
                <a:cubicBezTo>
                  <a:pt x="6931" y="77"/>
                  <a:pt x="6931" y="77"/>
                  <a:pt x="6931" y="77"/>
                </a:cubicBezTo>
                <a:cubicBezTo>
                  <a:pt x="6913" y="77"/>
                  <a:pt x="6907" y="65"/>
                  <a:pt x="6890" y="54"/>
                </a:cubicBezTo>
                <a:lnTo>
                  <a:pt x="6884" y="54"/>
                </a:lnTo>
                <a:cubicBezTo>
                  <a:pt x="6866" y="54"/>
                  <a:pt x="6860" y="47"/>
                  <a:pt x="6848" y="47"/>
                </a:cubicBezTo>
                <a:cubicBezTo>
                  <a:pt x="6842" y="47"/>
                  <a:pt x="6842" y="47"/>
                  <a:pt x="6836" y="47"/>
                </a:cubicBezTo>
                <a:cubicBezTo>
                  <a:pt x="6830" y="54"/>
                  <a:pt x="6824" y="54"/>
                  <a:pt x="6824" y="54"/>
                </a:cubicBezTo>
                <a:cubicBezTo>
                  <a:pt x="6818" y="54"/>
                  <a:pt x="6818" y="59"/>
                  <a:pt x="6813" y="65"/>
                </a:cubicBezTo>
                <a:cubicBezTo>
                  <a:pt x="6813" y="65"/>
                  <a:pt x="6807" y="71"/>
                  <a:pt x="6801" y="71"/>
                </a:cubicBezTo>
                <a:cubicBezTo>
                  <a:pt x="6789" y="71"/>
                  <a:pt x="6783" y="71"/>
                  <a:pt x="6777" y="71"/>
                </a:cubicBezTo>
                <a:cubicBezTo>
                  <a:pt x="6765" y="71"/>
                  <a:pt x="6765" y="71"/>
                  <a:pt x="6765" y="71"/>
                </a:cubicBezTo>
                <a:cubicBezTo>
                  <a:pt x="6759" y="71"/>
                  <a:pt x="6759" y="71"/>
                  <a:pt x="6753" y="71"/>
                </a:cubicBezTo>
                <a:cubicBezTo>
                  <a:pt x="6747" y="71"/>
                  <a:pt x="6741" y="59"/>
                  <a:pt x="6735" y="59"/>
                </a:cubicBezTo>
                <a:cubicBezTo>
                  <a:pt x="6724" y="59"/>
                  <a:pt x="6718" y="65"/>
                  <a:pt x="6706" y="71"/>
                </a:cubicBezTo>
                <a:cubicBezTo>
                  <a:pt x="6688" y="71"/>
                  <a:pt x="6676" y="65"/>
                  <a:pt x="6658" y="65"/>
                </a:cubicBezTo>
                <a:lnTo>
                  <a:pt x="6652" y="65"/>
                </a:lnTo>
                <a:lnTo>
                  <a:pt x="6646" y="71"/>
                </a:lnTo>
                <a:lnTo>
                  <a:pt x="6641" y="71"/>
                </a:lnTo>
                <a:lnTo>
                  <a:pt x="6635" y="71"/>
                </a:lnTo>
                <a:cubicBezTo>
                  <a:pt x="6629" y="71"/>
                  <a:pt x="6623" y="77"/>
                  <a:pt x="6623" y="77"/>
                </a:cubicBezTo>
                <a:cubicBezTo>
                  <a:pt x="6617" y="77"/>
                  <a:pt x="6611" y="83"/>
                  <a:pt x="6605" y="83"/>
                </a:cubicBezTo>
                <a:cubicBezTo>
                  <a:pt x="6605" y="89"/>
                  <a:pt x="6611" y="89"/>
                  <a:pt x="6611" y="95"/>
                </a:cubicBezTo>
                <a:cubicBezTo>
                  <a:pt x="6617" y="101"/>
                  <a:pt x="6617" y="101"/>
                  <a:pt x="6617" y="101"/>
                </a:cubicBezTo>
                <a:cubicBezTo>
                  <a:pt x="6623" y="101"/>
                  <a:pt x="6623" y="101"/>
                  <a:pt x="6623" y="107"/>
                </a:cubicBezTo>
                <a:cubicBezTo>
                  <a:pt x="6629" y="107"/>
                  <a:pt x="6629" y="101"/>
                  <a:pt x="6635" y="107"/>
                </a:cubicBezTo>
                <a:cubicBezTo>
                  <a:pt x="6641" y="107"/>
                  <a:pt x="6641" y="107"/>
                  <a:pt x="6646" y="113"/>
                </a:cubicBezTo>
                <a:cubicBezTo>
                  <a:pt x="6652" y="113"/>
                  <a:pt x="6652" y="113"/>
                  <a:pt x="6652" y="119"/>
                </a:cubicBezTo>
                <a:cubicBezTo>
                  <a:pt x="6658" y="119"/>
                  <a:pt x="6658" y="119"/>
                  <a:pt x="6658" y="125"/>
                </a:cubicBezTo>
                <a:cubicBezTo>
                  <a:pt x="6658" y="125"/>
                  <a:pt x="6664" y="125"/>
                  <a:pt x="6664" y="131"/>
                </a:cubicBezTo>
                <a:cubicBezTo>
                  <a:pt x="6664" y="131"/>
                  <a:pt x="6664" y="136"/>
                  <a:pt x="6664" y="142"/>
                </a:cubicBezTo>
                <a:cubicBezTo>
                  <a:pt x="6670" y="148"/>
                  <a:pt x="6664" y="148"/>
                  <a:pt x="6664" y="154"/>
                </a:cubicBezTo>
                <a:cubicBezTo>
                  <a:pt x="6658" y="148"/>
                  <a:pt x="6658" y="148"/>
                  <a:pt x="6658" y="148"/>
                </a:cubicBezTo>
                <a:lnTo>
                  <a:pt x="6658" y="148"/>
                </a:lnTo>
                <a:cubicBezTo>
                  <a:pt x="6652" y="142"/>
                  <a:pt x="6652" y="142"/>
                  <a:pt x="6652" y="142"/>
                </a:cubicBezTo>
                <a:cubicBezTo>
                  <a:pt x="6652" y="136"/>
                  <a:pt x="6646" y="142"/>
                  <a:pt x="6646" y="142"/>
                </a:cubicBezTo>
                <a:cubicBezTo>
                  <a:pt x="6646" y="136"/>
                  <a:pt x="6641" y="136"/>
                  <a:pt x="6641" y="136"/>
                </a:cubicBezTo>
                <a:cubicBezTo>
                  <a:pt x="6635" y="136"/>
                  <a:pt x="6635" y="136"/>
                  <a:pt x="6635" y="136"/>
                </a:cubicBezTo>
                <a:cubicBezTo>
                  <a:pt x="6629" y="136"/>
                  <a:pt x="6629" y="131"/>
                  <a:pt x="6623" y="131"/>
                </a:cubicBezTo>
                <a:cubicBezTo>
                  <a:pt x="6623" y="131"/>
                  <a:pt x="6623" y="131"/>
                  <a:pt x="6617" y="131"/>
                </a:cubicBezTo>
                <a:cubicBezTo>
                  <a:pt x="6617" y="131"/>
                  <a:pt x="6617" y="131"/>
                  <a:pt x="6611" y="131"/>
                </a:cubicBezTo>
                <a:cubicBezTo>
                  <a:pt x="6611" y="125"/>
                  <a:pt x="6611" y="125"/>
                  <a:pt x="6605" y="125"/>
                </a:cubicBezTo>
                <a:cubicBezTo>
                  <a:pt x="6605" y="125"/>
                  <a:pt x="6605" y="125"/>
                  <a:pt x="6599" y="125"/>
                </a:cubicBezTo>
                <a:lnTo>
                  <a:pt x="6593" y="125"/>
                </a:lnTo>
                <a:cubicBezTo>
                  <a:pt x="6587" y="125"/>
                  <a:pt x="6587" y="125"/>
                  <a:pt x="6581" y="125"/>
                </a:cubicBezTo>
                <a:cubicBezTo>
                  <a:pt x="6575" y="125"/>
                  <a:pt x="6575" y="125"/>
                  <a:pt x="6569" y="125"/>
                </a:cubicBezTo>
                <a:cubicBezTo>
                  <a:pt x="6569" y="125"/>
                  <a:pt x="6563" y="125"/>
                  <a:pt x="6563" y="131"/>
                </a:cubicBezTo>
                <a:cubicBezTo>
                  <a:pt x="6563" y="131"/>
                  <a:pt x="6563" y="131"/>
                  <a:pt x="6563" y="136"/>
                </a:cubicBezTo>
                <a:cubicBezTo>
                  <a:pt x="6563" y="136"/>
                  <a:pt x="6563" y="136"/>
                  <a:pt x="6563" y="142"/>
                </a:cubicBezTo>
                <a:cubicBezTo>
                  <a:pt x="6563" y="148"/>
                  <a:pt x="6563" y="148"/>
                  <a:pt x="6569" y="154"/>
                </a:cubicBezTo>
                <a:cubicBezTo>
                  <a:pt x="6569" y="154"/>
                  <a:pt x="6569" y="154"/>
                  <a:pt x="6575" y="160"/>
                </a:cubicBezTo>
                <a:cubicBezTo>
                  <a:pt x="6575" y="160"/>
                  <a:pt x="6575" y="160"/>
                  <a:pt x="6581" y="166"/>
                </a:cubicBezTo>
                <a:cubicBezTo>
                  <a:pt x="6587" y="166"/>
                  <a:pt x="6587" y="166"/>
                  <a:pt x="6593" y="172"/>
                </a:cubicBezTo>
                <a:cubicBezTo>
                  <a:pt x="6599" y="172"/>
                  <a:pt x="6605" y="172"/>
                  <a:pt x="6605" y="178"/>
                </a:cubicBezTo>
                <a:cubicBezTo>
                  <a:pt x="6611" y="178"/>
                  <a:pt x="6611" y="178"/>
                  <a:pt x="6611" y="178"/>
                </a:cubicBezTo>
                <a:cubicBezTo>
                  <a:pt x="6617" y="178"/>
                  <a:pt x="6617" y="178"/>
                  <a:pt x="6617" y="178"/>
                </a:cubicBezTo>
                <a:cubicBezTo>
                  <a:pt x="6623" y="178"/>
                  <a:pt x="6623" y="178"/>
                  <a:pt x="6623" y="184"/>
                </a:cubicBezTo>
                <a:cubicBezTo>
                  <a:pt x="6629" y="184"/>
                  <a:pt x="6635" y="184"/>
                  <a:pt x="6641" y="184"/>
                </a:cubicBezTo>
                <a:cubicBezTo>
                  <a:pt x="6652" y="184"/>
                  <a:pt x="6652" y="184"/>
                  <a:pt x="6652" y="184"/>
                </a:cubicBezTo>
                <a:lnTo>
                  <a:pt x="6658" y="184"/>
                </a:lnTo>
                <a:lnTo>
                  <a:pt x="6664" y="184"/>
                </a:lnTo>
                <a:cubicBezTo>
                  <a:pt x="6664" y="190"/>
                  <a:pt x="6670" y="190"/>
                  <a:pt x="6670" y="190"/>
                </a:cubicBezTo>
                <a:cubicBezTo>
                  <a:pt x="6676" y="196"/>
                  <a:pt x="6676" y="196"/>
                  <a:pt x="6682" y="202"/>
                </a:cubicBezTo>
                <a:cubicBezTo>
                  <a:pt x="6682" y="202"/>
                  <a:pt x="6682" y="202"/>
                  <a:pt x="6688" y="208"/>
                </a:cubicBezTo>
                <a:cubicBezTo>
                  <a:pt x="6688" y="208"/>
                  <a:pt x="6694" y="213"/>
                  <a:pt x="6694" y="220"/>
                </a:cubicBezTo>
                <a:cubicBezTo>
                  <a:pt x="6700" y="220"/>
                  <a:pt x="6700" y="220"/>
                  <a:pt x="6700" y="225"/>
                </a:cubicBezTo>
                <a:cubicBezTo>
                  <a:pt x="6700" y="225"/>
                  <a:pt x="6706" y="225"/>
                  <a:pt x="6706" y="231"/>
                </a:cubicBezTo>
                <a:cubicBezTo>
                  <a:pt x="6706" y="231"/>
                  <a:pt x="6706" y="231"/>
                  <a:pt x="6706" y="237"/>
                </a:cubicBezTo>
                <a:lnTo>
                  <a:pt x="6706" y="243"/>
                </a:lnTo>
                <a:cubicBezTo>
                  <a:pt x="6706" y="249"/>
                  <a:pt x="6706" y="255"/>
                  <a:pt x="6700" y="255"/>
                </a:cubicBezTo>
                <a:cubicBezTo>
                  <a:pt x="6700" y="255"/>
                  <a:pt x="6700" y="255"/>
                  <a:pt x="6694" y="255"/>
                </a:cubicBezTo>
                <a:cubicBezTo>
                  <a:pt x="6688" y="255"/>
                  <a:pt x="6688" y="249"/>
                  <a:pt x="6682" y="249"/>
                </a:cubicBezTo>
                <a:lnTo>
                  <a:pt x="6676" y="249"/>
                </a:lnTo>
                <a:cubicBezTo>
                  <a:pt x="6670" y="249"/>
                  <a:pt x="6670" y="249"/>
                  <a:pt x="6670" y="249"/>
                </a:cubicBezTo>
                <a:cubicBezTo>
                  <a:pt x="6664" y="249"/>
                  <a:pt x="6664" y="243"/>
                  <a:pt x="6658" y="243"/>
                </a:cubicBezTo>
                <a:cubicBezTo>
                  <a:pt x="6652" y="243"/>
                  <a:pt x="6652" y="237"/>
                  <a:pt x="6646" y="237"/>
                </a:cubicBezTo>
                <a:cubicBezTo>
                  <a:pt x="6646" y="237"/>
                  <a:pt x="6646" y="237"/>
                  <a:pt x="6641" y="237"/>
                </a:cubicBezTo>
                <a:cubicBezTo>
                  <a:pt x="6641" y="237"/>
                  <a:pt x="6641" y="237"/>
                  <a:pt x="6635" y="231"/>
                </a:cubicBezTo>
                <a:lnTo>
                  <a:pt x="6629" y="231"/>
                </a:lnTo>
                <a:cubicBezTo>
                  <a:pt x="6623" y="231"/>
                  <a:pt x="6623" y="225"/>
                  <a:pt x="6617" y="225"/>
                </a:cubicBezTo>
                <a:cubicBezTo>
                  <a:pt x="6617" y="225"/>
                  <a:pt x="6617" y="225"/>
                  <a:pt x="6611" y="225"/>
                </a:cubicBezTo>
                <a:cubicBezTo>
                  <a:pt x="6605" y="225"/>
                  <a:pt x="6599" y="220"/>
                  <a:pt x="6593" y="220"/>
                </a:cubicBezTo>
                <a:cubicBezTo>
                  <a:pt x="6587" y="220"/>
                  <a:pt x="6587" y="220"/>
                  <a:pt x="6581" y="220"/>
                </a:cubicBezTo>
                <a:cubicBezTo>
                  <a:pt x="6575" y="213"/>
                  <a:pt x="6575" y="213"/>
                  <a:pt x="6569" y="208"/>
                </a:cubicBezTo>
                <a:cubicBezTo>
                  <a:pt x="6563" y="208"/>
                  <a:pt x="6563" y="208"/>
                  <a:pt x="6563" y="208"/>
                </a:cubicBezTo>
                <a:cubicBezTo>
                  <a:pt x="6558" y="208"/>
                  <a:pt x="6558" y="202"/>
                  <a:pt x="6558" y="202"/>
                </a:cubicBezTo>
                <a:cubicBezTo>
                  <a:pt x="6552" y="202"/>
                  <a:pt x="6552" y="202"/>
                  <a:pt x="6552" y="202"/>
                </a:cubicBezTo>
                <a:cubicBezTo>
                  <a:pt x="6546" y="196"/>
                  <a:pt x="6546" y="196"/>
                  <a:pt x="6540" y="196"/>
                </a:cubicBezTo>
                <a:cubicBezTo>
                  <a:pt x="6540" y="190"/>
                  <a:pt x="6534" y="190"/>
                  <a:pt x="6534" y="190"/>
                </a:cubicBezTo>
                <a:lnTo>
                  <a:pt x="6528" y="184"/>
                </a:lnTo>
                <a:lnTo>
                  <a:pt x="6522" y="178"/>
                </a:lnTo>
                <a:cubicBezTo>
                  <a:pt x="6516" y="178"/>
                  <a:pt x="6516" y="178"/>
                  <a:pt x="6516" y="178"/>
                </a:cubicBezTo>
                <a:cubicBezTo>
                  <a:pt x="6510" y="178"/>
                  <a:pt x="6510" y="172"/>
                  <a:pt x="6510" y="172"/>
                </a:cubicBezTo>
                <a:cubicBezTo>
                  <a:pt x="6504" y="172"/>
                  <a:pt x="6504" y="172"/>
                  <a:pt x="6504" y="172"/>
                </a:cubicBezTo>
                <a:cubicBezTo>
                  <a:pt x="6498" y="172"/>
                  <a:pt x="6498" y="172"/>
                  <a:pt x="6492" y="172"/>
                </a:cubicBezTo>
                <a:cubicBezTo>
                  <a:pt x="6469" y="172"/>
                  <a:pt x="6469" y="172"/>
                  <a:pt x="6469" y="172"/>
                </a:cubicBezTo>
                <a:lnTo>
                  <a:pt x="6463" y="172"/>
                </a:lnTo>
                <a:cubicBezTo>
                  <a:pt x="6457" y="172"/>
                  <a:pt x="6451" y="166"/>
                  <a:pt x="6451" y="166"/>
                </a:cubicBezTo>
                <a:cubicBezTo>
                  <a:pt x="6445" y="166"/>
                  <a:pt x="6439" y="166"/>
                  <a:pt x="6439" y="166"/>
                </a:cubicBezTo>
                <a:cubicBezTo>
                  <a:pt x="6433" y="160"/>
                  <a:pt x="6427" y="154"/>
                  <a:pt x="6421" y="154"/>
                </a:cubicBezTo>
                <a:cubicBezTo>
                  <a:pt x="6397" y="154"/>
                  <a:pt x="6386" y="160"/>
                  <a:pt x="6362" y="160"/>
                </a:cubicBezTo>
                <a:cubicBezTo>
                  <a:pt x="6362" y="160"/>
                  <a:pt x="6362" y="160"/>
                  <a:pt x="6362" y="166"/>
                </a:cubicBezTo>
                <a:cubicBezTo>
                  <a:pt x="6362" y="166"/>
                  <a:pt x="6368" y="166"/>
                  <a:pt x="6368" y="172"/>
                </a:cubicBezTo>
                <a:cubicBezTo>
                  <a:pt x="6374" y="178"/>
                  <a:pt x="6374" y="178"/>
                  <a:pt x="6380" y="184"/>
                </a:cubicBezTo>
                <a:cubicBezTo>
                  <a:pt x="6386" y="190"/>
                  <a:pt x="6386" y="190"/>
                  <a:pt x="6391" y="190"/>
                </a:cubicBezTo>
                <a:cubicBezTo>
                  <a:pt x="6391" y="196"/>
                  <a:pt x="6397" y="190"/>
                  <a:pt x="6397" y="190"/>
                </a:cubicBezTo>
                <a:cubicBezTo>
                  <a:pt x="6403" y="196"/>
                  <a:pt x="6403" y="196"/>
                  <a:pt x="6403" y="196"/>
                </a:cubicBezTo>
                <a:cubicBezTo>
                  <a:pt x="6409" y="196"/>
                  <a:pt x="6409" y="202"/>
                  <a:pt x="6409" y="202"/>
                </a:cubicBezTo>
                <a:cubicBezTo>
                  <a:pt x="6409" y="208"/>
                  <a:pt x="6415" y="208"/>
                  <a:pt x="6421" y="213"/>
                </a:cubicBezTo>
                <a:cubicBezTo>
                  <a:pt x="6421" y="213"/>
                  <a:pt x="6421" y="213"/>
                  <a:pt x="6427" y="213"/>
                </a:cubicBezTo>
                <a:cubicBezTo>
                  <a:pt x="6427" y="220"/>
                  <a:pt x="6427" y="220"/>
                  <a:pt x="6427" y="225"/>
                </a:cubicBezTo>
                <a:cubicBezTo>
                  <a:pt x="6433" y="225"/>
                  <a:pt x="6433" y="225"/>
                  <a:pt x="6439" y="225"/>
                </a:cubicBezTo>
                <a:cubicBezTo>
                  <a:pt x="6439" y="231"/>
                  <a:pt x="6439" y="237"/>
                  <a:pt x="6445" y="237"/>
                </a:cubicBezTo>
                <a:cubicBezTo>
                  <a:pt x="6445" y="243"/>
                  <a:pt x="6445" y="243"/>
                  <a:pt x="6445" y="243"/>
                </a:cubicBezTo>
                <a:cubicBezTo>
                  <a:pt x="6445" y="249"/>
                  <a:pt x="6445" y="249"/>
                  <a:pt x="6451" y="255"/>
                </a:cubicBezTo>
                <a:cubicBezTo>
                  <a:pt x="6451" y="255"/>
                  <a:pt x="6451" y="261"/>
                  <a:pt x="6451" y="267"/>
                </a:cubicBezTo>
                <a:cubicBezTo>
                  <a:pt x="6451" y="273"/>
                  <a:pt x="6451" y="273"/>
                  <a:pt x="6451" y="273"/>
                </a:cubicBezTo>
                <a:cubicBezTo>
                  <a:pt x="6439" y="273"/>
                  <a:pt x="6439" y="273"/>
                  <a:pt x="6439" y="273"/>
                </a:cubicBezTo>
                <a:cubicBezTo>
                  <a:pt x="6433" y="273"/>
                  <a:pt x="6433" y="273"/>
                  <a:pt x="6433" y="273"/>
                </a:cubicBezTo>
                <a:cubicBezTo>
                  <a:pt x="6427" y="273"/>
                  <a:pt x="6427" y="273"/>
                  <a:pt x="6421" y="267"/>
                </a:cubicBezTo>
                <a:cubicBezTo>
                  <a:pt x="6421" y="267"/>
                  <a:pt x="6421" y="267"/>
                  <a:pt x="6421" y="261"/>
                </a:cubicBezTo>
                <a:cubicBezTo>
                  <a:pt x="6415" y="261"/>
                  <a:pt x="6409" y="261"/>
                  <a:pt x="6409" y="261"/>
                </a:cubicBezTo>
                <a:lnTo>
                  <a:pt x="6409" y="255"/>
                </a:lnTo>
                <a:cubicBezTo>
                  <a:pt x="6403" y="255"/>
                  <a:pt x="6403" y="255"/>
                  <a:pt x="6403" y="249"/>
                </a:cubicBezTo>
                <a:cubicBezTo>
                  <a:pt x="6397" y="249"/>
                  <a:pt x="6397" y="249"/>
                  <a:pt x="6391" y="243"/>
                </a:cubicBezTo>
                <a:cubicBezTo>
                  <a:pt x="6391" y="243"/>
                  <a:pt x="6386" y="243"/>
                  <a:pt x="6386" y="237"/>
                </a:cubicBezTo>
                <a:cubicBezTo>
                  <a:pt x="6386" y="237"/>
                  <a:pt x="6380" y="237"/>
                  <a:pt x="6380" y="231"/>
                </a:cubicBezTo>
                <a:cubicBezTo>
                  <a:pt x="6374" y="231"/>
                  <a:pt x="6368" y="225"/>
                  <a:pt x="6362" y="225"/>
                </a:cubicBezTo>
                <a:cubicBezTo>
                  <a:pt x="6362" y="225"/>
                  <a:pt x="6362" y="220"/>
                  <a:pt x="6356" y="220"/>
                </a:cubicBezTo>
                <a:cubicBezTo>
                  <a:pt x="6356" y="220"/>
                  <a:pt x="6356" y="220"/>
                  <a:pt x="6350" y="220"/>
                </a:cubicBezTo>
                <a:cubicBezTo>
                  <a:pt x="6350" y="213"/>
                  <a:pt x="6350" y="213"/>
                  <a:pt x="6344" y="213"/>
                </a:cubicBezTo>
                <a:cubicBezTo>
                  <a:pt x="6344" y="208"/>
                  <a:pt x="6338" y="208"/>
                  <a:pt x="6338" y="202"/>
                </a:cubicBezTo>
                <a:cubicBezTo>
                  <a:pt x="6332" y="202"/>
                  <a:pt x="6332" y="202"/>
                  <a:pt x="6332" y="202"/>
                </a:cubicBezTo>
                <a:cubicBezTo>
                  <a:pt x="6326" y="202"/>
                  <a:pt x="6326" y="202"/>
                  <a:pt x="6326" y="202"/>
                </a:cubicBezTo>
                <a:cubicBezTo>
                  <a:pt x="6320" y="202"/>
                  <a:pt x="6314" y="202"/>
                  <a:pt x="6309" y="196"/>
                </a:cubicBezTo>
                <a:lnTo>
                  <a:pt x="6303" y="196"/>
                </a:lnTo>
                <a:cubicBezTo>
                  <a:pt x="6303" y="190"/>
                  <a:pt x="6303" y="190"/>
                  <a:pt x="6303" y="184"/>
                </a:cubicBezTo>
                <a:lnTo>
                  <a:pt x="6297" y="184"/>
                </a:lnTo>
                <a:cubicBezTo>
                  <a:pt x="6297" y="178"/>
                  <a:pt x="6291" y="178"/>
                  <a:pt x="6291" y="178"/>
                </a:cubicBezTo>
                <a:cubicBezTo>
                  <a:pt x="6285" y="178"/>
                  <a:pt x="6285" y="178"/>
                  <a:pt x="6279" y="178"/>
                </a:cubicBezTo>
                <a:cubicBezTo>
                  <a:pt x="6279" y="178"/>
                  <a:pt x="6279" y="178"/>
                  <a:pt x="6273" y="178"/>
                </a:cubicBezTo>
                <a:cubicBezTo>
                  <a:pt x="6273" y="178"/>
                  <a:pt x="6267" y="172"/>
                  <a:pt x="6261" y="172"/>
                </a:cubicBezTo>
                <a:cubicBezTo>
                  <a:pt x="6243" y="172"/>
                  <a:pt x="6243" y="172"/>
                  <a:pt x="6243" y="172"/>
                </a:cubicBezTo>
                <a:cubicBezTo>
                  <a:pt x="6243" y="184"/>
                  <a:pt x="6243" y="184"/>
                  <a:pt x="6243" y="184"/>
                </a:cubicBezTo>
                <a:cubicBezTo>
                  <a:pt x="6243" y="190"/>
                  <a:pt x="6243" y="190"/>
                  <a:pt x="6249" y="196"/>
                </a:cubicBezTo>
                <a:cubicBezTo>
                  <a:pt x="6249" y="202"/>
                  <a:pt x="6255" y="208"/>
                  <a:pt x="6255" y="213"/>
                </a:cubicBezTo>
                <a:cubicBezTo>
                  <a:pt x="6261" y="213"/>
                  <a:pt x="6261" y="220"/>
                  <a:pt x="6261" y="220"/>
                </a:cubicBezTo>
                <a:cubicBezTo>
                  <a:pt x="6261" y="225"/>
                  <a:pt x="6261" y="225"/>
                  <a:pt x="6261" y="231"/>
                </a:cubicBezTo>
                <a:cubicBezTo>
                  <a:pt x="6255" y="231"/>
                  <a:pt x="6261" y="231"/>
                  <a:pt x="6261" y="237"/>
                </a:cubicBezTo>
                <a:lnTo>
                  <a:pt x="6255" y="243"/>
                </a:lnTo>
                <a:cubicBezTo>
                  <a:pt x="6255" y="249"/>
                  <a:pt x="6255" y="249"/>
                  <a:pt x="6255" y="249"/>
                </a:cubicBezTo>
                <a:cubicBezTo>
                  <a:pt x="6255" y="249"/>
                  <a:pt x="6255" y="249"/>
                  <a:pt x="6255" y="255"/>
                </a:cubicBezTo>
                <a:cubicBezTo>
                  <a:pt x="6249" y="261"/>
                  <a:pt x="6249" y="267"/>
                  <a:pt x="6243" y="279"/>
                </a:cubicBezTo>
                <a:lnTo>
                  <a:pt x="6243" y="285"/>
                </a:lnTo>
                <a:cubicBezTo>
                  <a:pt x="6243" y="285"/>
                  <a:pt x="6243" y="291"/>
                  <a:pt x="6237" y="291"/>
                </a:cubicBezTo>
                <a:cubicBezTo>
                  <a:pt x="6237" y="291"/>
                  <a:pt x="6237" y="291"/>
                  <a:pt x="6231" y="291"/>
                </a:cubicBezTo>
                <a:cubicBezTo>
                  <a:pt x="6225" y="291"/>
                  <a:pt x="6225" y="291"/>
                  <a:pt x="6220" y="291"/>
                </a:cubicBezTo>
                <a:lnTo>
                  <a:pt x="6214" y="285"/>
                </a:lnTo>
                <a:cubicBezTo>
                  <a:pt x="6208" y="285"/>
                  <a:pt x="6202" y="279"/>
                  <a:pt x="6202" y="273"/>
                </a:cubicBezTo>
                <a:cubicBezTo>
                  <a:pt x="6202" y="273"/>
                  <a:pt x="6202" y="273"/>
                  <a:pt x="6202" y="267"/>
                </a:cubicBezTo>
                <a:cubicBezTo>
                  <a:pt x="6202" y="267"/>
                  <a:pt x="6202" y="261"/>
                  <a:pt x="6202" y="255"/>
                </a:cubicBezTo>
                <a:cubicBezTo>
                  <a:pt x="6202" y="255"/>
                  <a:pt x="6208" y="255"/>
                  <a:pt x="6208" y="249"/>
                </a:cubicBezTo>
                <a:cubicBezTo>
                  <a:pt x="6214" y="243"/>
                  <a:pt x="6214" y="243"/>
                  <a:pt x="6220" y="237"/>
                </a:cubicBezTo>
                <a:cubicBezTo>
                  <a:pt x="6220" y="237"/>
                  <a:pt x="6225" y="237"/>
                  <a:pt x="6225" y="231"/>
                </a:cubicBezTo>
                <a:cubicBezTo>
                  <a:pt x="6225" y="231"/>
                  <a:pt x="6225" y="231"/>
                  <a:pt x="6225" y="225"/>
                </a:cubicBezTo>
                <a:cubicBezTo>
                  <a:pt x="6225" y="225"/>
                  <a:pt x="6225" y="225"/>
                  <a:pt x="6225" y="220"/>
                </a:cubicBezTo>
                <a:cubicBezTo>
                  <a:pt x="6225" y="220"/>
                  <a:pt x="6220" y="220"/>
                  <a:pt x="6220" y="213"/>
                </a:cubicBezTo>
                <a:cubicBezTo>
                  <a:pt x="6220" y="213"/>
                  <a:pt x="6220" y="208"/>
                  <a:pt x="6214" y="208"/>
                </a:cubicBezTo>
                <a:cubicBezTo>
                  <a:pt x="6214" y="202"/>
                  <a:pt x="6208" y="202"/>
                  <a:pt x="6208" y="202"/>
                </a:cubicBezTo>
                <a:cubicBezTo>
                  <a:pt x="6208" y="196"/>
                  <a:pt x="6208" y="196"/>
                  <a:pt x="6208" y="196"/>
                </a:cubicBezTo>
                <a:lnTo>
                  <a:pt x="6214" y="190"/>
                </a:lnTo>
                <a:cubicBezTo>
                  <a:pt x="6208" y="184"/>
                  <a:pt x="6208" y="184"/>
                  <a:pt x="6202" y="178"/>
                </a:cubicBezTo>
                <a:cubicBezTo>
                  <a:pt x="6202" y="178"/>
                  <a:pt x="6202" y="178"/>
                  <a:pt x="6196" y="172"/>
                </a:cubicBezTo>
                <a:cubicBezTo>
                  <a:pt x="6196" y="172"/>
                  <a:pt x="6190" y="172"/>
                  <a:pt x="6190" y="166"/>
                </a:cubicBezTo>
                <a:lnTo>
                  <a:pt x="6184" y="166"/>
                </a:lnTo>
                <a:cubicBezTo>
                  <a:pt x="6178" y="160"/>
                  <a:pt x="6178" y="160"/>
                  <a:pt x="6178" y="160"/>
                </a:cubicBezTo>
                <a:cubicBezTo>
                  <a:pt x="6172" y="154"/>
                  <a:pt x="6172" y="160"/>
                  <a:pt x="6166" y="160"/>
                </a:cubicBezTo>
                <a:lnTo>
                  <a:pt x="6160" y="160"/>
                </a:lnTo>
                <a:cubicBezTo>
                  <a:pt x="6154" y="160"/>
                  <a:pt x="6154" y="160"/>
                  <a:pt x="6154" y="160"/>
                </a:cubicBezTo>
                <a:cubicBezTo>
                  <a:pt x="6148" y="160"/>
                  <a:pt x="6143" y="160"/>
                  <a:pt x="6143" y="166"/>
                </a:cubicBezTo>
                <a:cubicBezTo>
                  <a:pt x="6136" y="166"/>
                  <a:pt x="6136" y="166"/>
                  <a:pt x="6136" y="166"/>
                </a:cubicBezTo>
                <a:cubicBezTo>
                  <a:pt x="6131" y="166"/>
                  <a:pt x="6125" y="172"/>
                  <a:pt x="6119" y="172"/>
                </a:cubicBezTo>
                <a:cubicBezTo>
                  <a:pt x="6119" y="178"/>
                  <a:pt x="6119" y="178"/>
                  <a:pt x="6113" y="178"/>
                </a:cubicBezTo>
                <a:cubicBezTo>
                  <a:pt x="6113" y="178"/>
                  <a:pt x="6113" y="184"/>
                  <a:pt x="6107" y="184"/>
                </a:cubicBezTo>
                <a:cubicBezTo>
                  <a:pt x="6107" y="184"/>
                  <a:pt x="6107" y="184"/>
                  <a:pt x="6101" y="184"/>
                </a:cubicBezTo>
                <a:cubicBezTo>
                  <a:pt x="6101" y="184"/>
                  <a:pt x="6101" y="184"/>
                  <a:pt x="6095" y="184"/>
                </a:cubicBezTo>
                <a:cubicBezTo>
                  <a:pt x="6095" y="184"/>
                  <a:pt x="6095" y="190"/>
                  <a:pt x="6089" y="190"/>
                </a:cubicBezTo>
                <a:lnTo>
                  <a:pt x="6083" y="190"/>
                </a:lnTo>
                <a:cubicBezTo>
                  <a:pt x="6077" y="190"/>
                  <a:pt x="6077" y="196"/>
                  <a:pt x="6077" y="196"/>
                </a:cubicBezTo>
                <a:cubicBezTo>
                  <a:pt x="6071" y="196"/>
                  <a:pt x="6065" y="196"/>
                  <a:pt x="6065" y="196"/>
                </a:cubicBezTo>
                <a:cubicBezTo>
                  <a:pt x="6059" y="196"/>
                  <a:pt x="6059" y="196"/>
                  <a:pt x="6059" y="196"/>
                </a:cubicBezTo>
                <a:cubicBezTo>
                  <a:pt x="6024" y="196"/>
                  <a:pt x="6024" y="196"/>
                  <a:pt x="6024" y="196"/>
                </a:cubicBezTo>
                <a:cubicBezTo>
                  <a:pt x="6018" y="196"/>
                  <a:pt x="6018" y="196"/>
                  <a:pt x="6018" y="196"/>
                </a:cubicBezTo>
                <a:cubicBezTo>
                  <a:pt x="6012" y="196"/>
                  <a:pt x="6012" y="196"/>
                  <a:pt x="6006" y="202"/>
                </a:cubicBezTo>
                <a:cubicBezTo>
                  <a:pt x="6006" y="202"/>
                  <a:pt x="6006" y="202"/>
                  <a:pt x="6000" y="202"/>
                </a:cubicBezTo>
                <a:cubicBezTo>
                  <a:pt x="6000" y="202"/>
                  <a:pt x="5994" y="208"/>
                  <a:pt x="5988" y="208"/>
                </a:cubicBezTo>
                <a:lnTo>
                  <a:pt x="5988" y="208"/>
                </a:lnTo>
                <a:cubicBezTo>
                  <a:pt x="5982" y="208"/>
                  <a:pt x="5982" y="202"/>
                  <a:pt x="5977" y="202"/>
                </a:cubicBezTo>
                <a:cubicBezTo>
                  <a:pt x="5965" y="202"/>
                  <a:pt x="5959" y="208"/>
                  <a:pt x="5947" y="208"/>
                </a:cubicBezTo>
                <a:cubicBezTo>
                  <a:pt x="5941" y="208"/>
                  <a:pt x="5941" y="208"/>
                  <a:pt x="5935" y="208"/>
                </a:cubicBezTo>
                <a:cubicBezTo>
                  <a:pt x="5935" y="208"/>
                  <a:pt x="5935" y="208"/>
                  <a:pt x="5929" y="208"/>
                </a:cubicBezTo>
                <a:cubicBezTo>
                  <a:pt x="5929" y="208"/>
                  <a:pt x="5929" y="213"/>
                  <a:pt x="5923" y="213"/>
                </a:cubicBezTo>
                <a:cubicBezTo>
                  <a:pt x="5923" y="213"/>
                  <a:pt x="5929" y="220"/>
                  <a:pt x="5923" y="220"/>
                </a:cubicBezTo>
                <a:cubicBezTo>
                  <a:pt x="5929" y="220"/>
                  <a:pt x="5929" y="225"/>
                  <a:pt x="5929" y="225"/>
                </a:cubicBezTo>
                <a:lnTo>
                  <a:pt x="5935" y="225"/>
                </a:lnTo>
                <a:cubicBezTo>
                  <a:pt x="5935" y="225"/>
                  <a:pt x="5935" y="225"/>
                  <a:pt x="5941" y="225"/>
                </a:cubicBezTo>
                <a:cubicBezTo>
                  <a:pt x="5947" y="231"/>
                  <a:pt x="5947" y="225"/>
                  <a:pt x="5953" y="225"/>
                </a:cubicBezTo>
                <a:cubicBezTo>
                  <a:pt x="5959" y="231"/>
                  <a:pt x="5959" y="231"/>
                  <a:pt x="5959" y="231"/>
                </a:cubicBezTo>
                <a:cubicBezTo>
                  <a:pt x="5965" y="231"/>
                  <a:pt x="5965" y="231"/>
                  <a:pt x="5970" y="237"/>
                </a:cubicBezTo>
                <a:cubicBezTo>
                  <a:pt x="5970" y="237"/>
                  <a:pt x="5970" y="237"/>
                  <a:pt x="5977" y="243"/>
                </a:cubicBezTo>
                <a:cubicBezTo>
                  <a:pt x="5977" y="243"/>
                  <a:pt x="5977" y="243"/>
                  <a:pt x="5977" y="249"/>
                </a:cubicBezTo>
                <a:cubicBezTo>
                  <a:pt x="5977" y="249"/>
                  <a:pt x="5982" y="249"/>
                  <a:pt x="5982" y="255"/>
                </a:cubicBezTo>
                <a:cubicBezTo>
                  <a:pt x="5982" y="255"/>
                  <a:pt x="5982" y="261"/>
                  <a:pt x="5988" y="261"/>
                </a:cubicBezTo>
                <a:cubicBezTo>
                  <a:pt x="5988" y="261"/>
                  <a:pt x="5988" y="261"/>
                  <a:pt x="5994" y="261"/>
                </a:cubicBezTo>
                <a:cubicBezTo>
                  <a:pt x="6000" y="261"/>
                  <a:pt x="6000" y="267"/>
                  <a:pt x="6006" y="267"/>
                </a:cubicBezTo>
                <a:cubicBezTo>
                  <a:pt x="6006" y="267"/>
                  <a:pt x="6006" y="267"/>
                  <a:pt x="6012" y="267"/>
                </a:cubicBezTo>
                <a:cubicBezTo>
                  <a:pt x="6012" y="267"/>
                  <a:pt x="6018" y="267"/>
                  <a:pt x="6024" y="267"/>
                </a:cubicBezTo>
                <a:cubicBezTo>
                  <a:pt x="6024" y="267"/>
                  <a:pt x="6024" y="267"/>
                  <a:pt x="6030" y="267"/>
                </a:cubicBezTo>
                <a:cubicBezTo>
                  <a:pt x="6030" y="273"/>
                  <a:pt x="6030" y="273"/>
                  <a:pt x="6036" y="273"/>
                </a:cubicBezTo>
                <a:cubicBezTo>
                  <a:pt x="6036" y="279"/>
                  <a:pt x="6042" y="279"/>
                  <a:pt x="6042" y="279"/>
                </a:cubicBezTo>
                <a:cubicBezTo>
                  <a:pt x="6048" y="279"/>
                  <a:pt x="6048" y="285"/>
                  <a:pt x="6048" y="285"/>
                </a:cubicBezTo>
                <a:cubicBezTo>
                  <a:pt x="6054" y="285"/>
                  <a:pt x="6054" y="285"/>
                  <a:pt x="6054" y="285"/>
                </a:cubicBezTo>
                <a:cubicBezTo>
                  <a:pt x="6059" y="291"/>
                  <a:pt x="6059" y="291"/>
                  <a:pt x="6065" y="297"/>
                </a:cubicBezTo>
                <a:cubicBezTo>
                  <a:pt x="6059" y="302"/>
                  <a:pt x="6059" y="302"/>
                  <a:pt x="6059" y="302"/>
                </a:cubicBezTo>
                <a:cubicBezTo>
                  <a:pt x="6036" y="302"/>
                  <a:pt x="6036" y="302"/>
                  <a:pt x="6036" y="302"/>
                </a:cubicBezTo>
                <a:cubicBezTo>
                  <a:pt x="6036" y="302"/>
                  <a:pt x="6036" y="297"/>
                  <a:pt x="6030" y="297"/>
                </a:cubicBezTo>
                <a:cubicBezTo>
                  <a:pt x="6030" y="297"/>
                  <a:pt x="6030" y="297"/>
                  <a:pt x="6024" y="297"/>
                </a:cubicBezTo>
                <a:cubicBezTo>
                  <a:pt x="6024" y="297"/>
                  <a:pt x="6024" y="297"/>
                  <a:pt x="6018" y="297"/>
                </a:cubicBezTo>
                <a:cubicBezTo>
                  <a:pt x="6012" y="291"/>
                  <a:pt x="6012" y="291"/>
                  <a:pt x="6006" y="291"/>
                </a:cubicBezTo>
                <a:cubicBezTo>
                  <a:pt x="6000" y="291"/>
                  <a:pt x="6000" y="285"/>
                  <a:pt x="6000" y="285"/>
                </a:cubicBezTo>
                <a:cubicBezTo>
                  <a:pt x="5994" y="285"/>
                  <a:pt x="5994" y="279"/>
                  <a:pt x="5994" y="279"/>
                </a:cubicBezTo>
                <a:cubicBezTo>
                  <a:pt x="5988" y="279"/>
                  <a:pt x="5988" y="279"/>
                  <a:pt x="5988" y="273"/>
                </a:cubicBezTo>
                <a:cubicBezTo>
                  <a:pt x="5982" y="273"/>
                  <a:pt x="5982" y="273"/>
                  <a:pt x="5982" y="267"/>
                </a:cubicBezTo>
                <a:cubicBezTo>
                  <a:pt x="5970" y="267"/>
                  <a:pt x="5970" y="273"/>
                  <a:pt x="5959" y="267"/>
                </a:cubicBezTo>
                <a:cubicBezTo>
                  <a:pt x="5959" y="267"/>
                  <a:pt x="5959" y="267"/>
                  <a:pt x="5953" y="267"/>
                </a:cubicBezTo>
                <a:cubicBezTo>
                  <a:pt x="5947" y="267"/>
                  <a:pt x="5947" y="267"/>
                  <a:pt x="5947" y="267"/>
                </a:cubicBezTo>
                <a:cubicBezTo>
                  <a:pt x="5947" y="267"/>
                  <a:pt x="5947" y="267"/>
                  <a:pt x="5941" y="267"/>
                </a:cubicBezTo>
                <a:cubicBezTo>
                  <a:pt x="5935" y="267"/>
                  <a:pt x="5935" y="261"/>
                  <a:pt x="5935" y="261"/>
                </a:cubicBezTo>
                <a:cubicBezTo>
                  <a:pt x="5929" y="255"/>
                  <a:pt x="5929" y="255"/>
                  <a:pt x="5923" y="255"/>
                </a:cubicBezTo>
                <a:cubicBezTo>
                  <a:pt x="5917" y="255"/>
                  <a:pt x="5917" y="255"/>
                  <a:pt x="5917" y="255"/>
                </a:cubicBezTo>
                <a:cubicBezTo>
                  <a:pt x="5911" y="249"/>
                  <a:pt x="5905" y="249"/>
                  <a:pt x="5899" y="249"/>
                </a:cubicBezTo>
                <a:cubicBezTo>
                  <a:pt x="5899" y="243"/>
                  <a:pt x="5899" y="243"/>
                  <a:pt x="5893" y="243"/>
                </a:cubicBezTo>
                <a:cubicBezTo>
                  <a:pt x="5893" y="237"/>
                  <a:pt x="5888" y="237"/>
                  <a:pt x="5888" y="237"/>
                </a:cubicBezTo>
                <a:cubicBezTo>
                  <a:pt x="5888" y="231"/>
                  <a:pt x="5888" y="231"/>
                  <a:pt x="5888" y="231"/>
                </a:cubicBezTo>
                <a:cubicBezTo>
                  <a:pt x="5882" y="225"/>
                  <a:pt x="5882" y="225"/>
                  <a:pt x="5882" y="225"/>
                </a:cubicBezTo>
                <a:cubicBezTo>
                  <a:pt x="5876" y="225"/>
                  <a:pt x="5876" y="225"/>
                  <a:pt x="5876" y="225"/>
                </a:cubicBezTo>
                <a:cubicBezTo>
                  <a:pt x="5864" y="225"/>
                  <a:pt x="5858" y="225"/>
                  <a:pt x="5852" y="231"/>
                </a:cubicBezTo>
                <a:cubicBezTo>
                  <a:pt x="5846" y="231"/>
                  <a:pt x="5846" y="231"/>
                  <a:pt x="5846" y="231"/>
                </a:cubicBezTo>
                <a:cubicBezTo>
                  <a:pt x="5840" y="231"/>
                  <a:pt x="5840" y="231"/>
                  <a:pt x="5840" y="237"/>
                </a:cubicBezTo>
                <a:cubicBezTo>
                  <a:pt x="5834" y="237"/>
                  <a:pt x="5834" y="237"/>
                  <a:pt x="5834" y="237"/>
                </a:cubicBezTo>
                <a:cubicBezTo>
                  <a:pt x="5828" y="243"/>
                  <a:pt x="5828" y="237"/>
                  <a:pt x="5822" y="243"/>
                </a:cubicBezTo>
                <a:cubicBezTo>
                  <a:pt x="5822" y="243"/>
                  <a:pt x="5822" y="243"/>
                  <a:pt x="5816" y="243"/>
                </a:cubicBezTo>
                <a:cubicBezTo>
                  <a:pt x="5816" y="249"/>
                  <a:pt x="5811" y="249"/>
                  <a:pt x="5804" y="249"/>
                </a:cubicBezTo>
                <a:cubicBezTo>
                  <a:pt x="5804" y="249"/>
                  <a:pt x="5799" y="249"/>
                  <a:pt x="5799" y="255"/>
                </a:cubicBezTo>
                <a:cubicBezTo>
                  <a:pt x="5793" y="255"/>
                  <a:pt x="5793" y="255"/>
                  <a:pt x="5793" y="261"/>
                </a:cubicBezTo>
                <a:cubicBezTo>
                  <a:pt x="5793" y="267"/>
                  <a:pt x="5793" y="273"/>
                  <a:pt x="5799" y="273"/>
                </a:cubicBezTo>
                <a:cubicBezTo>
                  <a:pt x="5799" y="279"/>
                  <a:pt x="5804" y="279"/>
                  <a:pt x="5804" y="279"/>
                </a:cubicBezTo>
                <a:cubicBezTo>
                  <a:pt x="5804" y="285"/>
                  <a:pt x="5804" y="285"/>
                  <a:pt x="5804" y="285"/>
                </a:cubicBezTo>
                <a:cubicBezTo>
                  <a:pt x="5811" y="291"/>
                  <a:pt x="5811" y="291"/>
                  <a:pt x="5811" y="291"/>
                </a:cubicBezTo>
                <a:cubicBezTo>
                  <a:pt x="5811" y="338"/>
                  <a:pt x="5811" y="338"/>
                  <a:pt x="5811" y="338"/>
                </a:cubicBezTo>
                <a:cubicBezTo>
                  <a:pt x="5775" y="338"/>
                  <a:pt x="5775" y="338"/>
                  <a:pt x="5775" y="338"/>
                </a:cubicBezTo>
                <a:cubicBezTo>
                  <a:pt x="5769" y="338"/>
                  <a:pt x="5769" y="338"/>
                  <a:pt x="5763" y="338"/>
                </a:cubicBezTo>
                <a:cubicBezTo>
                  <a:pt x="5757" y="332"/>
                  <a:pt x="5757" y="332"/>
                  <a:pt x="5757" y="332"/>
                </a:cubicBezTo>
                <a:cubicBezTo>
                  <a:pt x="5751" y="332"/>
                  <a:pt x="5751" y="326"/>
                  <a:pt x="5751" y="326"/>
                </a:cubicBezTo>
                <a:cubicBezTo>
                  <a:pt x="5745" y="326"/>
                  <a:pt x="5745" y="326"/>
                  <a:pt x="5745" y="326"/>
                </a:cubicBezTo>
                <a:cubicBezTo>
                  <a:pt x="5716" y="326"/>
                  <a:pt x="5704" y="320"/>
                  <a:pt x="5680" y="320"/>
                </a:cubicBezTo>
                <a:cubicBezTo>
                  <a:pt x="5680" y="326"/>
                  <a:pt x="5674" y="326"/>
                  <a:pt x="5674" y="326"/>
                </a:cubicBezTo>
                <a:cubicBezTo>
                  <a:pt x="5668" y="332"/>
                  <a:pt x="5668" y="332"/>
                  <a:pt x="5668" y="338"/>
                </a:cubicBezTo>
                <a:lnTo>
                  <a:pt x="5662" y="344"/>
                </a:lnTo>
                <a:cubicBezTo>
                  <a:pt x="5656" y="344"/>
                  <a:pt x="5656" y="344"/>
                  <a:pt x="5650" y="344"/>
                </a:cubicBezTo>
                <a:cubicBezTo>
                  <a:pt x="5645" y="350"/>
                  <a:pt x="5638" y="350"/>
                  <a:pt x="5633" y="356"/>
                </a:cubicBezTo>
                <a:cubicBezTo>
                  <a:pt x="5627" y="356"/>
                  <a:pt x="5627" y="356"/>
                  <a:pt x="5621" y="356"/>
                </a:cubicBezTo>
                <a:cubicBezTo>
                  <a:pt x="5615" y="356"/>
                  <a:pt x="5615" y="362"/>
                  <a:pt x="5609" y="368"/>
                </a:cubicBezTo>
                <a:cubicBezTo>
                  <a:pt x="5603" y="374"/>
                  <a:pt x="5603" y="374"/>
                  <a:pt x="5603" y="374"/>
                </a:cubicBezTo>
                <a:cubicBezTo>
                  <a:pt x="5603" y="374"/>
                  <a:pt x="5597" y="379"/>
                  <a:pt x="5591" y="379"/>
                </a:cubicBezTo>
                <a:cubicBezTo>
                  <a:pt x="5591" y="386"/>
                  <a:pt x="5591" y="386"/>
                  <a:pt x="5585" y="386"/>
                </a:cubicBezTo>
                <a:lnTo>
                  <a:pt x="5579" y="386"/>
                </a:lnTo>
                <a:cubicBezTo>
                  <a:pt x="5579" y="391"/>
                  <a:pt x="5573" y="386"/>
                  <a:pt x="5567" y="386"/>
                </a:cubicBezTo>
                <a:lnTo>
                  <a:pt x="5561" y="386"/>
                </a:lnTo>
                <a:cubicBezTo>
                  <a:pt x="5556" y="386"/>
                  <a:pt x="5556" y="391"/>
                  <a:pt x="5550" y="391"/>
                </a:cubicBezTo>
                <a:cubicBezTo>
                  <a:pt x="5550" y="391"/>
                  <a:pt x="5550" y="391"/>
                  <a:pt x="5544" y="391"/>
                </a:cubicBezTo>
                <a:lnTo>
                  <a:pt x="5538" y="391"/>
                </a:lnTo>
                <a:cubicBezTo>
                  <a:pt x="5538" y="397"/>
                  <a:pt x="5532" y="397"/>
                  <a:pt x="5532" y="397"/>
                </a:cubicBezTo>
                <a:cubicBezTo>
                  <a:pt x="5526" y="397"/>
                  <a:pt x="5526" y="403"/>
                  <a:pt x="5526" y="403"/>
                </a:cubicBezTo>
                <a:cubicBezTo>
                  <a:pt x="5520" y="403"/>
                  <a:pt x="5520" y="403"/>
                  <a:pt x="5520" y="403"/>
                </a:cubicBezTo>
                <a:lnTo>
                  <a:pt x="5520" y="409"/>
                </a:lnTo>
                <a:cubicBezTo>
                  <a:pt x="5514" y="415"/>
                  <a:pt x="5514" y="415"/>
                  <a:pt x="5514" y="415"/>
                </a:cubicBezTo>
                <a:cubicBezTo>
                  <a:pt x="5508" y="415"/>
                  <a:pt x="5508" y="415"/>
                  <a:pt x="5508" y="415"/>
                </a:cubicBezTo>
                <a:cubicBezTo>
                  <a:pt x="5502" y="415"/>
                  <a:pt x="5502" y="415"/>
                  <a:pt x="5502" y="415"/>
                </a:cubicBezTo>
                <a:cubicBezTo>
                  <a:pt x="5496" y="415"/>
                  <a:pt x="5496" y="421"/>
                  <a:pt x="5496" y="421"/>
                </a:cubicBezTo>
                <a:cubicBezTo>
                  <a:pt x="5496" y="427"/>
                  <a:pt x="5490" y="433"/>
                  <a:pt x="5484" y="439"/>
                </a:cubicBezTo>
                <a:cubicBezTo>
                  <a:pt x="5484" y="439"/>
                  <a:pt x="5484" y="439"/>
                  <a:pt x="5484" y="445"/>
                </a:cubicBezTo>
                <a:lnTo>
                  <a:pt x="5479" y="445"/>
                </a:lnTo>
                <a:cubicBezTo>
                  <a:pt x="5479" y="445"/>
                  <a:pt x="5472" y="445"/>
                  <a:pt x="5472" y="451"/>
                </a:cubicBezTo>
                <a:cubicBezTo>
                  <a:pt x="5472" y="457"/>
                  <a:pt x="5472" y="457"/>
                  <a:pt x="5472" y="463"/>
                </a:cubicBezTo>
                <a:cubicBezTo>
                  <a:pt x="5484" y="463"/>
                  <a:pt x="5484" y="463"/>
                  <a:pt x="5484" y="463"/>
                </a:cubicBezTo>
                <a:cubicBezTo>
                  <a:pt x="5490" y="463"/>
                  <a:pt x="5490" y="463"/>
                  <a:pt x="5496" y="463"/>
                </a:cubicBezTo>
                <a:cubicBezTo>
                  <a:pt x="5502" y="463"/>
                  <a:pt x="5508" y="463"/>
                  <a:pt x="5514" y="468"/>
                </a:cubicBezTo>
                <a:cubicBezTo>
                  <a:pt x="5514" y="468"/>
                  <a:pt x="5514" y="468"/>
                  <a:pt x="5520" y="468"/>
                </a:cubicBezTo>
                <a:cubicBezTo>
                  <a:pt x="5520" y="474"/>
                  <a:pt x="5520" y="474"/>
                  <a:pt x="5520" y="474"/>
                </a:cubicBezTo>
                <a:cubicBezTo>
                  <a:pt x="5526" y="474"/>
                  <a:pt x="5526" y="474"/>
                  <a:pt x="5526" y="474"/>
                </a:cubicBezTo>
                <a:cubicBezTo>
                  <a:pt x="5532" y="474"/>
                  <a:pt x="5538" y="474"/>
                  <a:pt x="5544" y="474"/>
                </a:cubicBezTo>
                <a:cubicBezTo>
                  <a:pt x="5550" y="474"/>
                  <a:pt x="5556" y="480"/>
                  <a:pt x="5561" y="474"/>
                </a:cubicBezTo>
                <a:cubicBezTo>
                  <a:pt x="5567" y="474"/>
                  <a:pt x="5573" y="474"/>
                  <a:pt x="5573" y="474"/>
                </a:cubicBezTo>
                <a:cubicBezTo>
                  <a:pt x="5579" y="474"/>
                  <a:pt x="5579" y="474"/>
                  <a:pt x="5579" y="468"/>
                </a:cubicBezTo>
                <a:cubicBezTo>
                  <a:pt x="5585" y="468"/>
                  <a:pt x="5585" y="468"/>
                  <a:pt x="5585" y="463"/>
                </a:cubicBezTo>
                <a:cubicBezTo>
                  <a:pt x="5591" y="463"/>
                  <a:pt x="5591" y="463"/>
                  <a:pt x="5597" y="463"/>
                </a:cubicBezTo>
                <a:cubicBezTo>
                  <a:pt x="5603" y="463"/>
                  <a:pt x="5603" y="468"/>
                  <a:pt x="5603" y="474"/>
                </a:cubicBezTo>
                <a:cubicBezTo>
                  <a:pt x="5603" y="474"/>
                  <a:pt x="5603" y="480"/>
                  <a:pt x="5603" y="486"/>
                </a:cubicBezTo>
                <a:lnTo>
                  <a:pt x="5603" y="492"/>
                </a:lnTo>
                <a:cubicBezTo>
                  <a:pt x="5603" y="498"/>
                  <a:pt x="5603" y="498"/>
                  <a:pt x="5609" y="498"/>
                </a:cubicBezTo>
                <a:cubicBezTo>
                  <a:pt x="5609" y="504"/>
                  <a:pt x="5609" y="504"/>
                  <a:pt x="5609" y="504"/>
                </a:cubicBezTo>
                <a:cubicBezTo>
                  <a:pt x="5609" y="510"/>
                  <a:pt x="5609" y="510"/>
                  <a:pt x="5609" y="510"/>
                </a:cubicBezTo>
                <a:cubicBezTo>
                  <a:pt x="5609" y="540"/>
                  <a:pt x="5609" y="540"/>
                  <a:pt x="5609" y="540"/>
                </a:cubicBezTo>
                <a:cubicBezTo>
                  <a:pt x="5609" y="552"/>
                  <a:pt x="5603" y="557"/>
                  <a:pt x="5597" y="569"/>
                </a:cubicBezTo>
                <a:cubicBezTo>
                  <a:pt x="5591" y="569"/>
                  <a:pt x="5591" y="569"/>
                  <a:pt x="5591" y="569"/>
                </a:cubicBezTo>
                <a:cubicBezTo>
                  <a:pt x="5585" y="575"/>
                  <a:pt x="5585" y="575"/>
                  <a:pt x="5585" y="575"/>
                </a:cubicBezTo>
                <a:cubicBezTo>
                  <a:pt x="5579" y="575"/>
                  <a:pt x="5573" y="575"/>
                  <a:pt x="5567" y="575"/>
                </a:cubicBezTo>
                <a:cubicBezTo>
                  <a:pt x="5561" y="575"/>
                  <a:pt x="5561" y="575"/>
                  <a:pt x="5561" y="575"/>
                </a:cubicBezTo>
                <a:cubicBezTo>
                  <a:pt x="5556" y="575"/>
                  <a:pt x="5556" y="575"/>
                  <a:pt x="5550" y="575"/>
                </a:cubicBezTo>
                <a:cubicBezTo>
                  <a:pt x="5550" y="575"/>
                  <a:pt x="5544" y="575"/>
                  <a:pt x="5538" y="575"/>
                </a:cubicBezTo>
                <a:cubicBezTo>
                  <a:pt x="5532" y="575"/>
                  <a:pt x="5532" y="575"/>
                  <a:pt x="5526" y="575"/>
                </a:cubicBezTo>
                <a:cubicBezTo>
                  <a:pt x="5526" y="581"/>
                  <a:pt x="5526" y="581"/>
                  <a:pt x="5520" y="581"/>
                </a:cubicBezTo>
                <a:cubicBezTo>
                  <a:pt x="5520" y="587"/>
                  <a:pt x="5514" y="587"/>
                  <a:pt x="5514" y="587"/>
                </a:cubicBezTo>
                <a:cubicBezTo>
                  <a:pt x="5508" y="587"/>
                  <a:pt x="5508" y="587"/>
                  <a:pt x="5502" y="587"/>
                </a:cubicBezTo>
                <a:cubicBezTo>
                  <a:pt x="5479" y="587"/>
                  <a:pt x="5479" y="587"/>
                  <a:pt x="5479" y="587"/>
                </a:cubicBezTo>
                <a:cubicBezTo>
                  <a:pt x="5472" y="587"/>
                  <a:pt x="5467" y="587"/>
                  <a:pt x="5455" y="587"/>
                </a:cubicBezTo>
                <a:cubicBezTo>
                  <a:pt x="5455" y="587"/>
                  <a:pt x="5455" y="587"/>
                  <a:pt x="5449" y="587"/>
                </a:cubicBezTo>
                <a:cubicBezTo>
                  <a:pt x="5449" y="587"/>
                  <a:pt x="5449" y="581"/>
                  <a:pt x="5443" y="581"/>
                </a:cubicBezTo>
                <a:cubicBezTo>
                  <a:pt x="5437" y="581"/>
                  <a:pt x="5437" y="581"/>
                  <a:pt x="5431" y="581"/>
                </a:cubicBezTo>
                <a:cubicBezTo>
                  <a:pt x="5425" y="581"/>
                  <a:pt x="5419" y="581"/>
                  <a:pt x="5413" y="581"/>
                </a:cubicBezTo>
                <a:cubicBezTo>
                  <a:pt x="5407" y="587"/>
                  <a:pt x="5401" y="587"/>
                  <a:pt x="5401" y="587"/>
                </a:cubicBezTo>
                <a:cubicBezTo>
                  <a:pt x="5401" y="593"/>
                  <a:pt x="5395" y="593"/>
                  <a:pt x="5395" y="599"/>
                </a:cubicBezTo>
                <a:lnTo>
                  <a:pt x="5395" y="605"/>
                </a:lnTo>
                <a:cubicBezTo>
                  <a:pt x="5395" y="611"/>
                  <a:pt x="5390" y="617"/>
                  <a:pt x="5384" y="617"/>
                </a:cubicBezTo>
                <a:cubicBezTo>
                  <a:pt x="5384" y="617"/>
                  <a:pt x="5384" y="617"/>
                  <a:pt x="5378" y="617"/>
                </a:cubicBezTo>
                <a:cubicBezTo>
                  <a:pt x="5348" y="617"/>
                  <a:pt x="5348" y="617"/>
                  <a:pt x="5348" y="617"/>
                </a:cubicBezTo>
                <a:cubicBezTo>
                  <a:pt x="5342" y="617"/>
                  <a:pt x="5342" y="623"/>
                  <a:pt x="5336" y="629"/>
                </a:cubicBezTo>
                <a:cubicBezTo>
                  <a:pt x="5330" y="629"/>
                  <a:pt x="5330" y="629"/>
                  <a:pt x="5330" y="629"/>
                </a:cubicBezTo>
                <a:cubicBezTo>
                  <a:pt x="5324" y="629"/>
                  <a:pt x="5318" y="634"/>
                  <a:pt x="5312" y="634"/>
                </a:cubicBezTo>
                <a:cubicBezTo>
                  <a:pt x="5306" y="634"/>
                  <a:pt x="5306" y="634"/>
                  <a:pt x="5301" y="634"/>
                </a:cubicBezTo>
                <a:lnTo>
                  <a:pt x="5295" y="629"/>
                </a:lnTo>
                <a:cubicBezTo>
                  <a:pt x="5289" y="629"/>
                  <a:pt x="5283" y="629"/>
                  <a:pt x="5277" y="629"/>
                </a:cubicBezTo>
                <a:cubicBezTo>
                  <a:pt x="5277" y="629"/>
                  <a:pt x="5271" y="629"/>
                  <a:pt x="5265" y="629"/>
                </a:cubicBezTo>
                <a:cubicBezTo>
                  <a:pt x="5265" y="629"/>
                  <a:pt x="5259" y="629"/>
                  <a:pt x="5259" y="634"/>
                </a:cubicBezTo>
                <a:cubicBezTo>
                  <a:pt x="5253" y="634"/>
                  <a:pt x="5253" y="634"/>
                  <a:pt x="5253" y="634"/>
                </a:cubicBezTo>
                <a:cubicBezTo>
                  <a:pt x="5247" y="634"/>
                  <a:pt x="5247" y="634"/>
                  <a:pt x="5241" y="634"/>
                </a:cubicBezTo>
                <a:cubicBezTo>
                  <a:pt x="5241" y="634"/>
                  <a:pt x="5235" y="634"/>
                  <a:pt x="5235" y="640"/>
                </a:cubicBezTo>
                <a:cubicBezTo>
                  <a:pt x="5235" y="640"/>
                  <a:pt x="5235" y="640"/>
                  <a:pt x="5235" y="646"/>
                </a:cubicBezTo>
                <a:cubicBezTo>
                  <a:pt x="5235" y="646"/>
                  <a:pt x="5235" y="646"/>
                  <a:pt x="5235" y="652"/>
                </a:cubicBezTo>
                <a:cubicBezTo>
                  <a:pt x="5235" y="652"/>
                  <a:pt x="5235" y="652"/>
                  <a:pt x="5229" y="658"/>
                </a:cubicBezTo>
                <a:cubicBezTo>
                  <a:pt x="5229" y="658"/>
                  <a:pt x="5229" y="658"/>
                  <a:pt x="5229" y="664"/>
                </a:cubicBezTo>
                <a:lnTo>
                  <a:pt x="5224" y="664"/>
                </a:lnTo>
                <a:cubicBezTo>
                  <a:pt x="5194" y="664"/>
                  <a:pt x="5194" y="664"/>
                  <a:pt x="5194" y="664"/>
                </a:cubicBezTo>
                <a:cubicBezTo>
                  <a:pt x="5188" y="664"/>
                  <a:pt x="5188" y="664"/>
                  <a:pt x="5188" y="670"/>
                </a:cubicBezTo>
                <a:cubicBezTo>
                  <a:pt x="5182" y="676"/>
                  <a:pt x="5182" y="676"/>
                  <a:pt x="5182" y="682"/>
                </a:cubicBezTo>
                <a:cubicBezTo>
                  <a:pt x="5182" y="682"/>
                  <a:pt x="5182" y="688"/>
                  <a:pt x="5182" y="694"/>
                </a:cubicBezTo>
                <a:cubicBezTo>
                  <a:pt x="5188" y="694"/>
                  <a:pt x="5188" y="700"/>
                  <a:pt x="5188" y="706"/>
                </a:cubicBezTo>
                <a:cubicBezTo>
                  <a:pt x="5194" y="706"/>
                  <a:pt x="5200" y="711"/>
                  <a:pt x="5200" y="711"/>
                </a:cubicBezTo>
                <a:cubicBezTo>
                  <a:pt x="5206" y="718"/>
                  <a:pt x="5206" y="723"/>
                  <a:pt x="5206" y="723"/>
                </a:cubicBezTo>
                <a:cubicBezTo>
                  <a:pt x="5212" y="723"/>
                  <a:pt x="5218" y="723"/>
                  <a:pt x="5218" y="723"/>
                </a:cubicBezTo>
                <a:cubicBezTo>
                  <a:pt x="5224" y="723"/>
                  <a:pt x="5229" y="723"/>
                  <a:pt x="5229" y="723"/>
                </a:cubicBezTo>
                <a:cubicBezTo>
                  <a:pt x="5235" y="723"/>
                  <a:pt x="5241" y="723"/>
                  <a:pt x="5241" y="723"/>
                </a:cubicBezTo>
                <a:cubicBezTo>
                  <a:pt x="5253" y="729"/>
                  <a:pt x="5259" y="729"/>
                  <a:pt x="5265" y="735"/>
                </a:cubicBezTo>
                <a:cubicBezTo>
                  <a:pt x="5271" y="735"/>
                  <a:pt x="5265" y="741"/>
                  <a:pt x="5271" y="747"/>
                </a:cubicBezTo>
                <a:cubicBezTo>
                  <a:pt x="5330" y="747"/>
                  <a:pt x="5330" y="747"/>
                  <a:pt x="5330" y="747"/>
                </a:cubicBezTo>
                <a:cubicBezTo>
                  <a:pt x="5348" y="759"/>
                  <a:pt x="5348" y="759"/>
                  <a:pt x="5348" y="759"/>
                </a:cubicBezTo>
                <a:cubicBezTo>
                  <a:pt x="5354" y="759"/>
                  <a:pt x="5360" y="759"/>
                  <a:pt x="5360" y="759"/>
                </a:cubicBezTo>
                <a:cubicBezTo>
                  <a:pt x="5360" y="759"/>
                  <a:pt x="5360" y="765"/>
                  <a:pt x="5366" y="765"/>
                </a:cubicBezTo>
                <a:cubicBezTo>
                  <a:pt x="5366" y="765"/>
                  <a:pt x="5372" y="771"/>
                  <a:pt x="5378" y="771"/>
                </a:cubicBezTo>
                <a:cubicBezTo>
                  <a:pt x="5384" y="771"/>
                  <a:pt x="5384" y="771"/>
                  <a:pt x="5390" y="771"/>
                </a:cubicBezTo>
                <a:lnTo>
                  <a:pt x="5395" y="771"/>
                </a:lnTo>
                <a:cubicBezTo>
                  <a:pt x="5407" y="771"/>
                  <a:pt x="5407" y="771"/>
                  <a:pt x="5407" y="771"/>
                </a:cubicBezTo>
                <a:cubicBezTo>
                  <a:pt x="5413" y="771"/>
                  <a:pt x="5413" y="771"/>
                  <a:pt x="5419" y="771"/>
                </a:cubicBezTo>
                <a:cubicBezTo>
                  <a:pt x="5419" y="771"/>
                  <a:pt x="5419" y="771"/>
                  <a:pt x="5425" y="771"/>
                </a:cubicBezTo>
                <a:cubicBezTo>
                  <a:pt x="5431" y="771"/>
                  <a:pt x="5431" y="765"/>
                  <a:pt x="5437" y="765"/>
                </a:cubicBezTo>
                <a:lnTo>
                  <a:pt x="5443" y="765"/>
                </a:lnTo>
                <a:cubicBezTo>
                  <a:pt x="5479" y="765"/>
                  <a:pt x="5479" y="765"/>
                  <a:pt x="5479" y="765"/>
                </a:cubicBezTo>
                <a:cubicBezTo>
                  <a:pt x="5479" y="765"/>
                  <a:pt x="5484" y="759"/>
                  <a:pt x="5490" y="759"/>
                </a:cubicBezTo>
                <a:cubicBezTo>
                  <a:pt x="5496" y="759"/>
                  <a:pt x="5496" y="759"/>
                  <a:pt x="5502" y="759"/>
                </a:cubicBezTo>
                <a:cubicBezTo>
                  <a:pt x="5508" y="759"/>
                  <a:pt x="5508" y="759"/>
                  <a:pt x="5508" y="759"/>
                </a:cubicBezTo>
                <a:cubicBezTo>
                  <a:pt x="5514" y="759"/>
                  <a:pt x="5514" y="759"/>
                  <a:pt x="5520" y="759"/>
                </a:cubicBezTo>
                <a:cubicBezTo>
                  <a:pt x="5520" y="759"/>
                  <a:pt x="5520" y="759"/>
                  <a:pt x="5526" y="759"/>
                </a:cubicBezTo>
                <a:cubicBezTo>
                  <a:pt x="5526" y="783"/>
                  <a:pt x="5526" y="783"/>
                  <a:pt x="5526" y="783"/>
                </a:cubicBezTo>
                <a:cubicBezTo>
                  <a:pt x="5526" y="783"/>
                  <a:pt x="5520" y="789"/>
                  <a:pt x="5520" y="795"/>
                </a:cubicBezTo>
                <a:cubicBezTo>
                  <a:pt x="5514" y="795"/>
                  <a:pt x="5514" y="795"/>
                  <a:pt x="5514" y="795"/>
                </a:cubicBezTo>
                <a:cubicBezTo>
                  <a:pt x="5508" y="795"/>
                  <a:pt x="5508" y="795"/>
                  <a:pt x="5502" y="800"/>
                </a:cubicBezTo>
                <a:lnTo>
                  <a:pt x="5496" y="800"/>
                </a:lnTo>
                <a:cubicBezTo>
                  <a:pt x="5490" y="806"/>
                  <a:pt x="5490" y="812"/>
                  <a:pt x="5490" y="812"/>
                </a:cubicBezTo>
                <a:cubicBezTo>
                  <a:pt x="5484" y="812"/>
                  <a:pt x="5484" y="812"/>
                  <a:pt x="5484" y="812"/>
                </a:cubicBezTo>
                <a:cubicBezTo>
                  <a:pt x="5479" y="812"/>
                  <a:pt x="5479" y="812"/>
                  <a:pt x="5479" y="812"/>
                </a:cubicBezTo>
                <a:cubicBezTo>
                  <a:pt x="5472" y="812"/>
                  <a:pt x="5472" y="806"/>
                  <a:pt x="5467" y="806"/>
                </a:cubicBezTo>
                <a:cubicBezTo>
                  <a:pt x="5467" y="806"/>
                  <a:pt x="5467" y="806"/>
                  <a:pt x="5461" y="806"/>
                </a:cubicBezTo>
                <a:cubicBezTo>
                  <a:pt x="5461" y="806"/>
                  <a:pt x="5461" y="806"/>
                  <a:pt x="5455" y="800"/>
                </a:cubicBezTo>
                <a:cubicBezTo>
                  <a:pt x="5455" y="800"/>
                  <a:pt x="5455" y="800"/>
                  <a:pt x="5449" y="800"/>
                </a:cubicBezTo>
                <a:cubicBezTo>
                  <a:pt x="5437" y="800"/>
                  <a:pt x="5437" y="800"/>
                  <a:pt x="5437" y="800"/>
                </a:cubicBezTo>
                <a:cubicBezTo>
                  <a:pt x="5431" y="800"/>
                  <a:pt x="5425" y="800"/>
                  <a:pt x="5419" y="800"/>
                </a:cubicBezTo>
                <a:cubicBezTo>
                  <a:pt x="5419" y="806"/>
                  <a:pt x="5413" y="806"/>
                  <a:pt x="5413" y="806"/>
                </a:cubicBezTo>
                <a:cubicBezTo>
                  <a:pt x="5407" y="812"/>
                  <a:pt x="5401" y="812"/>
                  <a:pt x="5395" y="812"/>
                </a:cubicBezTo>
                <a:cubicBezTo>
                  <a:pt x="5390" y="812"/>
                  <a:pt x="5390" y="812"/>
                  <a:pt x="5390" y="812"/>
                </a:cubicBezTo>
                <a:cubicBezTo>
                  <a:pt x="5384" y="812"/>
                  <a:pt x="5384" y="806"/>
                  <a:pt x="5378" y="806"/>
                </a:cubicBezTo>
                <a:cubicBezTo>
                  <a:pt x="5378" y="806"/>
                  <a:pt x="5378" y="812"/>
                  <a:pt x="5372" y="806"/>
                </a:cubicBezTo>
                <a:cubicBezTo>
                  <a:pt x="5366" y="806"/>
                  <a:pt x="5366" y="806"/>
                  <a:pt x="5360" y="800"/>
                </a:cubicBezTo>
                <a:cubicBezTo>
                  <a:pt x="5354" y="800"/>
                  <a:pt x="5354" y="800"/>
                  <a:pt x="5348" y="800"/>
                </a:cubicBezTo>
                <a:cubicBezTo>
                  <a:pt x="5342" y="800"/>
                  <a:pt x="5342" y="800"/>
                  <a:pt x="5342" y="800"/>
                </a:cubicBezTo>
                <a:cubicBezTo>
                  <a:pt x="5336" y="800"/>
                  <a:pt x="5336" y="806"/>
                  <a:pt x="5336" y="806"/>
                </a:cubicBezTo>
                <a:cubicBezTo>
                  <a:pt x="5336" y="812"/>
                  <a:pt x="5330" y="812"/>
                  <a:pt x="5330" y="818"/>
                </a:cubicBezTo>
                <a:cubicBezTo>
                  <a:pt x="5301" y="818"/>
                  <a:pt x="5301" y="818"/>
                  <a:pt x="5301" y="818"/>
                </a:cubicBezTo>
                <a:cubicBezTo>
                  <a:pt x="5295" y="818"/>
                  <a:pt x="5295" y="818"/>
                  <a:pt x="5295" y="824"/>
                </a:cubicBezTo>
                <a:cubicBezTo>
                  <a:pt x="5289" y="824"/>
                  <a:pt x="5289" y="824"/>
                  <a:pt x="5289" y="830"/>
                </a:cubicBezTo>
                <a:cubicBezTo>
                  <a:pt x="5289" y="836"/>
                  <a:pt x="5295" y="842"/>
                  <a:pt x="5301" y="848"/>
                </a:cubicBezTo>
                <a:cubicBezTo>
                  <a:pt x="5301" y="848"/>
                  <a:pt x="5306" y="848"/>
                  <a:pt x="5306" y="854"/>
                </a:cubicBezTo>
                <a:cubicBezTo>
                  <a:pt x="5312" y="854"/>
                  <a:pt x="5312" y="854"/>
                  <a:pt x="5312" y="854"/>
                </a:cubicBezTo>
                <a:cubicBezTo>
                  <a:pt x="5324" y="860"/>
                  <a:pt x="5324" y="854"/>
                  <a:pt x="5330" y="854"/>
                </a:cubicBezTo>
                <a:cubicBezTo>
                  <a:pt x="5342" y="860"/>
                  <a:pt x="5342" y="860"/>
                  <a:pt x="5348" y="866"/>
                </a:cubicBezTo>
                <a:cubicBezTo>
                  <a:pt x="5354" y="866"/>
                  <a:pt x="5360" y="866"/>
                  <a:pt x="5366" y="872"/>
                </a:cubicBezTo>
                <a:cubicBezTo>
                  <a:pt x="5372" y="872"/>
                  <a:pt x="5372" y="872"/>
                  <a:pt x="5378" y="872"/>
                </a:cubicBezTo>
                <a:cubicBezTo>
                  <a:pt x="5384" y="877"/>
                  <a:pt x="5390" y="877"/>
                  <a:pt x="5395" y="884"/>
                </a:cubicBezTo>
                <a:cubicBezTo>
                  <a:pt x="5401" y="884"/>
                  <a:pt x="5401" y="884"/>
                  <a:pt x="5401" y="884"/>
                </a:cubicBezTo>
                <a:cubicBezTo>
                  <a:pt x="5395" y="884"/>
                  <a:pt x="5390" y="884"/>
                  <a:pt x="5384" y="884"/>
                </a:cubicBezTo>
                <a:cubicBezTo>
                  <a:pt x="5384" y="889"/>
                  <a:pt x="5378" y="889"/>
                  <a:pt x="5378" y="889"/>
                </a:cubicBezTo>
                <a:lnTo>
                  <a:pt x="5378" y="895"/>
                </a:lnTo>
                <a:cubicBezTo>
                  <a:pt x="5378" y="895"/>
                  <a:pt x="5378" y="901"/>
                  <a:pt x="5384" y="901"/>
                </a:cubicBezTo>
                <a:cubicBezTo>
                  <a:pt x="5384" y="901"/>
                  <a:pt x="5384" y="901"/>
                  <a:pt x="5390" y="901"/>
                </a:cubicBezTo>
                <a:cubicBezTo>
                  <a:pt x="5390" y="907"/>
                  <a:pt x="5395" y="907"/>
                  <a:pt x="5401" y="907"/>
                </a:cubicBezTo>
                <a:lnTo>
                  <a:pt x="5401" y="913"/>
                </a:lnTo>
                <a:cubicBezTo>
                  <a:pt x="5407" y="913"/>
                  <a:pt x="5407" y="919"/>
                  <a:pt x="5407" y="919"/>
                </a:cubicBezTo>
                <a:cubicBezTo>
                  <a:pt x="5407" y="919"/>
                  <a:pt x="5407" y="925"/>
                  <a:pt x="5413" y="925"/>
                </a:cubicBezTo>
                <a:cubicBezTo>
                  <a:pt x="5413" y="925"/>
                  <a:pt x="5413" y="925"/>
                  <a:pt x="5419" y="925"/>
                </a:cubicBezTo>
                <a:cubicBezTo>
                  <a:pt x="5419" y="931"/>
                  <a:pt x="5419" y="931"/>
                  <a:pt x="5425" y="931"/>
                </a:cubicBezTo>
                <a:cubicBezTo>
                  <a:pt x="5425" y="931"/>
                  <a:pt x="5425" y="931"/>
                  <a:pt x="5431" y="931"/>
                </a:cubicBezTo>
                <a:cubicBezTo>
                  <a:pt x="5431" y="937"/>
                  <a:pt x="5431" y="937"/>
                  <a:pt x="5437" y="937"/>
                </a:cubicBezTo>
                <a:cubicBezTo>
                  <a:pt x="5443" y="937"/>
                  <a:pt x="5443" y="937"/>
                  <a:pt x="5449" y="943"/>
                </a:cubicBezTo>
                <a:lnTo>
                  <a:pt x="5455" y="943"/>
                </a:lnTo>
                <a:cubicBezTo>
                  <a:pt x="5461" y="949"/>
                  <a:pt x="5461" y="949"/>
                  <a:pt x="5461" y="949"/>
                </a:cubicBezTo>
                <a:cubicBezTo>
                  <a:pt x="5467" y="955"/>
                  <a:pt x="5467" y="955"/>
                  <a:pt x="5472" y="955"/>
                </a:cubicBezTo>
                <a:cubicBezTo>
                  <a:pt x="5479" y="955"/>
                  <a:pt x="5484" y="955"/>
                  <a:pt x="5490" y="955"/>
                </a:cubicBezTo>
                <a:lnTo>
                  <a:pt x="5490" y="955"/>
                </a:lnTo>
                <a:cubicBezTo>
                  <a:pt x="5496" y="955"/>
                  <a:pt x="5496" y="955"/>
                  <a:pt x="5496" y="955"/>
                </a:cubicBezTo>
                <a:cubicBezTo>
                  <a:pt x="5502" y="955"/>
                  <a:pt x="5502" y="955"/>
                  <a:pt x="5502" y="955"/>
                </a:cubicBezTo>
                <a:cubicBezTo>
                  <a:pt x="5502" y="949"/>
                  <a:pt x="5502" y="949"/>
                  <a:pt x="5502" y="949"/>
                </a:cubicBezTo>
                <a:cubicBezTo>
                  <a:pt x="5502" y="943"/>
                  <a:pt x="5496" y="943"/>
                  <a:pt x="5496" y="937"/>
                </a:cubicBezTo>
                <a:cubicBezTo>
                  <a:pt x="5496" y="937"/>
                  <a:pt x="5490" y="937"/>
                  <a:pt x="5490" y="931"/>
                </a:cubicBezTo>
                <a:cubicBezTo>
                  <a:pt x="5490" y="931"/>
                  <a:pt x="5490" y="925"/>
                  <a:pt x="5496" y="925"/>
                </a:cubicBezTo>
                <a:lnTo>
                  <a:pt x="5496" y="925"/>
                </a:lnTo>
                <a:cubicBezTo>
                  <a:pt x="5502" y="925"/>
                  <a:pt x="5508" y="925"/>
                  <a:pt x="5514" y="925"/>
                </a:cubicBezTo>
                <a:cubicBezTo>
                  <a:pt x="5520" y="925"/>
                  <a:pt x="5526" y="925"/>
                  <a:pt x="5532" y="925"/>
                </a:cubicBezTo>
                <a:cubicBezTo>
                  <a:pt x="5538" y="925"/>
                  <a:pt x="5544" y="925"/>
                  <a:pt x="5550" y="931"/>
                </a:cubicBezTo>
                <a:cubicBezTo>
                  <a:pt x="5550" y="931"/>
                  <a:pt x="5550" y="931"/>
                  <a:pt x="5556" y="931"/>
                </a:cubicBezTo>
                <a:cubicBezTo>
                  <a:pt x="5556" y="931"/>
                  <a:pt x="5556" y="931"/>
                  <a:pt x="5561" y="931"/>
                </a:cubicBezTo>
                <a:cubicBezTo>
                  <a:pt x="5561" y="931"/>
                  <a:pt x="5561" y="937"/>
                  <a:pt x="5567" y="937"/>
                </a:cubicBezTo>
                <a:cubicBezTo>
                  <a:pt x="5567" y="937"/>
                  <a:pt x="5567" y="937"/>
                  <a:pt x="5573" y="937"/>
                </a:cubicBezTo>
                <a:cubicBezTo>
                  <a:pt x="5573" y="925"/>
                  <a:pt x="5573" y="925"/>
                  <a:pt x="5573" y="925"/>
                </a:cubicBezTo>
                <a:cubicBezTo>
                  <a:pt x="5597" y="925"/>
                  <a:pt x="5597" y="925"/>
                  <a:pt x="5597" y="925"/>
                </a:cubicBezTo>
                <a:cubicBezTo>
                  <a:pt x="5597" y="925"/>
                  <a:pt x="5597" y="925"/>
                  <a:pt x="5603" y="925"/>
                </a:cubicBezTo>
                <a:cubicBezTo>
                  <a:pt x="5603" y="931"/>
                  <a:pt x="5603" y="931"/>
                  <a:pt x="5609" y="931"/>
                </a:cubicBezTo>
                <a:cubicBezTo>
                  <a:pt x="5615" y="931"/>
                  <a:pt x="5615" y="931"/>
                  <a:pt x="5621" y="931"/>
                </a:cubicBezTo>
                <a:cubicBezTo>
                  <a:pt x="5627" y="931"/>
                  <a:pt x="5633" y="937"/>
                  <a:pt x="5638" y="931"/>
                </a:cubicBezTo>
                <a:cubicBezTo>
                  <a:pt x="5638" y="931"/>
                  <a:pt x="5638" y="925"/>
                  <a:pt x="5645" y="925"/>
                </a:cubicBezTo>
                <a:cubicBezTo>
                  <a:pt x="5645" y="925"/>
                  <a:pt x="5645" y="925"/>
                  <a:pt x="5650" y="925"/>
                </a:cubicBezTo>
                <a:lnTo>
                  <a:pt x="5650" y="919"/>
                </a:lnTo>
                <a:cubicBezTo>
                  <a:pt x="5656" y="919"/>
                  <a:pt x="5656" y="919"/>
                  <a:pt x="5656" y="919"/>
                </a:cubicBezTo>
                <a:cubicBezTo>
                  <a:pt x="5662" y="919"/>
                  <a:pt x="5668" y="919"/>
                  <a:pt x="5668" y="919"/>
                </a:cubicBezTo>
                <a:cubicBezTo>
                  <a:pt x="5674" y="919"/>
                  <a:pt x="5674" y="913"/>
                  <a:pt x="5674" y="913"/>
                </a:cubicBezTo>
                <a:lnTo>
                  <a:pt x="5680" y="907"/>
                </a:lnTo>
                <a:cubicBezTo>
                  <a:pt x="5686" y="907"/>
                  <a:pt x="5686" y="901"/>
                  <a:pt x="5686" y="901"/>
                </a:cubicBezTo>
                <a:cubicBezTo>
                  <a:pt x="5692" y="901"/>
                  <a:pt x="5698" y="907"/>
                  <a:pt x="5704" y="907"/>
                </a:cubicBezTo>
                <a:cubicBezTo>
                  <a:pt x="5710" y="907"/>
                  <a:pt x="5710" y="913"/>
                  <a:pt x="5716" y="913"/>
                </a:cubicBezTo>
                <a:cubicBezTo>
                  <a:pt x="5716" y="919"/>
                  <a:pt x="5716" y="919"/>
                  <a:pt x="5722" y="919"/>
                </a:cubicBezTo>
                <a:cubicBezTo>
                  <a:pt x="5739" y="919"/>
                  <a:pt x="5739" y="919"/>
                  <a:pt x="5739" y="919"/>
                </a:cubicBezTo>
                <a:cubicBezTo>
                  <a:pt x="5745" y="919"/>
                  <a:pt x="5751" y="919"/>
                  <a:pt x="5757" y="919"/>
                </a:cubicBezTo>
                <a:cubicBezTo>
                  <a:pt x="5757" y="919"/>
                  <a:pt x="5757" y="919"/>
                  <a:pt x="5763" y="919"/>
                </a:cubicBezTo>
                <a:cubicBezTo>
                  <a:pt x="5763" y="919"/>
                  <a:pt x="5763" y="925"/>
                  <a:pt x="5769" y="925"/>
                </a:cubicBezTo>
                <a:cubicBezTo>
                  <a:pt x="5775" y="925"/>
                  <a:pt x="5781" y="925"/>
                  <a:pt x="5787" y="931"/>
                </a:cubicBezTo>
                <a:cubicBezTo>
                  <a:pt x="5787" y="931"/>
                  <a:pt x="5787" y="937"/>
                  <a:pt x="5793" y="937"/>
                </a:cubicBezTo>
                <a:cubicBezTo>
                  <a:pt x="5793" y="937"/>
                  <a:pt x="5799" y="937"/>
                  <a:pt x="5799" y="943"/>
                </a:cubicBezTo>
                <a:lnTo>
                  <a:pt x="5804" y="943"/>
                </a:lnTo>
                <a:cubicBezTo>
                  <a:pt x="5846" y="943"/>
                  <a:pt x="5846" y="943"/>
                  <a:pt x="5846" y="943"/>
                </a:cubicBezTo>
                <a:cubicBezTo>
                  <a:pt x="5846" y="943"/>
                  <a:pt x="5846" y="943"/>
                  <a:pt x="5852" y="943"/>
                </a:cubicBezTo>
                <a:cubicBezTo>
                  <a:pt x="5852" y="943"/>
                  <a:pt x="5852" y="943"/>
                  <a:pt x="5858" y="943"/>
                </a:cubicBezTo>
                <a:cubicBezTo>
                  <a:pt x="5864" y="949"/>
                  <a:pt x="5864" y="949"/>
                  <a:pt x="5876" y="955"/>
                </a:cubicBezTo>
                <a:cubicBezTo>
                  <a:pt x="5876" y="955"/>
                  <a:pt x="5876" y="961"/>
                  <a:pt x="5882" y="961"/>
                </a:cubicBezTo>
                <a:cubicBezTo>
                  <a:pt x="5888" y="961"/>
                  <a:pt x="5888" y="961"/>
                  <a:pt x="5893" y="961"/>
                </a:cubicBezTo>
                <a:cubicBezTo>
                  <a:pt x="5899" y="961"/>
                  <a:pt x="5899" y="961"/>
                  <a:pt x="5899" y="961"/>
                </a:cubicBezTo>
                <a:cubicBezTo>
                  <a:pt x="5905" y="961"/>
                  <a:pt x="5905" y="961"/>
                  <a:pt x="5905" y="961"/>
                </a:cubicBezTo>
                <a:cubicBezTo>
                  <a:pt x="5911" y="961"/>
                  <a:pt x="5911" y="966"/>
                  <a:pt x="5911" y="966"/>
                </a:cubicBezTo>
                <a:cubicBezTo>
                  <a:pt x="5917" y="972"/>
                  <a:pt x="5917" y="972"/>
                  <a:pt x="5923" y="978"/>
                </a:cubicBezTo>
                <a:cubicBezTo>
                  <a:pt x="5923" y="978"/>
                  <a:pt x="5929" y="978"/>
                  <a:pt x="5929" y="984"/>
                </a:cubicBezTo>
                <a:cubicBezTo>
                  <a:pt x="5935" y="984"/>
                  <a:pt x="5935" y="984"/>
                  <a:pt x="5941" y="984"/>
                </a:cubicBezTo>
                <a:cubicBezTo>
                  <a:pt x="5947" y="984"/>
                  <a:pt x="5947" y="984"/>
                  <a:pt x="5947" y="984"/>
                </a:cubicBezTo>
                <a:cubicBezTo>
                  <a:pt x="5953" y="984"/>
                  <a:pt x="5953" y="984"/>
                  <a:pt x="5959" y="984"/>
                </a:cubicBezTo>
                <a:cubicBezTo>
                  <a:pt x="5959" y="984"/>
                  <a:pt x="5959" y="990"/>
                  <a:pt x="5965" y="990"/>
                </a:cubicBezTo>
                <a:cubicBezTo>
                  <a:pt x="5965" y="996"/>
                  <a:pt x="5970" y="996"/>
                  <a:pt x="5970" y="1002"/>
                </a:cubicBezTo>
                <a:cubicBezTo>
                  <a:pt x="5970" y="1038"/>
                  <a:pt x="5970" y="1038"/>
                  <a:pt x="5970" y="1038"/>
                </a:cubicBezTo>
                <a:cubicBezTo>
                  <a:pt x="5970" y="1044"/>
                  <a:pt x="5977" y="1050"/>
                  <a:pt x="5977" y="1050"/>
                </a:cubicBezTo>
                <a:cubicBezTo>
                  <a:pt x="5982" y="1055"/>
                  <a:pt x="5982" y="1055"/>
                  <a:pt x="5982" y="1055"/>
                </a:cubicBezTo>
                <a:cubicBezTo>
                  <a:pt x="5982" y="1061"/>
                  <a:pt x="5988" y="1061"/>
                  <a:pt x="5988" y="1061"/>
                </a:cubicBezTo>
                <a:cubicBezTo>
                  <a:pt x="5988" y="1061"/>
                  <a:pt x="5994" y="1061"/>
                  <a:pt x="5994" y="1067"/>
                </a:cubicBezTo>
                <a:cubicBezTo>
                  <a:pt x="5994" y="1067"/>
                  <a:pt x="6000" y="1061"/>
                  <a:pt x="6000" y="1067"/>
                </a:cubicBezTo>
                <a:cubicBezTo>
                  <a:pt x="6006" y="1067"/>
                  <a:pt x="6006" y="1067"/>
                  <a:pt x="6012" y="1067"/>
                </a:cubicBezTo>
                <a:cubicBezTo>
                  <a:pt x="6012" y="1067"/>
                  <a:pt x="6012" y="1073"/>
                  <a:pt x="6018" y="1073"/>
                </a:cubicBezTo>
                <a:lnTo>
                  <a:pt x="6024" y="1073"/>
                </a:lnTo>
                <a:cubicBezTo>
                  <a:pt x="6024" y="1079"/>
                  <a:pt x="6024" y="1079"/>
                  <a:pt x="6030" y="1079"/>
                </a:cubicBezTo>
                <a:cubicBezTo>
                  <a:pt x="6030" y="1085"/>
                  <a:pt x="6030" y="1091"/>
                  <a:pt x="6036" y="1091"/>
                </a:cubicBezTo>
                <a:cubicBezTo>
                  <a:pt x="6036" y="1097"/>
                  <a:pt x="6036" y="1097"/>
                  <a:pt x="6036" y="1097"/>
                </a:cubicBezTo>
                <a:cubicBezTo>
                  <a:pt x="6036" y="1103"/>
                  <a:pt x="6036" y="1103"/>
                  <a:pt x="6042" y="1103"/>
                </a:cubicBezTo>
                <a:cubicBezTo>
                  <a:pt x="6042" y="1109"/>
                  <a:pt x="6048" y="1109"/>
                  <a:pt x="6048" y="1115"/>
                </a:cubicBezTo>
                <a:cubicBezTo>
                  <a:pt x="6054" y="1115"/>
                  <a:pt x="6054" y="1121"/>
                  <a:pt x="6054" y="1121"/>
                </a:cubicBezTo>
                <a:cubicBezTo>
                  <a:pt x="6059" y="1121"/>
                  <a:pt x="6059" y="1127"/>
                  <a:pt x="6059" y="1127"/>
                </a:cubicBezTo>
                <a:cubicBezTo>
                  <a:pt x="6059" y="1132"/>
                  <a:pt x="6065" y="1132"/>
                  <a:pt x="6065" y="1132"/>
                </a:cubicBezTo>
                <a:cubicBezTo>
                  <a:pt x="6065" y="1138"/>
                  <a:pt x="6071" y="1138"/>
                  <a:pt x="6071" y="1138"/>
                </a:cubicBezTo>
                <a:cubicBezTo>
                  <a:pt x="6071" y="1144"/>
                  <a:pt x="6071" y="1144"/>
                  <a:pt x="6077" y="1150"/>
                </a:cubicBezTo>
                <a:cubicBezTo>
                  <a:pt x="6077" y="1156"/>
                  <a:pt x="6077" y="1156"/>
                  <a:pt x="6077" y="1162"/>
                </a:cubicBezTo>
                <a:cubicBezTo>
                  <a:pt x="6083" y="1162"/>
                  <a:pt x="6083" y="1168"/>
                  <a:pt x="6083" y="1168"/>
                </a:cubicBezTo>
                <a:cubicBezTo>
                  <a:pt x="6083" y="1174"/>
                  <a:pt x="6089" y="1180"/>
                  <a:pt x="6095" y="1186"/>
                </a:cubicBezTo>
                <a:cubicBezTo>
                  <a:pt x="6095" y="1186"/>
                  <a:pt x="6095" y="1186"/>
                  <a:pt x="6101" y="1192"/>
                </a:cubicBezTo>
                <a:cubicBezTo>
                  <a:pt x="6101" y="1192"/>
                  <a:pt x="6107" y="1198"/>
                  <a:pt x="6113" y="1198"/>
                </a:cubicBezTo>
                <a:lnTo>
                  <a:pt x="6113" y="1204"/>
                </a:lnTo>
                <a:cubicBezTo>
                  <a:pt x="6113" y="1210"/>
                  <a:pt x="6113" y="1210"/>
                  <a:pt x="6113" y="1210"/>
                </a:cubicBezTo>
                <a:cubicBezTo>
                  <a:pt x="6113" y="1215"/>
                  <a:pt x="6113" y="1215"/>
                  <a:pt x="6113" y="1221"/>
                </a:cubicBezTo>
                <a:cubicBezTo>
                  <a:pt x="6113" y="1221"/>
                  <a:pt x="6107" y="1221"/>
                  <a:pt x="6107" y="1227"/>
                </a:cubicBezTo>
                <a:cubicBezTo>
                  <a:pt x="6107" y="1233"/>
                  <a:pt x="6113" y="1233"/>
                  <a:pt x="6113" y="1233"/>
                </a:cubicBezTo>
                <a:cubicBezTo>
                  <a:pt x="6119" y="1245"/>
                  <a:pt x="6125" y="1245"/>
                  <a:pt x="6125" y="1251"/>
                </a:cubicBezTo>
                <a:cubicBezTo>
                  <a:pt x="6125" y="1281"/>
                  <a:pt x="6125" y="1281"/>
                  <a:pt x="6125" y="1281"/>
                </a:cubicBezTo>
                <a:cubicBezTo>
                  <a:pt x="6125" y="1287"/>
                  <a:pt x="6119" y="1287"/>
                  <a:pt x="6119" y="1293"/>
                </a:cubicBezTo>
                <a:lnTo>
                  <a:pt x="6113" y="1299"/>
                </a:lnTo>
                <a:cubicBezTo>
                  <a:pt x="6113" y="1304"/>
                  <a:pt x="6113" y="1304"/>
                  <a:pt x="6113" y="1310"/>
                </a:cubicBezTo>
                <a:cubicBezTo>
                  <a:pt x="6143" y="1310"/>
                  <a:pt x="6143" y="1310"/>
                  <a:pt x="6143" y="1310"/>
                </a:cubicBezTo>
                <a:cubicBezTo>
                  <a:pt x="6143" y="1334"/>
                  <a:pt x="6143" y="1334"/>
                  <a:pt x="6143" y="1334"/>
                </a:cubicBezTo>
                <a:cubicBezTo>
                  <a:pt x="6136" y="1334"/>
                  <a:pt x="6131" y="1334"/>
                  <a:pt x="6125" y="1334"/>
                </a:cubicBezTo>
                <a:cubicBezTo>
                  <a:pt x="6125" y="1334"/>
                  <a:pt x="6119" y="1340"/>
                  <a:pt x="6113" y="1340"/>
                </a:cubicBezTo>
                <a:lnTo>
                  <a:pt x="6113" y="1346"/>
                </a:lnTo>
                <a:cubicBezTo>
                  <a:pt x="6113" y="1358"/>
                  <a:pt x="6119" y="1358"/>
                  <a:pt x="6119" y="1370"/>
                </a:cubicBezTo>
                <a:cubicBezTo>
                  <a:pt x="6119" y="1376"/>
                  <a:pt x="6119" y="1382"/>
                  <a:pt x="6119" y="1387"/>
                </a:cubicBezTo>
                <a:cubicBezTo>
                  <a:pt x="6095" y="1387"/>
                  <a:pt x="6095" y="1387"/>
                  <a:pt x="6095" y="1387"/>
                </a:cubicBezTo>
                <a:cubicBezTo>
                  <a:pt x="6095" y="1411"/>
                  <a:pt x="6095" y="1411"/>
                  <a:pt x="6095" y="1411"/>
                </a:cubicBezTo>
                <a:cubicBezTo>
                  <a:pt x="6101" y="1411"/>
                  <a:pt x="6101" y="1423"/>
                  <a:pt x="6107" y="1423"/>
                </a:cubicBezTo>
                <a:cubicBezTo>
                  <a:pt x="6113" y="1429"/>
                  <a:pt x="6119" y="1429"/>
                  <a:pt x="6125" y="1429"/>
                </a:cubicBezTo>
                <a:cubicBezTo>
                  <a:pt x="6136" y="1429"/>
                  <a:pt x="6136" y="1429"/>
                  <a:pt x="6136" y="1429"/>
                </a:cubicBezTo>
                <a:cubicBezTo>
                  <a:pt x="6143" y="1429"/>
                  <a:pt x="6148" y="1429"/>
                  <a:pt x="6148" y="1429"/>
                </a:cubicBezTo>
                <a:cubicBezTo>
                  <a:pt x="6154" y="1435"/>
                  <a:pt x="6154" y="1435"/>
                  <a:pt x="6160" y="1435"/>
                </a:cubicBezTo>
                <a:cubicBezTo>
                  <a:pt x="6220" y="1435"/>
                  <a:pt x="6220" y="1435"/>
                  <a:pt x="6220" y="1435"/>
                </a:cubicBezTo>
                <a:cubicBezTo>
                  <a:pt x="6220" y="1429"/>
                  <a:pt x="6220" y="1423"/>
                  <a:pt x="6220" y="1417"/>
                </a:cubicBezTo>
                <a:lnTo>
                  <a:pt x="6225" y="1411"/>
                </a:lnTo>
                <a:cubicBezTo>
                  <a:pt x="6231" y="1411"/>
                  <a:pt x="6237" y="1411"/>
                  <a:pt x="6249" y="1411"/>
                </a:cubicBezTo>
                <a:cubicBezTo>
                  <a:pt x="6249" y="1411"/>
                  <a:pt x="6255" y="1411"/>
                  <a:pt x="6261" y="1411"/>
                </a:cubicBezTo>
                <a:lnTo>
                  <a:pt x="6267" y="1411"/>
                </a:lnTo>
                <a:cubicBezTo>
                  <a:pt x="6273" y="1417"/>
                  <a:pt x="6273" y="1417"/>
                  <a:pt x="6273" y="1423"/>
                </a:cubicBezTo>
                <a:cubicBezTo>
                  <a:pt x="6273" y="1429"/>
                  <a:pt x="6273" y="1435"/>
                  <a:pt x="6273" y="1435"/>
                </a:cubicBezTo>
                <a:cubicBezTo>
                  <a:pt x="6273" y="1441"/>
                  <a:pt x="6279" y="1447"/>
                  <a:pt x="6279" y="1447"/>
                </a:cubicBezTo>
                <a:cubicBezTo>
                  <a:pt x="6285" y="1453"/>
                  <a:pt x="6285" y="1459"/>
                  <a:pt x="6291" y="1459"/>
                </a:cubicBezTo>
                <a:cubicBezTo>
                  <a:pt x="6297" y="1465"/>
                  <a:pt x="6297" y="1470"/>
                  <a:pt x="6303" y="1470"/>
                </a:cubicBezTo>
                <a:cubicBezTo>
                  <a:pt x="6309" y="1470"/>
                  <a:pt x="6314" y="1470"/>
                  <a:pt x="6314" y="1470"/>
                </a:cubicBezTo>
                <a:cubicBezTo>
                  <a:pt x="6320" y="1470"/>
                  <a:pt x="6326" y="1470"/>
                  <a:pt x="6326" y="1470"/>
                </a:cubicBezTo>
                <a:cubicBezTo>
                  <a:pt x="6332" y="1470"/>
                  <a:pt x="6332" y="1470"/>
                  <a:pt x="6338" y="1476"/>
                </a:cubicBezTo>
                <a:cubicBezTo>
                  <a:pt x="6344" y="1476"/>
                  <a:pt x="6344" y="1476"/>
                  <a:pt x="6350" y="1482"/>
                </a:cubicBezTo>
                <a:cubicBezTo>
                  <a:pt x="6356" y="1482"/>
                  <a:pt x="6356" y="1488"/>
                  <a:pt x="6356" y="1494"/>
                </a:cubicBezTo>
                <a:cubicBezTo>
                  <a:pt x="6362" y="1494"/>
                  <a:pt x="6368" y="1494"/>
                  <a:pt x="6368" y="1500"/>
                </a:cubicBezTo>
                <a:cubicBezTo>
                  <a:pt x="6374" y="1500"/>
                  <a:pt x="6374" y="1506"/>
                  <a:pt x="6374" y="1512"/>
                </a:cubicBezTo>
                <a:cubicBezTo>
                  <a:pt x="6368" y="1524"/>
                  <a:pt x="6368" y="1524"/>
                  <a:pt x="6368" y="1524"/>
                </a:cubicBezTo>
                <a:cubicBezTo>
                  <a:pt x="6350" y="1524"/>
                  <a:pt x="6350" y="1524"/>
                  <a:pt x="6350" y="1524"/>
                </a:cubicBezTo>
                <a:cubicBezTo>
                  <a:pt x="6344" y="1524"/>
                  <a:pt x="6338" y="1518"/>
                  <a:pt x="6332" y="1518"/>
                </a:cubicBezTo>
                <a:cubicBezTo>
                  <a:pt x="6309" y="1518"/>
                  <a:pt x="6309" y="1518"/>
                  <a:pt x="6309" y="1518"/>
                </a:cubicBezTo>
                <a:cubicBezTo>
                  <a:pt x="6297" y="1518"/>
                  <a:pt x="6285" y="1524"/>
                  <a:pt x="6273" y="1518"/>
                </a:cubicBezTo>
                <a:cubicBezTo>
                  <a:pt x="6273" y="1518"/>
                  <a:pt x="6267" y="1512"/>
                  <a:pt x="6261" y="1512"/>
                </a:cubicBezTo>
                <a:cubicBezTo>
                  <a:pt x="6261" y="1512"/>
                  <a:pt x="6267" y="1500"/>
                  <a:pt x="6261" y="1500"/>
                </a:cubicBezTo>
                <a:cubicBezTo>
                  <a:pt x="6255" y="1500"/>
                  <a:pt x="6255" y="1500"/>
                  <a:pt x="6249" y="1500"/>
                </a:cubicBezTo>
                <a:cubicBezTo>
                  <a:pt x="6243" y="1500"/>
                  <a:pt x="6237" y="1500"/>
                  <a:pt x="6225" y="1494"/>
                </a:cubicBezTo>
                <a:cubicBezTo>
                  <a:pt x="6220" y="1494"/>
                  <a:pt x="6214" y="1494"/>
                  <a:pt x="6202" y="1494"/>
                </a:cubicBezTo>
                <a:cubicBezTo>
                  <a:pt x="6190" y="1494"/>
                  <a:pt x="6178" y="1500"/>
                  <a:pt x="6166" y="1500"/>
                </a:cubicBezTo>
                <a:cubicBezTo>
                  <a:pt x="6172" y="1512"/>
                  <a:pt x="6172" y="1518"/>
                  <a:pt x="6178" y="1524"/>
                </a:cubicBezTo>
                <a:cubicBezTo>
                  <a:pt x="6178" y="1530"/>
                  <a:pt x="6184" y="1530"/>
                  <a:pt x="6190" y="1536"/>
                </a:cubicBezTo>
                <a:cubicBezTo>
                  <a:pt x="6190" y="1536"/>
                  <a:pt x="6196" y="1542"/>
                  <a:pt x="6196" y="1548"/>
                </a:cubicBezTo>
                <a:cubicBezTo>
                  <a:pt x="6196" y="1554"/>
                  <a:pt x="6190" y="1554"/>
                  <a:pt x="6190" y="1559"/>
                </a:cubicBezTo>
                <a:cubicBezTo>
                  <a:pt x="6184" y="1559"/>
                  <a:pt x="6178" y="1559"/>
                  <a:pt x="6172" y="1559"/>
                </a:cubicBezTo>
                <a:cubicBezTo>
                  <a:pt x="6166" y="1559"/>
                  <a:pt x="6160" y="1565"/>
                  <a:pt x="6160" y="1571"/>
                </a:cubicBezTo>
                <a:cubicBezTo>
                  <a:pt x="6154" y="1571"/>
                  <a:pt x="6148" y="1577"/>
                  <a:pt x="6148" y="1583"/>
                </a:cubicBezTo>
                <a:cubicBezTo>
                  <a:pt x="6148" y="1595"/>
                  <a:pt x="6148" y="1601"/>
                  <a:pt x="6154" y="1601"/>
                </a:cubicBezTo>
                <a:cubicBezTo>
                  <a:pt x="6166" y="1613"/>
                  <a:pt x="6172" y="1601"/>
                  <a:pt x="6190" y="1607"/>
                </a:cubicBezTo>
                <a:cubicBezTo>
                  <a:pt x="6196" y="1607"/>
                  <a:pt x="6202" y="1613"/>
                  <a:pt x="6208" y="1619"/>
                </a:cubicBezTo>
                <a:cubicBezTo>
                  <a:pt x="6225" y="1625"/>
                  <a:pt x="6225" y="1642"/>
                  <a:pt x="6243" y="1642"/>
                </a:cubicBezTo>
                <a:cubicBezTo>
                  <a:pt x="6249" y="1642"/>
                  <a:pt x="6249" y="1636"/>
                  <a:pt x="6255" y="1631"/>
                </a:cubicBezTo>
                <a:cubicBezTo>
                  <a:pt x="6261" y="1625"/>
                  <a:pt x="6261" y="1613"/>
                  <a:pt x="6273" y="1613"/>
                </a:cubicBezTo>
                <a:cubicBezTo>
                  <a:pt x="6291" y="1613"/>
                  <a:pt x="6297" y="1613"/>
                  <a:pt x="6309" y="1613"/>
                </a:cubicBezTo>
                <a:cubicBezTo>
                  <a:pt x="6309" y="1571"/>
                  <a:pt x="6309" y="1571"/>
                  <a:pt x="6309" y="1571"/>
                </a:cubicBezTo>
                <a:cubicBezTo>
                  <a:pt x="6297" y="1571"/>
                  <a:pt x="6291" y="1577"/>
                  <a:pt x="6279" y="1571"/>
                </a:cubicBezTo>
                <a:cubicBezTo>
                  <a:pt x="6273" y="1571"/>
                  <a:pt x="6273" y="1571"/>
                  <a:pt x="6267" y="1571"/>
                </a:cubicBezTo>
                <a:cubicBezTo>
                  <a:pt x="6261" y="1571"/>
                  <a:pt x="6267" y="1559"/>
                  <a:pt x="6261" y="1559"/>
                </a:cubicBezTo>
                <a:cubicBezTo>
                  <a:pt x="6255" y="1559"/>
                  <a:pt x="6255" y="1559"/>
                  <a:pt x="6249" y="1559"/>
                </a:cubicBezTo>
                <a:cubicBezTo>
                  <a:pt x="6249" y="1559"/>
                  <a:pt x="6243" y="1559"/>
                  <a:pt x="6237" y="1559"/>
                </a:cubicBezTo>
                <a:cubicBezTo>
                  <a:pt x="6243" y="1548"/>
                  <a:pt x="6243" y="1548"/>
                  <a:pt x="6243" y="1548"/>
                </a:cubicBezTo>
                <a:cubicBezTo>
                  <a:pt x="6267" y="1548"/>
                  <a:pt x="6267" y="1548"/>
                  <a:pt x="6267" y="1548"/>
                </a:cubicBezTo>
                <a:cubicBezTo>
                  <a:pt x="6273" y="1548"/>
                  <a:pt x="6273" y="1548"/>
                  <a:pt x="6279" y="1548"/>
                </a:cubicBezTo>
                <a:cubicBezTo>
                  <a:pt x="6285" y="1554"/>
                  <a:pt x="6285" y="1554"/>
                  <a:pt x="6291" y="1559"/>
                </a:cubicBezTo>
                <a:cubicBezTo>
                  <a:pt x="6297" y="1559"/>
                  <a:pt x="6297" y="1559"/>
                  <a:pt x="6303" y="1565"/>
                </a:cubicBezTo>
                <a:cubicBezTo>
                  <a:pt x="6303" y="1565"/>
                  <a:pt x="6309" y="1565"/>
                  <a:pt x="6314" y="1565"/>
                </a:cubicBezTo>
                <a:cubicBezTo>
                  <a:pt x="6320" y="1565"/>
                  <a:pt x="6320" y="1565"/>
                  <a:pt x="6326" y="1565"/>
                </a:cubicBezTo>
                <a:cubicBezTo>
                  <a:pt x="6350" y="1565"/>
                  <a:pt x="6350" y="1565"/>
                  <a:pt x="6350" y="1565"/>
                </a:cubicBezTo>
                <a:cubicBezTo>
                  <a:pt x="6356" y="1565"/>
                  <a:pt x="6368" y="1565"/>
                  <a:pt x="6374" y="1571"/>
                </a:cubicBezTo>
                <a:cubicBezTo>
                  <a:pt x="6380" y="1571"/>
                  <a:pt x="6386" y="1577"/>
                  <a:pt x="6386" y="1583"/>
                </a:cubicBezTo>
                <a:cubicBezTo>
                  <a:pt x="6386" y="1589"/>
                  <a:pt x="6386" y="1589"/>
                  <a:pt x="6386" y="1589"/>
                </a:cubicBezTo>
                <a:cubicBezTo>
                  <a:pt x="6386" y="1595"/>
                  <a:pt x="6374" y="1595"/>
                  <a:pt x="6374" y="1601"/>
                </a:cubicBezTo>
                <a:cubicBezTo>
                  <a:pt x="6368" y="1601"/>
                  <a:pt x="6374" y="1607"/>
                  <a:pt x="6374" y="1613"/>
                </a:cubicBezTo>
                <a:cubicBezTo>
                  <a:pt x="6368" y="1619"/>
                  <a:pt x="6362" y="1619"/>
                  <a:pt x="6362" y="1625"/>
                </a:cubicBezTo>
                <a:cubicBezTo>
                  <a:pt x="6362" y="1631"/>
                  <a:pt x="6362" y="1631"/>
                  <a:pt x="6362" y="1631"/>
                </a:cubicBezTo>
                <a:cubicBezTo>
                  <a:pt x="6362" y="1636"/>
                  <a:pt x="6368" y="1636"/>
                  <a:pt x="6368" y="1642"/>
                </a:cubicBezTo>
                <a:cubicBezTo>
                  <a:pt x="6374" y="1642"/>
                  <a:pt x="6380" y="1648"/>
                  <a:pt x="6380" y="1648"/>
                </a:cubicBezTo>
                <a:cubicBezTo>
                  <a:pt x="6386" y="1654"/>
                  <a:pt x="6386" y="1660"/>
                  <a:pt x="6386" y="1666"/>
                </a:cubicBezTo>
                <a:cubicBezTo>
                  <a:pt x="6386" y="1696"/>
                  <a:pt x="6386" y="1696"/>
                  <a:pt x="6386" y="1696"/>
                </a:cubicBezTo>
                <a:cubicBezTo>
                  <a:pt x="6356" y="1696"/>
                  <a:pt x="6356" y="1696"/>
                  <a:pt x="6356" y="1696"/>
                </a:cubicBezTo>
                <a:cubicBezTo>
                  <a:pt x="6350" y="1696"/>
                  <a:pt x="6350" y="1690"/>
                  <a:pt x="6344" y="1696"/>
                </a:cubicBezTo>
                <a:cubicBezTo>
                  <a:pt x="6338" y="1696"/>
                  <a:pt x="6338" y="1702"/>
                  <a:pt x="6332" y="1702"/>
                </a:cubicBezTo>
                <a:cubicBezTo>
                  <a:pt x="6326" y="1708"/>
                  <a:pt x="6326" y="1714"/>
                  <a:pt x="6326" y="1714"/>
                </a:cubicBezTo>
                <a:cubicBezTo>
                  <a:pt x="6320" y="1714"/>
                  <a:pt x="6314" y="1714"/>
                  <a:pt x="6309" y="1714"/>
                </a:cubicBezTo>
                <a:cubicBezTo>
                  <a:pt x="6297" y="1714"/>
                  <a:pt x="6297" y="1714"/>
                  <a:pt x="6297" y="1714"/>
                </a:cubicBezTo>
                <a:cubicBezTo>
                  <a:pt x="6291" y="1714"/>
                  <a:pt x="6291" y="1708"/>
                  <a:pt x="6285" y="1708"/>
                </a:cubicBezTo>
                <a:cubicBezTo>
                  <a:pt x="6285" y="1708"/>
                  <a:pt x="6279" y="1714"/>
                  <a:pt x="6273" y="1714"/>
                </a:cubicBezTo>
                <a:cubicBezTo>
                  <a:pt x="6273" y="1767"/>
                  <a:pt x="6273" y="1767"/>
                  <a:pt x="6273" y="1767"/>
                </a:cubicBezTo>
                <a:cubicBezTo>
                  <a:pt x="6267" y="1767"/>
                  <a:pt x="6261" y="1767"/>
                  <a:pt x="6261" y="1767"/>
                </a:cubicBezTo>
                <a:cubicBezTo>
                  <a:pt x="6255" y="1761"/>
                  <a:pt x="6249" y="1761"/>
                  <a:pt x="6243" y="1761"/>
                </a:cubicBezTo>
                <a:cubicBezTo>
                  <a:pt x="6237" y="1761"/>
                  <a:pt x="6243" y="1767"/>
                  <a:pt x="6237" y="1773"/>
                </a:cubicBezTo>
                <a:cubicBezTo>
                  <a:pt x="6231" y="1773"/>
                  <a:pt x="6225" y="1773"/>
                  <a:pt x="6225" y="1779"/>
                </a:cubicBezTo>
                <a:cubicBezTo>
                  <a:pt x="6220" y="1779"/>
                  <a:pt x="6214" y="1779"/>
                  <a:pt x="6214" y="1779"/>
                </a:cubicBezTo>
                <a:cubicBezTo>
                  <a:pt x="6208" y="1779"/>
                  <a:pt x="6202" y="1779"/>
                  <a:pt x="6202" y="1785"/>
                </a:cubicBezTo>
                <a:cubicBezTo>
                  <a:pt x="6196" y="1785"/>
                  <a:pt x="6196" y="1797"/>
                  <a:pt x="6196" y="1802"/>
                </a:cubicBezTo>
                <a:cubicBezTo>
                  <a:pt x="6196" y="1809"/>
                  <a:pt x="6196" y="1809"/>
                  <a:pt x="6196" y="1809"/>
                </a:cubicBezTo>
                <a:cubicBezTo>
                  <a:pt x="6196" y="1814"/>
                  <a:pt x="6202" y="1820"/>
                  <a:pt x="6202" y="1820"/>
                </a:cubicBezTo>
                <a:cubicBezTo>
                  <a:pt x="6208" y="1826"/>
                  <a:pt x="6208" y="1832"/>
                  <a:pt x="6214" y="1838"/>
                </a:cubicBezTo>
                <a:cubicBezTo>
                  <a:pt x="6214" y="1838"/>
                  <a:pt x="6220" y="1838"/>
                  <a:pt x="6225" y="1838"/>
                </a:cubicBezTo>
                <a:cubicBezTo>
                  <a:pt x="6225" y="1844"/>
                  <a:pt x="6231" y="1844"/>
                  <a:pt x="6237" y="1844"/>
                </a:cubicBezTo>
                <a:cubicBezTo>
                  <a:pt x="6243" y="1844"/>
                  <a:pt x="6243" y="1850"/>
                  <a:pt x="6249" y="1850"/>
                </a:cubicBezTo>
                <a:cubicBezTo>
                  <a:pt x="6249" y="1856"/>
                  <a:pt x="6255" y="1856"/>
                  <a:pt x="6261" y="1856"/>
                </a:cubicBezTo>
                <a:cubicBezTo>
                  <a:pt x="6261" y="1862"/>
                  <a:pt x="6261" y="1874"/>
                  <a:pt x="6261" y="1880"/>
                </a:cubicBezTo>
                <a:cubicBezTo>
                  <a:pt x="6255" y="1880"/>
                  <a:pt x="6249" y="1880"/>
                  <a:pt x="6243" y="1886"/>
                </a:cubicBezTo>
                <a:cubicBezTo>
                  <a:pt x="6237" y="1886"/>
                  <a:pt x="6231" y="1897"/>
                  <a:pt x="6231" y="1903"/>
                </a:cubicBezTo>
                <a:cubicBezTo>
                  <a:pt x="6231" y="1915"/>
                  <a:pt x="6243" y="1921"/>
                  <a:pt x="6249" y="1933"/>
                </a:cubicBezTo>
                <a:cubicBezTo>
                  <a:pt x="6249" y="1939"/>
                  <a:pt x="6255" y="1945"/>
                  <a:pt x="6261" y="1957"/>
                </a:cubicBezTo>
                <a:lnTo>
                  <a:pt x="6261" y="1963"/>
                </a:lnTo>
                <a:cubicBezTo>
                  <a:pt x="6267" y="1968"/>
                  <a:pt x="6273" y="1968"/>
                  <a:pt x="6279" y="1968"/>
                </a:cubicBezTo>
                <a:cubicBezTo>
                  <a:pt x="6285" y="1968"/>
                  <a:pt x="6291" y="1968"/>
                  <a:pt x="6297" y="1963"/>
                </a:cubicBezTo>
                <a:cubicBezTo>
                  <a:pt x="6303" y="1963"/>
                  <a:pt x="6303" y="1957"/>
                  <a:pt x="6309" y="1957"/>
                </a:cubicBezTo>
                <a:cubicBezTo>
                  <a:pt x="6309" y="1951"/>
                  <a:pt x="6314" y="1957"/>
                  <a:pt x="6320" y="1957"/>
                </a:cubicBezTo>
                <a:cubicBezTo>
                  <a:pt x="6332" y="1957"/>
                  <a:pt x="6332" y="1957"/>
                  <a:pt x="6332" y="1957"/>
                </a:cubicBezTo>
                <a:cubicBezTo>
                  <a:pt x="6332" y="1957"/>
                  <a:pt x="6338" y="1957"/>
                  <a:pt x="6344" y="1957"/>
                </a:cubicBezTo>
                <a:cubicBezTo>
                  <a:pt x="6344" y="1963"/>
                  <a:pt x="6344" y="1968"/>
                  <a:pt x="6344" y="1968"/>
                </a:cubicBezTo>
                <a:cubicBezTo>
                  <a:pt x="6338" y="1975"/>
                  <a:pt x="6344" y="1980"/>
                  <a:pt x="6338" y="1980"/>
                </a:cubicBezTo>
                <a:cubicBezTo>
                  <a:pt x="6338" y="1986"/>
                  <a:pt x="6332" y="1980"/>
                  <a:pt x="6326" y="1980"/>
                </a:cubicBezTo>
                <a:cubicBezTo>
                  <a:pt x="6326" y="1986"/>
                  <a:pt x="6320" y="1986"/>
                  <a:pt x="6314" y="1986"/>
                </a:cubicBezTo>
                <a:cubicBezTo>
                  <a:pt x="6314" y="1992"/>
                  <a:pt x="6314" y="1998"/>
                  <a:pt x="6314" y="1998"/>
                </a:cubicBezTo>
                <a:cubicBezTo>
                  <a:pt x="6314" y="2004"/>
                  <a:pt x="6309" y="2004"/>
                  <a:pt x="6309" y="2010"/>
                </a:cubicBezTo>
                <a:cubicBezTo>
                  <a:pt x="6309" y="2016"/>
                  <a:pt x="6297" y="2016"/>
                  <a:pt x="6297" y="2028"/>
                </a:cubicBezTo>
                <a:cubicBezTo>
                  <a:pt x="6297" y="2034"/>
                  <a:pt x="6303" y="2034"/>
                  <a:pt x="6303" y="2040"/>
                </a:cubicBezTo>
                <a:cubicBezTo>
                  <a:pt x="6303" y="2052"/>
                  <a:pt x="6303" y="2057"/>
                  <a:pt x="6309" y="2063"/>
                </a:cubicBezTo>
                <a:cubicBezTo>
                  <a:pt x="6314" y="2069"/>
                  <a:pt x="6314" y="2075"/>
                  <a:pt x="6320" y="2075"/>
                </a:cubicBezTo>
                <a:cubicBezTo>
                  <a:pt x="6320" y="2081"/>
                  <a:pt x="6326" y="2075"/>
                  <a:pt x="6332" y="2075"/>
                </a:cubicBezTo>
                <a:cubicBezTo>
                  <a:pt x="6332" y="2075"/>
                  <a:pt x="6338" y="2075"/>
                  <a:pt x="6344" y="2075"/>
                </a:cubicBezTo>
                <a:lnTo>
                  <a:pt x="6350" y="2069"/>
                </a:lnTo>
                <a:cubicBezTo>
                  <a:pt x="6356" y="2063"/>
                  <a:pt x="6356" y="2057"/>
                  <a:pt x="6362" y="2057"/>
                </a:cubicBezTo>
                <a:cubicBezTo>
                  <a:pt x="6362" y="2052"/>
                  <a:pt x="6362" y="2046"/>
                  <a:pt x="6368" y="2046"/>
                </a:cubicBezTo>
                <a:cubicBezTo>
                  <a:pt x="6368" y="2046"/>
                  <a:pt x="6374" y="2040"/>
                  <a:pt x="6380" y="2040"/>
                </a:cubicBezTo>
                <a:cubicBezTo>
                  <a:pt x="6386" y="2040"/>
                  <a:pt x="6391" y="2046"/>
                  <a:pt x="6397" y="2046"/>
                </a:cubicBezTo>
                <a:cubicBezTo>
                  <a:pt x="6397" y="2093"/>
                  <a:pt x="6397" y="2093"/>
                  <a:pt x="6397" y="2093"/>
                </a:cubicBezTo>
                <a:cubicBezTo>
                  <a:pt x="6391" y="2093"/>
                  <a:pt x="6391" y="2099"/>
                  <a:pt x="6386" y="2105"/>
                </a:cubicBezTo>
                <a:cubicBezTo>
                  <a:pt x="6386" y="2105"/>
                  <a:pt x="6380" y="2105"/>
                  <a:pt x="6374" y="2105"/>
                </a:cubicBezTo>
                <a:cubicBezTo>
                  <a:pt x="6374" y="2105"/>
                  <a:pt x="6368" y="2111"/>
                  <a:pt x="6362" y="2111"/>
                </a:cubicBezTo>
                <a:cubicBezTo>
                  <a:pt x="6362" y="2117"/>
                  <a:pt x="6356" y="2117"/>
                  <a:pt x="6350" y="2123"/>
                </a:cubicBezTo>
                <a:cubicBezTo>
                  <a:pt x="6350" y="2129"/>
                  <a:pt x="6350" y="2134"/>
                  <a:pt x="6350" y="2141"/>
                </a:cubicBezTo>
                <a:cubicBezTo>
                  <a:pt x="6350" y="2146"/>
                  <a:pt x="6350" y="2152"/>
                  <a:pt x="6356" y="2158"/>
                </a:cubicBezTo>
                <a:cubicBezTo>
                  <a:pt x="6356" y="2158"/>
                  <a:pt x="6362" y="2164"/>
                  <a:pt x="6368" y="2164"/>
                </a:cubicBezTo>
                <a:cubicBezTo>
                  <a:pt x="6374" y="2170"/>
                  <a:pt x="6374" y="2170"/>
                  <a:pt x="6380" y="2176"/>
                </a:cubicBezTo>
                <a:cubicBezTo>
                  <a:pt x="6386" y="2188"/>
                  <a:pt x="6391" y="2200"/>
                  <a:pt x="6403" y="2212"/>
                </a:cubicBezTo>
                <a:cubicBezTo>
                  <a:pt x="6409" y="2212"/>
                  <a:pt x="6415" y="2218"/>
                  <a:pt x="6415" y="2218"/>
                </a:cubicBezTo>
                <a:cubicBezTo>
                  <a:pt x="6415" y="2223"/>
                  <a:pt x="6421" y="2223"/>
                  <a:pt x="6421" y="2229"/>
                </a:cubicBezTo>
                <a:cubicBezTo>
                  <a:pt x="6421" y="2235"/>
                  <a:pt x="6421" y="2241"/>
                  <a:pt x="6421" y="2241"/>
                </a:cubicBezTo>
                <a:cubicBezTo>
                  <a:pt x="6421" y="2253"/>
                  <a:pt x="6433" y="2259"/>
                  <a:pt x="6433" y="2265"/>
                </a:cubicBezTo>
                <a:cubicBezTo>
                  <a:pt x="6439" y="2271"/>
                  <a:pt x="6439" y="2283"/>
                  <a:pt x="6439" y="2289"/>
                </a:cubicBezTo>
                <a:cubicBezTo>
                  <a:pt x="6445" y="2300"/>
                  <a:pt x="6457" y="2300"/>
                  <a:pt x="6463" y="2307"/>
                </a:cubicBezTo>
                <a:cubicBezTo>
                  <a:pt x="6469" y="2312"/>
                  <a:pt x="6475" y="2312"/>
                  <a:pt x="6475" y="2312"/>
                </a:cubicBezTo>
                <a:cubicBezTo>
                  <a:pt x="6480" y="2318"/>
                  <a:pt x="6480" y="2318"/>
                  <a:pt x="6486" y="2324"/>
                </a:cubicBezTo>
                <a:cubicBezTo>
                  <a:pt x="6486" y="2330"/>
                  <a:pt x="6480" y="2342"/>
                  <a:pt x="6486" y="2348"/>
                </a:cubicBezTo>
                <a:cubicBezTo>
                  <a:pt x="6486" y="2354"/>
                  <a:pt x="6486" y="2354"/>
                  <a:pt x="6492" y="2360"/>
                </a:cubicBezTo>
                <a:cubicBezTo>
                  <a:pt x="6504" y="2366"/>
                  <a:pt x="6516" y="2366"/>
                  <a:pt x="6528" y="2372"/>
                </a:cubicBezTo>
                <a:cubicBezTo>
                  <a:pt x="6540" y="2372"/>
                  <a:pt x="6540" y="2384"/>
                  <a:pt x="6552" y="2389"/>
                </a:cubicBezTo>
                <a:cubicBezTo>
                  <a:pt x="6552" y="2389"/>
                  <a:pt x="6552" y="2395"/>
                  <a:pt x="6558" y="2401"/>
                </a:cubicBezTo>
                <a:cubicBezTo>
                  <a:pt x="6563" y="2401"/>
                  <a:pt x="6563" y="2401"/>
                  <a:pt x="6569" y="2401"/>
                </a:cubicBezTo>
                <a:cubicBezTo>
                  <a:pt x="6581" y="2401"/>
                  <a:pt x="6581" y="2401"/>
                  <a:pt x="6581" y="2401"/>
                </a:cubicBezTo>
                <a:cubicBezTo>
                  <a:pt x="6587" y="2401"/>
                  <a:pt x="6587" y="2395"/>
                  <a:pt x="6593" y="2395"/>
                </a:cubicBezTo>
                <a:cubicBezTo>
                  <a:pt x="6599" y="2389"/>
                  <a:pt x="6605" y="2389"/>
                  <a:pt x="6611" y="2389"/>
                </a:cubicBezTo>
                <a:cubicBezTo>
                  <a:pt x="6617" y="2389"/>
                  <a:pt x="6617" y="2389"/>
                  <a:pt x="6617" y="2389"/>
                </a:cubicBezTo>
                <a:cubicBezTo>
                  <a:pt x="6617" y="2389"/>
                  <a:pt x="6623" y="2395"/>
                  <a:pt x="6629" y="2395"/>
                </a:cubicBezTo>
                <a:cubicBezTo>
                  <a:pt x="6629" y="2395"/>
                  <a:pt x="6635" y="2389"/>
                  <a:pt x="6641" y="2395"/>
                </a:cubicBezTo>
                <a:cubicBezTo>
                  <a:pt x="6641" y="2395"/>
                  <a:pt x="6641" y="2401"/>
                  <a:pt x="6641" y="2407"/>
                </a:cubicBezTo>
                <a:cubicBezTo>
                  <a:pt x="6641" y="2407"/>
                  <a:pt x="6641" y="2413"/>
                  <a:pt x="6646" y="2419"/>
                </a:cubicBezTo>
                <a:cubicBezTo>
                  <a:pt x="6646" y="2425"/>
                  <a:pt x="6652" y="2425"/>
                  <a:pt x="6658" y="2425"/>
                </a:cubicBezTo>
                <a:cubicBezTo>
                  <a:pt x="6664" y="2431"/>
                  <a:pt x="6664" y="2431"/>
                  <a:pt x="6670" y="2431"/>
                </a:cubicBezTo>
                <a:cubicBezTo>
                  <a:pt x="6682" y="2437"/>
                  <a:pt x="6688" y="2431"/>
                  <a:pt x="6694" y="2431"/>
                </a:cubicBezTo>
                <a:cubicBezTo>
                  <a:pt x="6700" y="2437"/>
                  <a:pt x="6706" y="2437"/>
                  <a:pt x="6706" y="2443"/>
                </a:cubicBezTo>
                <a:cubicBezTo>
                  <a:pt x="6706" y="2449"/>
                  <a:pt x="6706" y="2455"/>
                  <a:pt x="6712" y="2455"/>
                </a:cubicBezTo>
                <a:cubicBezTo>
                  <a:pt x="6712" y="2461"/>
                  <a:pt x="6718" y="2466"/>
                  <a:pt x="6724" y="2466"/>
                </a:cubicBezTo>
                <a:cubicBezTo>
                  <a:pt x="6729" y="2466"/>
                  <a:pt x="6735" y="2466"/>
                  <a:pt x="6741" y="2466"/>
                </a:cubicBezTo>
                <a:cubicBezTo>
                  <a:pt x="6753" y="2466"/>
                  <a:pt x="6759" y="2473"/>
                  <a:pt x="6765" y="2466"/>
                </a:cubicBezTo>
                <a:cubicBezTo>
                  <a:pt x="6771" y="2466"/>
                  <a:pt x="6771" y="2461"/>
                  <a:pt x="6777" y="2461"/>
                </a:cubicBezTo>
                <a:cubicBezTo>
                  <a:pt x="6783" y="2455"/>
                  <a:pt x="6783" y="2455"/>
                  <a:pt x="6789" y="2455"/>
                </a:cubicBezTo>
                <a:cubicBezTo>
                  <a:pt x="6795" y="2449"/>
                  <a:pt x="6801" y="2449"/>
                  <a:pt x="6801" y="2443"/>
                </a:cubicBezTo>
                <a:cubicBezTo>
                  <a:pt x="6801" y="2443"/>
                  <a:pt x="6801" y="2437"/>
                  <a:pt x="6801" y="2431"/>
                </a:cubicBezTo>
                <a:cubicBezTo>
                  <a:pt x="6801" y="2419"/>
                  <a:pt x="6801" y="2419"/>
                  <a:pt x="6801" y="2419"/>
                </a:cubicBezTo>
                <a:cubicBezTo>
                  <a:pt x="6801" y="2401"/>
                  <a:pt x="6801" y="2389"/>
                  <a:pt x="6807" y="2378"/>
                </a:cubicBezTo>
                <a:cubicBezTo>
                  <a:pt x="6813" y="2366"/>
                  <a:pt x="6824" y="2366"/>
                  <a:pt x="6830" y="2354"/>
                </a:cubicBezTo>
                <a:cubicBezTo>
                  <a:pt x="6830" y="2354"/>
                  <a:pt x="6830" y="2348"/>
                  <a:pt x="6836" y="2342"/>
                </a:cubicBezTo>
                <a:cubicBezTo>
                  <a:pt x="6836" y="2342"/>
                  <a:pt x="6842" y="2336"/>
                  <a:pt x="6842" y="2330"/>
                </a:cubicBezTo>
                <a:cubicBezTo>
                  <a:pt x="6842" y="2324"/>
                  <a:pt x="6836" y="2318"/>
                  <a:pt x="6836" y="2312"/>
                </a:cubicBezTo>
                <a:cubicBezTo>
                  <a:pt x="6836" y="2307"/>
                  <a:pt x="6836" y="2307"/>
                  <a:pt x="6836" y="2300"/>
                </a:cubicBezTo>
                <a:cubicBezTo>
                  <a:pt x="6836" y="2295"/>
                  <a:pt x="6836" y="2295"/>
                  <a:pt x="6836" y="2289"/>
                </a:cubicBezTo>
                <a:cubicBezTo>
                  <a:pt x="6836" y="2277"/>
                  <a:pt x="6836" y="2271"/>
                  <a:pt x="6836" y="2265"/>
                </a:cubicBezTo>
                <a:cubicBezTo>
                  <a:pt x="6830" y="2259"/>
                  <a:pt x="6824" y="2259"/>
                  <a:pt x="6824" y="2259"/>
                </a:cubicBezTo>
                <a:cubicBezTo>
                  <a:pt x="6824" y="2253"/>
                  <a:pt x="6818" y="2247"/>
                  <a:pt x="6818" y="2247"/>
                </a:cubicBezTo>
                <a:cubicBezTo>
                  <a:pt x="6818" y="2241"/>
                  <a:pt x="6813" y="2235"/>
                  <a:pt x="6813" y="2235"/>
                </a:cubicBezTo>
                <a:cubicBezTo>
                  <a:pt x="6813" y="2223"/>
                  <a:pt x="6830" y="2218"/>
                  <a:pt x="6842" y="2218"/>
                </a:cubicBezTo>
                <a:cubicBezTo>
                  <a:pt x="6854" y="2218"/>
                  <a:pt x="6854" y="2218"/>
                  <a:pt x="6854" y="2218"/>
                </a:cubicBezTo>
                <a:cubicBezTo>
                  <a:pt x="6860" y="2218"/>
                  <a:pt x="6860" y="2218"/>
                  <a:pt x="6866" y="2218"/>
                </a:cubicBezTo>
                <a:cubicBezTo>
                  <a:pt x="6878" y="2218"/>
                  <a:pt x="6884" y="2218"/>
                  <a:pt x="6890" y="2218"/>
                </a:cubicBezTo>
                <a:cubicBezTo>
                  <a:pt x="6890" y="2206"/>
                  <a:pt x="6890" y="2206"/>
                  <a:pt x="6890" y="2194"/>
                </a:cubicBezTo>
                <a:lnTo>
                  <a:pt x="6890" y="2188"/>
                </a:lnTo>
                <a:cubicBezTo>
                  <a:pt x="6890" y="2182"/>
                  <a:pt x="6895" y="2176"/>
                  <a:pt x="6895" y="2176"/>
                </a:cubicBezTo>
                <a:cubicBezTo>
                  <a:pt x="6901" y="2170"/>
                  <a:pt x="6901" y="2170"/>
                  <a:pt x="6907" y="2164"/>
                </a:cubicBezTo>
                <a:cubicBezTo>
                  <a:pt x="6913" y="2164"/>
                  <a:pt x="6919" y="2164"/>
                  <a:pt x="6919" y="2164"/>
                </a:cubicBezTo>
                <a:cubicBezTo>
                  <a:pt x="6925" y="2164"/>
                  <a:pt x="6925" y="2158"/>
                  <a:pt x="6931" y="2158"/>
                </a:cubicBezTo>
                <a:cubicBezTo>
                  <a:pt x="6931" y="2099"/>
                  <a:pt x="6931" y="2099"/>
                  <a:pt x="6931" y="2099"/>
                </a:cubicBezTo>
                <a:cubicBezTo>
                  <a:pt x="6937" y="2093"/>
                  <a:pt x="6943" y="2093"/>
                  <a:pt x="6943" y="2087"/>
                </a:cubicBezTo>
                <a:cubicBezTo>
                  <a:pt x="6943" y="2081"/>
                  <a:pt x="6943" y="2075"/>
                  <a:pt x="6943" y="2069"/>
                </a:cubicBezTo>
                <a:cubicBezTo>
                  <a:pt x="6937" y="2063"/>
                  <a:pt x="6937" y="2063"/>
                  <a:pt x="6937" y="2057"/>
                </a:cubicBezTo>
                <a:cubicBezTo>
                  <a:pt x="6931" y="2052"/>
                  <a:pt x="6937" y="2052"/>
                  <a:pt x="6931" y="2046"/>
                </a:cubicBezTo>
                <a:cubicBezTo>
                  <a:pt x="6931" y="2040"/>
                  <a:pt x="6919" y="2046"/>
                  <a:pt x="6919" y="2040"/>
                </a:cubicBezTo>
                <a:cubicBezTo>
                  <a:pt x="6919" y="2034"/>
                  <a:pt x="6919" y="2028"/>
                  <a:pt x="6925" y="2022"/>
                </a:cubicBezTo>
                <a:cubicBezTo>
                  <a:pt x="6931" y="2022"/>
                  <a:pt x="6937" y="2022"/>
                  <a:pt x="6937" y="2022"/>
                </a:cubicBezTo>
                <a:cubicBezTo>
                  <a:pt x="6943" y="2022"/>
                  <a:pt x="6955" y="2022"/>
                  <a:pt x="6961" y="2022"/>
                </a:cubicBezTo>
                <a:cubicBezTo>
                  <a:pt x="6967" y="2016"/>
                  <a:pt x="6967" y="2016"/>
                  <a:pt x="6973" y="2016"/>
                </a:cubicBezTo>
                <a:cubicBezTo>
                  <a:pt x="6979" y="2010"/>
                  <a:pt x="6979" y="2010"/>
                  <a:pt x="6984" y="2004"/>
                </a:cubicBezTo>
                <a:cubicBezTo>
                  <a:pt x="6984" y="2004"/>
                  <a:pt x="6984" y="1998"/>
                  <a:pt x="6984" y="1992"/>
                </a:cubicBezTo>
                <a:cubicBezTo>
                  <a:pt x="6984" y="1992"/>
                  <a:pt x="6984" y="1986"/>
                  <a:pt x="6984" y="1980"/>
                </a:cubicBezTo>
                <a:cubicBezTo>
                  <a:pt x="6984" y="1980"/>
                  <a:pt x="6984" y="1975"/>
                  <a:pt x="6984" y="1968"/>
                </a:cubicBezTo>
                <a:cubicBezTo>
                  <a:pt x="7056" y="1968"/>
                  <a:pt x="7056" y="1968"/>
                  <a:pt x="7056" y="1968"/>
                </a:cubicBezTo>
                <a:cubicBezTo>
                  <a:pt x="7056" y="1957"/>
                  <a:pt x="7056" y="1951"/>
                  <a:pt x="7056" y="1939"/>
                </a:cubicBezTo>
                <a:cubicBezTo>
                  <a:pt x="7056" y="1933"/>
                  <a:pt x="7056" y="1933"/>
                  <a:pt x="7056" y="1927"/>
                </a:cubicBezTo>
                <a:cubicBezTo>
                  <a:pt x="7097" y="1927"/>
                  <a:pt x="7097" y="1927"/>
                  <a:pt x="7097" y="1927"/>
                </a:cubicBezTo>
                <a:cubicBezTo>
                  <a:pt x="7097" y="1939"/>
                  <a:pt x="7091" y="1951"/>
                  <a:pt x="7097" y="1963"/>
                </a:cubicBezTo>
                <a:cubicBezTo>
                  <a:pt x="7097" y="1968"/>
                  <a:pt x="7097" y="1968"/>
                  <a:pt x="7097" y="1975"/>
                </a:cubicBezTo>
                <a:cubicBezTo>
                  <a:pt x="7103" y="1975"/>
                  <a:pt x="7109" y="1975"/>
                  <a:pt x="7121" y="1975"/>
                </a:cubicBezTo>
                <a:cubicBezTo>
                  <a:pt x="7127" y="1975"/>
                  <a:pt x="7127" y="1975"/>
                  <a:pt x="7133" y="1975"/>
                </a:cubicBezTo>
                <a:cubicBezTo>
                  <a:pt x="7145" y="1975"/>
                  <a:pt x="7150" y="1963"/>
                  <a:pt x="7162" y="1957"/>
                </a:cubicBezTo>
                <a:cubicBezTo>
                  <a:pt x="7168" y="1951"/>
                  <a:pt x="7168" y="1945"/>
                  <a:pt x="7174" y="1945"/>
                </a:cubicBezTo>
                <a:cubicBezTo>
                  <a:pt x="7180" y="1939"/>
                  <a:pt x="7180" y="1933"/>
                  <a:pt x="7186" y="1933"/>
                </a:cubicBezTo>
                <a:cubicBezTo>
                  <a:pt x="7192" y="1927"/>
                  <a:pt x="7192" y="1927"/>
                  <a:pt x="7198" y="1927"/>
                </a:cubicBezTo>
                <a:cubicBezTo>
                  <a:pt x="7210" y="1927"/>
                  <a:pt x="7210" y="1927"/>
                  <a:pt x="7210" y="1927"/>
                </a:cubicBezTo>
                <a:cubicBezTo>
                  <a:pt x="7216" y="1927"/>
                  <a:pt x="7222" y="1927"/>
                  <a:pt x="7234" y="1927"/>
                </a:cubicBezTo>
                <a:cubicBezTo>
                  <a:pt x="7234" y="1927"/>
                  <a:pt x="7239" y="1921"/>
                  <a:pt x="7245" y="1921"/>
                </a:cubicBezTo>
                <a:cubicBezTo>
                  <a:pt x="7245" y="1915"/>
                  <a:pt x="7251" y="1921"/>
                  <a:pt x="7257" y="1915"/>
                </a:cubicBezTo>
                <a:cubicBezTo>
                  <a:pt x="7257" y="1915"/>
                  <a:pt x="7251" y="1909"/>
                  <a:pt x="7257" y="1903"/>
                </a:cubicBezTo>
                <a:cubicBezTo>
                  <a:pt x="7263" y="1891"/>
                  <a:pt x="7263" y="1891"/>
                  <a:pt x="7263" y="1891"/>
                </a:cubicBezTo>
                <a:lnTo>
                  <a:pt x="7269" y="1886"/>
                </a:lnTo>
                <a:cubicBezTo>
                  <a:pt x="7275" y="1880"/>
                  <a:pt x="7281" y="1880"/>
                  <a:pt x="7281" y="1880"/>
                </a:cubicBezTo>
                <a:cubicBezTo>
                  <a:pt x="7287" y="1874"/>
                  <a:pt x="7293" y="1874"/>
                  <a:pt x="7293" y="1874"/>
                </a:cubicBezTo>
                <a:cubicBezTo>
                  <a:pt x="7299" y="1868"/>
                  <a:pt x="7299" y="1862"/>
                  <a:pt x="7299" y="1862"/>
                </a:cubicBezTo>
                <a:cubicBezTo>
                  <a:pt x="7305" y="1856"/>
                  <a:pt x="7305" y="1850"/>
                  <a:pt x="7311" y="1850"/>
                </a:cubicBezTo>
                <a:cubicBezTo>
                  <a:pt x="7311" y="1844"/>
                  <a:pt x="7316" y="1850"/>
                  <a:pt x="7322" y="1844"/>
                </a:cubicBezTo>
                <a:cubicBezTo>
                  <a:pt x="7328" y="1838"/>
                  <a:pt x="7328" y="1832"/>
                  <a:pt x="7334" y="1820"/>
                </a:cubicBezTo>
                <a:cubicBezTo>
                  <a:pt x="7334" y="1820"/>
                  <a:pt x="7334" y="1814"/>
                  <a:pt x="7340" y="1809"/>
                </a:cubicBezTo>
                <a:cubicBezTo>
                  <a:pt x="7340" y="1809"/>
                  <a:pt x="7346" y="1809"/>
                  <a:pt x="7352" y="1809"/>
                </a:cubicBezTo>
                <a:cubicBezTo>
                  <a:pt x="7358" y="1809"/>
                  <a:pt x="7358" y="1809"/>
                  <a:pt x="7364" y="1802"/>
                </a:cubicBezTo>
                <a:cubicBezTo>
                  <a:pt x="7364" y="1802"/>
                  <a:pt x="7364" y="1797"/>
                  <a:pt x="7364" y="1791"/>
                </a:cubicBezTo>
                <a:cubicBezTo>
                  <a:pt x="7364" y="1785"/>
                  <a:pt x="7370" y="1785"/>
                  <a:pt x="7370" y="1779"/>
                </a:cubicBezTo>
                <a:cubicBezTo>
                  <a:pt x="7376" y="1779"/>
                  <a:pt x="7382" y="1779"/>
                  <a:pt x="7382" y="1779"/>
                </a:cubicBezTo>
                <a:cubicBezTo>
                  <a:pt x="7388" y="1773"/>
                  <a:pt x="7393" y="1773"/>
                  <a:pt x="7393" y="1767"/>
                </a:cubicBezTo>
                <a:cubicBezTo>
                  <a:pt x="7400" y="1755"/>
                  <a:pt x="7393" y="1743"/>
                  <a:pt x="7393" y="1731"/>
                </a:cubicBezTo>
                <a:close/>
                <a:moveTo>
                  <a:pt x="4281" y="848"/>
                </a:moveTo>
                <a:lnTo>
                  <a:pt x="4281" y="848"/>
                </a:lnTo>
                <a:cubicBezTo>
                  <a:pt x="4322" y="889"/>
                  <a:pt x="4322" y="889"/>
                  <a:pt x="4322" y="889"/>
                </a:cubicBezTo>
                <a:cubicBezTo>
                  <a:pt x="4370" y="907"/>
                  <a:pt x="4370" y="907"/>
                  <a:pt x="4370" y="907"/>
                </a:cubicBezTo>
                <a:cubicBezTo>
                  <a:pt x="4423" y="889"/>
                  <a:pt x="4423" y="889"/>
                  <a:pt x="4423" y="889"/>
                </a:cubicBezTo>
                <a:cubicBezTo>
                  <a:pt x="4423" y="889"/>
                  <a:pt x="4423" y="877"/>
                  <a:pt x="4447" y="889"/>
                </a:cubicBezTo>
                <a:cubicBezTo>
                  <a:pt x="4470" y="895"/>
                  <a:pt x="4482" y="901"/>
                  <a:pt x="4494" y="901"/>
                </a:cubicBezTo>
                <a:cubicBezTo>
                  <a:pt x="4512" y="901"/>
                  <a:pt x="4536" y="913"/>
                  <a:pt x="4536" y="901"/>
                </a:cubicBezTo>
                <a:cubicBezTo>
                  <a:pt x="4542" y="889"/>
                  <a:pt x="4571" y="877"/>
                  <a:pt x="4571" y="877"/>
                </a:cubicBezTo>
                <a:cubicBezTo>
                  <a:pt x="4571" y="877"/>
                  <a:pt x="4595" y="895"/>
                  <a:pt x="4607" y="895"/>
                </a:cubicBezTo>
                <a:cubicBezTo>
                  <a:pt x="4619" y="895"/>
                  <a:pt x="4642" y="901"/>
                  <a:pt x="4648" y="895"/>
                </a:cubicBezTo>
                <a:cubicBezTo>
                  <a:pt x="4660" y="889"/>
                  <a:pt x="4654" y="889"/>
                  <a:pt x="4672" y="889"/>
                </a:cubicBezTo>
                <a:cubicBezTo>
                  <a:pt x="4720" y="889"/>
                  <a:pt x="4720" y="889"/>
                  <a:pt x="4720" y="889"/>
                </a:cubicBezTo>
                <a:cubicBezTo>
                  <a:pt x="4725" y="901"/>
                  <a:pt x="4702" y="919"/>
                  <a:pt x="4714" y="925"/>
                </a:cubicBezTo>
                <a:cubicBezTo>
                  <a:pt x="4755" y="931"/>
                  <a:pt x="4773" y="919"/>
                  <a:pt x="4773" y="919"/>
                </a:cubicBezTo>
                <a:cubicBezTo>
                  <a:pt x="4808" y="919"/>
                  <a:pt x="4808" y="919"/>
                  <a:pt x="4808" y="919"/>
                </a:cubicBezTo>
                <a:cubicBezTo>
                  <a:pt x="4856" y="901"/>
                  <a:pt x="4856" y="901"/>
                  <a:pt x="4856" y="901"/>
                </a:cubicBezTo>
                <a:cubicBezTo>
                  <a:pt x="4856" y="901"/>
                  <a:pt x="4856" y="889"/>
                  <a:pt x="4880" y="889"/>
                </a:cubicBezTo>
                <a:cubicBezTo>
                  <a:pt x="4897" y="889"/>
                  <a:pt x="4909" y="860"/>
                  <a:pt x="4909" y="860"/>
                </a:cubicBezTo>
                <a:cubicBezTo>
                  <a:pt x="4897" y="824"/>
                  <a:pt x="4897" y="824"/>
                  <a:pt x="4897" y="824"/>
                </a:cubicBezTo>
                <a:cubicBezTo>
                  <a:pt x="4856" y="848"/>
                  <a:pt x="4856" y="848"/>
                  <a:pt x="4856" y="848"/>
                </a:cubicBezTo>
                <a:cubicBezTo>
                  <a:pt x="4838" y="800"/>
                  <a:pt x="4838" y="800"/>
                  <a:pt x="4838" y="800"/>
                </a:cubicBezTo>
                <a:cubicBezTo>
                  <a:pt x="4886" y="795"/>
                  <a:pt x="4886" y="795"/>
                  <a:pt x="4886" y="795"/>
                </a:cubicBezTo>
                <a:cubicBezTo>
                  <a:pt x="4903" y="753"/>
                  <a:pt x="4903" y="753"/>
                  <a:pt x="4903" y="753"/>
                </a:cubicBezTo>
                <a:cubicBezTo>
                  <a:pt x="4886" y="718"/>
                  <a:pt x="4886" y="718"/>
                  <a:pt x="4886" y="718"/>
                </a:cubicBezTo>
                <a:cubicBezTo>
                  <a:pt x="4921" y="718"/>
                  <a:pt x="4921" y="718"/>
                  <a:pt x="4921" y="718"/>
                </a:cubicBezTo>
                <a:cubicBezTo>
                  <a:pt x="4980" y="723"/>
                  <a:pt x="4980" y="723"/>
                  <a:pt x="4980" y="723"/>
                </a:cubicBezTo>
                <a:cubicBezTo>
                  <a:pt x="4980" y="723"/>
                  <a:pt x="4998" y="723"/>
                  <a:pt x="5010" y="718"/>
                </a:cubicBezTo>
                <a:cubicBezTo>
                  <a:pt x="5016" y="706"/>
                  <a:pt x="5010" y="676"/>
                  <a:pt x="5010" y="676"/>
                </a:cubicBezTo>
                <a:cubicBezTo>
                  <a:pt x="5010" y="676"/>
                  <a:pt x="4957" y="646"/>
                  <a:pt x="4986" y="646"/>
                </a:cubicBezTo>
                <a:cubicBezTo>
                  <a:pt x="5034" y="646"/>
                  <a:pt x="5034" y="646"/>
                  <a:pt x="5034" y="646"/>
                </a:cubicBezTo>
                <a:cubicBezTo>
                  <a:pt x="5052" y="646"/>
                  <a:pt x="5063" y="652"/>
                  <a:pt x="5063" y="640"/>
                </a:cubicBezTo>
                <a:cubicBezTo>
                  <a:pt x="5063" y="623"/>
                  <a:pt x="5040" y="599"/>
                  <a:pt x="5040" y="599"/>
                </a:cubicBezTo>
                <a:cubicBezTo>
                  <a:pt x="5040" y="599"/>
                  <a:pt x="5010" y="599"/>
                  <a:pt x="4992" y="587"/>
                </a:cubicBezTo>
                <a:cubicBezTo>
                  <a:pt x="4980" y="575"/>
                  <a:pt x="4951" y="581"/>
                  <a:pt x="4951" y="581"/>
                </a:cubicBezTo>
                <a:cubicBezTo>
                  <a:pt x="4909" y="599"/>
                  <a:pt x="4909" y="599"/>
                  <a:pt x="4909" y="599"/>
                </a:cubicBezTo>
                <a:cubicBezTo>
                  <a:pt x="4880" y="617"/>
                  <a:pt x="4880" y="617"/>
                  <a:pt x="4880" y="617"/>
                </a:cubicBezTo>
                <a:cubicBezTo>
                  <a:pt x="4874" y="587"/>
                  <a:pt x="4874" y="587"/>
                  <a:pt x="4874" y="587"/>
                </a:cubicBezTo>
                <a:cubicBezTo>
                  <a:pt x="4915" y="575"/>
                  <a:pt x="4915" y="575"/>
                  <a:pt x="4915" y="575"/>
                </a:cubicBezTo>
                <a:cubicBezTo>
                  <a:pt x="4915" y="575"/>
                  <a:pt x="4909" y="563"/>
                  <a:pt x="4921" y="557"/>
                </a:cubicBezTo>
                <a:cubicBezTo>
                  <a:pt x="4933" y="557"/>
                  <a:pt x="4957" y="540"/>
                  <a:pt x="4957" y="540"/>
                </a:cubicBezTo>
                <a:cubicBezTo>
                  <a:pt x="4998" y="540"/>
                  <a:pt x="4998" y="540"/>
                  <a:pt x="4998" y="540"/>
                </a:cubicBezTo>
                <a:cubicBezTo>
                  <a:pt x="5016" y="563"/>
                  <a:pt x="5016" y="563"/>
                  <a:pt x="5016" y="563"/>
                </a:cubicBezTo>
                <a:cubicBezTo>
                  <a:pt x="5075" y="569"/>
                  <a:pt x="5075" y="569"/>
                  <a:pt x="5075" y="569"/>
                </a:cubicBezTo>
                <a:cubicBezTo>
                  <a:pt x="5075" y="569"/>
                  <a:pt x="5099" y="575"/>
                  <a:pt x="5111" y="563"/>
                </a:cubicBezTo>
                <a:cubicBezTo>
                  <a:pt x="5123" y="552"/>
                  <a:pt x="5152" y="534"/>
                  <a:pt x="5152" y="534"/>
                </a:cubicBezTo>
                <a:cubicBezTo>
                  <a:pt x="5105" y="498"/>
                  <a:pt x="5105" y="498"/>
                  <a:pt x="5105" y="498"/>
                </a:cubicBezTo>
                <a:cubicBezTo>
                  <a:pt x="5158" y="492"/>
                  <a:pt x="5158" y="492"/>
                  <a:pt x="5158" y="492"/>
                </a:cubicBezTo>
                <a:cubicBezTo>
                  <a:pt x="5182" y="522"/>
                  <a:pt x="5182" y="522"/>
                  <a:pt x="5182" y="522"/>
                </a:cubicBezTo>
                <a:cubicBezTo>
                  <a:pt x="5229" y="516"/>
                  <a:pt x="5229" y="516"/>
                  <a:pt x="5229" y="516"/>
                </a:cubicBezTo>
                <a:cubicBezTo>
                  <a:pt x="5283" y="498"/>
                  <a:pt x="5283" y="498"/>
                  <a:pt x="5283" y="498"/>
                </a:cubicBezTo>
                <a:cubicBezTo>
                  <a:pt x="5259" y="463"/>
                  <a:pt x="5259" y="463"/>
                  <a:pt x="5259" y="463"/>
                </a:cubicBezTo>
                <a:cubicBezTo>
                  <a:pt x="5224" y="445"/>
                  <a:pt x="5224" y="445"/>
                  <a:pt x="5224" y="445"/>
                </a:cubicBezTo>
                <a:cubicBezTo>
                  <a:pt x="5289" y="445"/>
                  <a:pt x="5289" y="445"/>
                  <a:pt x="5289" y="445"/>
                </a:cubicBezTo>
                <a:cubicBezTo>
                  <a:pt x="5330" y="445"/>
                  <a:pt x="5330" y="445"/>
                  <a:pt x="5330" y="445"/>
                </a:cubicBezTo>
                <a:cubicBezTo>
                  <a:pt x="5348" y="421"/>
                  <a:pt x="5348" y="421"/>
                  <a:pt x="5348" y="421"/>
                </a:cubicBezTo>
                <a:cubicBezTo>
                  <a:pt x="5401" y="409"/>
                  <a:pt x="5401" y="409"/>
                  <a:pt x="5401" y="409"/>
                </a:cubicBezTo>
                <a:cubicBezTo>
                  <a:pt x="5449" y="374"/>
                  <a:pt x="5449" y="374"/>
                  <a:pt x="5449" y="374"/>
                </a:cubicBezTo>
                <a:cubicBezTo>
                  <a:pt x="5449" y="374"/>
                  <a:pt x="5496" y="356"/>
                  <a:pt x="5508" y="356"/>
                </a:cubicBezTo>
                <a:cubicBezTo>
                  <a:pt x="5526" y="350"/>
                  <a:pt x="5561" y="320"/>
                  <a:pt x="5561" y="320"/>
                </a:cubicBezTo>
                <a:cubicBezTo>
                  <a:pt x="5615" y="314"/>
                  <a:pt x="5615" y="314"/>
                  <a:pt x="5615" y="314"/>
                </a:cubicBezTo>
                <a:cubicBezTo>
                  <a:pt x="5645" y="297"/>
                  <a:pt x="5645" y="297"/>
                  <a:pt x="5645" y="297"/>
                </a:cubicBezTo>
                <a:cubicBezTo>
                  <a:pt x="5621" y="267"/>
                  <a:pt x="5621" y="267"/>
                  <a:pt x="5621" y="267"/>
                </a:cubicBezTo>
                <a:cubicBezTo>
                  <a:pt x="5621" y="267"/>
                  <a:pt x="5591" y="285"/>
                  <a:pt x="5579" y="285"/>
                </a:cubicBezTo>
                <a:cubicBezTo>
                  <a:pt x="5573" y="285"/>
                  <a:pt x="5532" y="308"/>
                  <a:pt x="5520" y="297"/>
                </a:cubicBezTo>
                <a:cubicBezTo>
                  <a:pt x="5508" y="291"/>
                  <a:pt x="5520" y="285"/>
                  <a:pt x="5496" y="285"/>
                </a:cubicBezTo>
                <a:cubicBezTo>
                  <a:pt x="5472" y="285"/>
                  <a:pt x="5425" y="291"/>
                  <a:pt x="5425" y="291"/>
                </a:cubicBezTo>
                <a:cubicBezTo>
                  <a:pt x="5437" y="261"/>
                  <a:pt x="5437" y="261"/>
                  <a:pt x="5437" y="261"/>
                </a:cubicBezTo>
                <a:cubicBezTo>
                  <a:pt x="5490" y="255"/>
                  <a:pt x="5490" y="255"/>
                  <a:pt x="5490" y="255"/>
                </a:cubicBezTo>
                <a:cubicBezTo>
                  <a:pt x="5556" y="255"/>
                  <a:pt x="5556" y="255"/>
                  <a:pt x="5556" y="255"/>
                </a:cubicBezTo>
                <a:cubicBezTo>
                  <a:pt x="5615" y="255"/>
                  <a:pt x="5615" y="255"/>
                  <a:pt x="5615" y="255"/>
                </a:cubicBezTo>
                <a:cubicBezTo>
                  <a:pt x="5615" y="255"/>
                  <a:pt x="5650" y="237"/>
                  <a:pt x="5674" y="237"/>
                </a:cubicBezTo>
                <a:cubicBezTo>
                  <a:pt x="5698" y="237"/>
                  <a:pt x="5733" y="220"/>
                  <a:pt x="5733" y="220"/>
                </a:cubicBezTo>
                <a:cubicBezTo>
                  <a:pt x="5799" y="220"/>
                  <a:pt x="5799" y="220"/>
                  <a:pt x="5799" y="220"/>
                </a:cubicBezTo>
                <a:cubicBezTo>
                  <a:pt x="5799" y="220"/>
                  <a:pt x="5804" y="196"/>
                  <a:pt x="5811" y="184"/>
                </a:cubicBezTo>
                <a:cubicBezTo>
                  <a:pt x="5822" y="166"/>
                  <a:pt x="5804" y="148"/>
                  <a:pt x="5804" y="148"/>
                </a:cubicBezTo>
                <a:cubicBezTo>
                  <a:pt x="5751" y="160"/>
                  <a:pt x="5751" y="160"/>
                  <a:pt x="5751" y="160"/>
                </a:cubicBezTo>
                <a:cubicBezTo>
                  <a:pt x="5710" y="154"/>
                  <a:pt x="5710" y="154"/>
                  <a:pt x="5710" y="154"/>
                </a:cubicBezTo>
                <a:cubicBezTo>
                  <a:pt x="5698" y="125"/>
                  <a:pt x="5698" y="125"/>
                  <a:pt x="5698" y="125"/>
                </a:cubicBezTo>
                <a:cubicBezTo>
                  <a:pt x="5645" y="95"/>
                  <a:pt x="5645" y="95"/>
                  <a:pt x="5645" y="95"/>
                </a:cubicBezTo>
                <a:cubicBezTo>
                  <a:pt x="5597" y="107"/>
                  <a:pt x="5597" y="107"/>
                  <a:pt x="5597" y="107"/>
                </a:cubicBezTo>
                <a:cubicBezTo>
                  <a:pt x="5538" y="107"/>
                  <a:pt x="5538" y="107"/>
                  <a:pt x="5538" y="107"/>
                </a:cubicBezTo>
                <a:cubicBezTo>
                  <a:pt x="5472" y="125"/>
                  <a:pt x="5472" y="125"/>
                  <a:pt x="5472" y="125"/>
                </a:cubicBezTo>
                <a:cubicBezTo>
                  <a:pt x="5479" y="101"/>
                  <a:pt x="5479" y="101"/>
                  <a:pt x="5479" y="101"/>
                </a:cubicBezTo>
                <a:cubicBezTo>
                  <a:pt x="5425" y="95"/>
                  <a:pt x="5425" y="95"/>
                  <a:pt x="5425" y="95"/>
                </a:cubicBezTo>
                <a:cubicBezTo>
                  <a:pt x="5425" y="95"/>
                  <a:pt x="5390" y="107"/>
                  <a:pt x="5384" y="101"/>
                </a:cubicBezTo>
                <a:cubicBezTo>
                  <a:pt x="5378" y="89"/>
                  <a:pt x="5372" y="77"/>
                  <a:pt x="5372" y="77"/>
                </a:cubicBezTo>
                <a:cubicBezTo>
                  <a:pt x="5330" y="77"/>
                  <a:pt x="5330" y="77"/>
                  <a:pt x="5330" y="77"/>
                </a:cubicBezTo>
                <a:cubicBezTo>
                  <a:pt x="5301" y="59"/>
                  <a:pt x="5271" y="59"/>
                  <a:pt x="5271" y="59"/>
                </a:cubicBezTo>
                <a:cubicBezTo>
                  <a:pt x="5271" y="59"/>
                  <a:pt x="5271" y="107"/>
                  <a:pt x="5265" y="101"/>
                </a:cubicBezTo>
                <a:cubicBezTo>
                  <a:pt x="5253" y="101"/>
                  <a:pt x="5241" y="113"/>
                  <a:pt x="5229" y="101"/>
                </a:cubicBezTo>
                <a:cubicBezTo>
                  <a:pt x="5218" y="83"/>
                  <a:pt x="5224" y="77"/>
                  <a:pt x="5206" y="77"/>
                </a:cubicBezTo>
                <a:cubicBezTo>
                  <a:pt x="5188" y="77"/>
                  <a:pt x="5182" y="77"/>
                  <a:pt x="5170" y="77"/>
                </a:cubicBezTo>
                <a:cubicBezTo>
                  <a:pt x="5158" y="77"/>
                  <a:pt x="5158" y="107"/>
                  <a:pt x="5158" y="107"/>
                </a:cubicBezTo>
                <a:cubicBezTo>
                  <a:pt x="5140" y="125"/>
                  <a:pt x="5105" y="107"/>
                  <a:pt x="5105" y="107"/>
                </a:cubicBezTo>
                <a:cubicBezTo>
                  <a:pt x="5075" y="77"/>
                  <a:pt x="5052" y="77"/>
                  <a:pt x="5052" y="77"/>
                </a:cubicBezTo>
                <a:cubicBezTo>
                  <a:pt x="4998" y="71"/>
                  <a:pt x="4998" y="71"/>
                  <a:pt x="4998" y="71"/>
                </a:cubicBezTo>
                <a:cubicBezTo>
                  <a:pt x="4998" y="71"/>
                  <a:pt x="4957" y="59"/>
                  <a:pt x="4957" y="71"/>
                </a:cubicBezTo>
                <a:cubicBezTo>
                  <a:pt x="4945" y="101"/>
                  <a:pt x="4957" y="125"/>
                  <a:pt x="4957" y="125"/>
                </a:cubicBezTo>
                <a:cubicBezTo>
                  <a:pt x="4933" y="125"/>
                  <a:pt x="4933" y="125"/>
                  <a:pt x="4933" y="125"/>
                </a:cubicBezTo>
                <a:cubicBezTo>
                  <a:pt x="4897" y="107"/>
                  <a:pt x="4897" y="107"/>
                  <a:pt x="4897" y="107"/>
                </a:cubicBezTo>
                <a:cubicBezTo>
                  <a:pt x="4897" y="107"/>
                  <a:pt x="4891" y="95"/>
                  <a:pt x="4874" y="95"/>
                </a:cubicBezTo>
                <a:cubicBezTo>
                  <a:pt x="4820" y="95"/>
                  <a:pt x="4820" y="95"/>
                  <a:pt x="4820" y="95"/>
                </a:cubicBezTo>
                <a:cubicBezTo>
                  <a:pt x="4820" y="119"/>
                  <a:pt x="4820" y="119"/>
                  <a:pt x="4820" y="119"/>
                </a:cubicBezTo>
                <a:cubicBezTo>
                  <a:pt x="4773" y="119"/>
                  <a:pt x="4773" y="119"/>
                  <a:pt x="4773" y="119"/>
                </a:cubicBezTo>
                <a:cubicBezTo>
                  <a:pt x="4749" y="107"/>
                  <a:pt x="4702" y="113"/>
                  <a:pt x="4702" y="113"/>
                </a:cubicBezTo>
                <a:cubicBezTo>
                  <a:pt x="4684" y="131"/>
                  <a:pt x="4648" y="136"/>
                  <a:pt x="4648" y="136"/>
                </a:cubicBezTo>
                <a:cubicBezTo>
                  <a:pt x="4619" y="172"/>
                  <a:pt x="4619" y="172"/>
                  <a:pt x="4619" y="172"/>
                </a:cubicBezTo>
                <a:cubicBezTo>
                  <a:pt x="4684" y="172"/>
                  <a:pt x="4684" y="172"/>
                  <a:pt x="4684" y="172"/>
                </a:cubicBezTo>
                <a:cubicBezTo>
                  <a:pt x="4702" y="184"/>
                  <a:pt x="4767" y="202"/>
                  <a:pt x="4767" y="202"/>
                </a:cubicBezTo>
                <a:cubicBezTo>
                  <a:pt x="4767" y="202"/>
                  <a:pt x="4785" y="190"/>
                  <a:pt x="4791" y="202"/>
                </a:cubicBezTo>
                <a:cubicBezTo>
                  <a:pt x="4797" y="220"/>
                  <a:pt x="4802" y="237"/>
                  <a:pt x="4802" y="237"/>
                </a:cubicBezTo>
                <a:cubicBezTo>
                  <a:pt x="4802" y="237"/>
                  <a:pt x="4761" y="243"/>
                  <a:pt x="4749" y="231"/>
                </a:cubicBezTo>
                <a:cubicBezTo>
                  <a:pt x="4737" y="220"/>
                  <a:pt x="4725" y="208"/>
                  <a:pt x="4708" y="208"/>
                </a:cubicBezTo>
                <a:cubicBezTo>
                  <a:pt x="4648" y="208"/>
                  <a:pt x="4648" y="208"/>
                  <a:pt x="4648" y="208"/>
                </a:cubicBezTo>
                <a:cubicBezTo>
                  <a:pt x="4648" y="208"/>
                  <a:pt x="4613" y="202"/>
                  <a:pt x="4601" y="190"/>
                </a:cubicBezTo>
                <a:cubicBezTo>
                  <a:pt x="4595" y="184"/>
                  <a:pt x="4589" y="160"/>
                  <a:pt x="4571" y="160"/>
                </a:cubicBezTo>
                <a:cubicBezTo>
                  <a:pt x="4559" y="166"/>
                  <a:pt x="4530" y="166"/>
                  <a:pt x="4530" y="166"/>
                </a:cubicBezTo>
                <a:cubicBezTo>
                  <a:pt x="4494" y="148"/>
                  <a:pt x="4494" y="148"/>
                  <a:pt x="4494" y="148"/>
                </a:cubicBezTo>
                <a:cubicBezTo>
                  <a:pt x="4494" y="148"/>
                  <a:pt x="4482" y="142"/>
                  <a:pt x="4470" y="148"/>
                </a:cubicBezTo>
                <a:cubicBezTo>
                  <a:pt x="4441" y="154"/>
                  <a:pt x="4441" y="154"/>
                  <a:pt x="4441" y="154"/>
                </a:cubicBezTo>
                <a:cubicBezTo>
                  <a:pt x="4435" y="178"/>
                  <a:pt x="4435" y="178"/>
                  <a:pt x="4435" y="178"/>
                </a:cubicBezTo>
                <a:cubicBezTo>
                  <a:pt x="4435" y="178"/>
                  <a:pt x="4447" y="208"/>
                  <a:pt x="4435" y="208"/>
                </a:cubicBezTo>
                <a:cubicBezTo>
                  <a:pt x="4393" y="208"/>
                  <a:pt x="4393" y="208"/>
                  <a:pt x="4393" y="208"/>
                </a:cubicBezTo>
                <a:cubicBezTo>
                  <a:pt x="4346" y="196"/>
                  <a:pt x="4346" y="196"/>
                  <a:pt x="4346" y="196"/>
                </a:cubicBezTo>
                <a:cubicBezTo>
                  <a:pt x="4322" y="196"/>
                  <a:pt x="4322" y="196"/>
                  <a:pt x="4322" y="196"/>
                </a:cubicBezTo>
                <a:cubicBezTo>
                  <a:pt x="4293" y="220"/>
                  <a:pt x="4293" y="220"/>
                  <a:pt x="4293" y="220"/>
                </a:cubicBezTo>
                <a:cubicBezTo>
                  <a:pt x="4293" y="220"/>
                  <a:pt x="4281" y="231"/>
                  <a:pt x="4269" y="231"/>
                </a:cubicBezTo>
                <a:cubicBezTo>
                  <a:pt x="4239" y="231"/>
                  <a:pt x="4239" y="231"/>
                  <a:pt x="4239" y="231"/>
                </a:cubicBezTo>
                <a:cubicBezTo>
                  <a:pt x="4210" y="231"/>
                  <a:pt x="4210" y="231"/>
                  <a:pt x="4210" y="231"/>
                </a:cubicBezTo>
                <a:cubicBezTo>
                  <a:pt x="4204" y="255"/>
                  <a:pt x="4204" y="255"/>
                  <a:pt x="4204" y="255"/>
                </a:cubicBezTo>
                <a:cubicBezTo>
                  <a:pt x="4144" y="249"/>
                  <a:pt x="4144" y="249"/>
                  <a:pt x="4144" y="249"/>
                </a:cubicBezTo>
                <a:cubicBezTo>
                  <a:pt x="4144" y="273"/>
                  <a:pt x="4144" y="273"/>
                  <a:pt x="4144" y="273"/>
                </a:cubicBezTo>
                <a:cubicBezTo>
                  <a:pt x="4180" y="279"/>
                  <a:pt x="4180" y="279"/>
                  <a:pt x="4180" y="279"/>
                </a:cubicBezTo>
                <a:cubicBezTo>
                  <a:pt x="4198" y="285"/>
                  <a:pt x="4198" y="285"/>
                  <a:pt x="4198" y="285"/>
                </a:cubicBezTo>
                <a:cubicBezTo>
                  <a:pt x="4198" y="320"/>
                  <a:pt x="4198" y="320"/>
                  <a:pt x="4198" y="320"/>
                </a:cubicBezTo>
                <a:cubicBezTo>
                  <a:pt x="4245" y="332"/>
                  <a:pt x="4245" y="332"/>
                  <a:pt x="4245" y="332"/>
                </a:cubicBezTo>
                <a:cubicBezTo>
                  <a:pt x="4245" y="332"/>
                  <a:pt x="4257" y="362"/>
                  <a:pt x="4269" y="362"/>
                </a:cubicBezTo>
                <a:cubicBezTo>
                  <a:pt x="4281" y="362"/>
                  <a:pt x="4316" y="362"/>
                  <a:pt x="4316" y="362"/>
                </a:cubicBezTo>
                <a:cubicBezTo>
                  <a:pt x="4316" y="362"/>
                  <a:pt x="4340" y="374"/>
                  <a:pt x="4358" y="379"/>
                </a:cubicBezTo>
                <a:cubicBezTo>
                  <a:pt x="4381" y="386"/>
                  <a:pt x="4411" y="386"/>
                  <a:pt x="4411" y="386"/>
                </a:cubicBezTo>
                <a:cubicBezTo>
                  <a:pt x="4435" y="350"/>
                  <a:pt x="4435" y="350"/>
                  <a:pt x="4435" y="350"/>
                </a:cubicBezTo>
                <a:cubicBezTo>
                  <a:pt x="4453" y="332"/>
                  <a:pt x="4453" y="332"/>
                  <a:pt x="4453" y="332"/>
                </a:cubicBezTo>
                <a:cubicBezTo>
                  <a:pt x="4512" y="326"/>
                  <a:pt x="4512" y="326"/>
                  <a:pt x="4512" y="326"/>
                </a:cubicBezTo>
                <a:cubicBezTo>
                  <a:pt x="4476" y="350"/>
                  <a:pt x="4476" y="350"/>
                  <a:pt x="4476" y="350"/>
                </a:cubicBezTo>
                <a:cubicBezTo>
                  <a:pt x="4447" y="386"/>
                  <a:pt x="4447" y="386"/>
                  <a:pt x="4447" y="386"/>
                </a:cubicBezTo>
                <a:cubicBezTo>
                  <a:pt x="4453" y="415"/>
                  <a:pt x="4453" y="415"/>
                  <a:pt x="4453" y="415"/>
                </a:cubicBezTo>
                <a:cubicBezTo>
                  <a:pt x="4536" y="415"/>
                  <a:pt x="4536" y="415"/>
                  <a:pt x="4536" y="415"/>
                </a:cubicBezTo>
                <a:cubicBezTo>
                  <a:pt x="4536" y="415"/>
                  <a:pt x="4601" y="433"/>
                  <a:pt x="4607" y="415"/>
                </a:cubicBezTo>
                <a:cubicBezTo>
                  <a:pt x="4613" y="397"/>
                  <a:pt x="4631" y="379"/>
                  <a:pt x="4631" y="379"/>
                </a:cubicBezTo>
                <a:cubicBezTo>
                  <a:pt x="4684" y="386"/>
                  <a:pt x="4684" y="386"/>
                  <a:pt x="4684" y="386"/>
                </a:cubicBezTo>
                <a:cubicBezTo>
                  <a:pt x="4755" y="386"/>
                  <a:pt x="4755" y="386"/>
                  <a:pt x="4755" y="386"/>
                </a:cubicBezTo>
                <a:cubicBezTo>
                  <a:pt x="4802" y="356"/>
                  <a:pt x="4802" y="356"/>
                  <a:pt x="4802" y="356"/>
                </a:cubicBezTo>
                <a:cubicBezTo>
                  <a:pt x="4826" y="332"/>
                  <a:pt x="4826" y="332"/>
                  <a:pt x="4826" y="332"/>
                </a:cubicBezTo>
                <a:cubicBezTo>
                  <a:pt x="4832" y="314"/>
                  <a:pt x="4832" y="314"/>
                  <a:pt x="4832" y="314"/>
                </a:cubicBezTo>
                <a:cubicBezTo>
                  <a:pt x="4832" y="314"/>
                  <a:pt x="4856" y="314"/>
                  <a:pt x="4874" y="314"/>
                </a:cubicBezTo>
                <a:cubicBezTo>
                  <a:pt x="4886" y="308"/>
                  <a:pt x="4921" y="291"/>
                  <a:pt x="4921" y="291"/>
                </a:cubicBezTo>
                <a:cubicBezTo>
                  <a:pt x="4969" y="297"/>
                  <a:pt x="4969" y="297"/>
                  <a:pt x="4969" y="297"/>
                </a:cubicBezTo>
                <a:cubicBezTo>
                  <a:pt x="4939" y="302"/>
                  <a:pt x="4939" y="302"/>
                  <a:pt x="4939" y="302"/>
                </a:cubicBezTo>
                <a:cubicBezTo>
                  <a:pt x="4891" y="326"/>
                  <a:pt x="4891" y="326"/>
                  <a:pt x="4891" y="326"/>
                </a:cubicBezTo>
                <a:cubicBezTo>
                  <a:pt x="4868" y="338"/>
                  <a:pt x="4844" y="356"/>
                  <a:pt x="4844" y="356"/>
                </a:cubicBezTo>
                <a:cubicBezTo>
                  <a:pt x="4909" y="350"/>
                  <a:pt x="4909" y="350"/>
                  <a:pt x="4909" y="350"/>
                </a:cubicBezTo>
                <a:cubicBezTo>
                  <a:pt x="4939" y="356"/>
                  <a:pt x="4939" y="356"/>
                  <a:pt x="4939" y="356"/>
                </a:cubicBezTo>
                <a:cubicBezTo>
                  <a:pt x="4963" y="362"/>
                  <a:pt x="4963" y="362"/>
                  <a:pt x="4963" y="362"/>
                </a:cubicBezTo>
                <a:cubicBezTo>
                  <a:pt x="4945" y="386"/>
                  <a:pt x="4945" y="386"/>
                  <a:pt x="4945" y="386"/>
                </a:cubicBezTo>
                <a:cubicBezTo>
                  <a:pt x="4880" y="386"/>
                  <a:pt x="4880" y="386"/>
                  <a:pt x="4880" y="386"/>
                </a:cubicBezTo>
                <a:cubicBezTo>
                  <a:pt x="4832" y="386"/>
                  <a:pt x="4832" y="386"/>
                  <a:pt x="4832" y="386"/>
                </a:cubicBezTo>
                <a:cubicBezTo>
                  <a:pt x="4802" y="397"/>
                  <a:pt x="4802" y="397"/>
                  <a:pt x="4802" y="397"/>
                </a:cubicBezTo>
                <a:cubicBezTo>
                  <a:pt x="4773" y="403"/>
                  <a:pt x="4773" y="403"/>
                  <a:pt x="4773" y="403"/>
                </a:cubicBezTo>
                <a:cubicBezTo>
                  <a:pt x="4749" y="415"/>
                  <a:pt x="4708" y="415"/>
                  <a:pt x="4708" y="415"/>
                </a:cubicBezTo>
                <a:cubicBezTo>
                  <a:pt x="4672" y="415"/>
                  <a:pt x="4672" y="415"/>
                  <a:pt x="4672" y="415"/>
                </a:cubicBezTo>
                <a:cubicBezTo>
                  <a:pt x="4636" y="421"/>
                  <a:pt x="4636" y="421"/>
                  <a:pt x="4636" y="421"/>
                </a:cubicBezTo>
                <a:cubicBezTo>
                  <a:pt x="4636" y="451"/>
                  <a:pt x="4636" y="451"/>
                  <a:pt x="4636" y="451"/>
                </a:cubicBezTo>
                <a:cubicBezTo>
                  <a:pt x="4672" y="457"/>
                  <a:pt x="4672" y="457"/>
                  <a:pt x="4672" y="457"/>
                </a:cubicBezTo>
                <a:cubicBezTo>
                  <a:pt x="4702" y="474"/>
                  <a:pt x="4702" y="474"/>
                  <a:pt x="4702" y="474"/>
                </a:cubicBezTo>
                <a:cubicBezTo>
                  <a:pt x="4714" y="504"/>
                  <a:pt x="4714" y="504"/>
                  <a:pt x="4714" y="504"/>
                </a:cubicBezTo>
                <a:cubicBezTo>
                  <a:pt x="4791" y="516"/>
                  <a:pt x="4791" y="516"/>
                  <a:pt x="4791" y="516"/>
                </a:cubicBezTo>
                <a:cubicBezTo>
                  <a:pt x="4755" y="522"/>
                  <a:pt x="4755" y="522"/>
                  <a:pt x="4755" y="522"/>
                </a:cubicBezTo>
                <a:cubicBezTo>
                  <a:pt x="4714" y="516"/>
                  <a:pt x="4714" y="516"/>
                  <a:pt x="4714" y="516"/>
                </a:cubicBezTo>
                <a:cubicBezTo>
                  <a:pt x="4714" y="516"/>
                  <a:pt x="4672" y="492"/>
                  <a:pt x="4654" y="486"/>
                </a:cubicBezTo>
                <a:cubicBezTo>
                  <a:pt x="4642" y="480"/>
                  <a:pt x="4595" y="445"/>
                  <a:pt x="4583" y="445"/>
                </a:cubicBezTo>
                <a:cubicBezTo>
                  <a:pt x="4571" y="445"/>
                  <a:pt x="4524" y="439"/>
                  <a:pt x="4524" y="439"/>
                </a:cubicBezTo>
                <a:cubicBezTo>
                  <a:pt x="4441" y="433"/>
                  <a:pt x="4441" y="433"/>
                  <a:pt x="4441" y="433"/>
                </a:cubicBezTo>
                <a:cubicBezTo>
                  <a:pt x="4435" y="463"/>
                  <a:pt x="4435" y="463"/>
                  <a:pt x="4435" y="463"/>
                </a:cubicBezTo>
                <a:cubicBezTo>
                  <a:pt x="4465" y="492"/>
                  <a:pt x="4465" y="492"/>
                  <a:pt x="4465" y="492"/>
                </a:cubicBezTo>
                <a:cubicBezTo>
                  <a:pt x="4506" y="522"/>
                  <a:pt x="4506" y="522"/>
                  <a:pt x="4506" y="522"/>
                </a:cubicBezTo>
                <a:cubicBezTo>
                  <a:pt x="4583" y="569"/>
                  <a:pt x="4583" y="569"/>
                  <a:pt x="4583" y="569"/>
                </a:cubicBezTo>
                <a:cubicBezTo>
                  <a:pt x="4631" y="587"/>
                  <a:pt x="4631" y="587"/>
                  <a:pt x="4631" y="587"/>
                </a:cubicBezTo>
                <a:cubicBezTo>
                  <a:pt x="4708" y="593"/>
                  <a:pt x="4708" y="593"/>
                  <a:pt x="4708" y="593"/>
                </a:cubicBezTo>
                <a:cubicBezTo>
                  <a:pt x="4708" y="593"/>
                  <a:pt x="4702" y="617"/>
                  <a:pt x="4690" y="617"/>
                </a:cubicBezTo>
                <a:cubicBezTo>
                  <a:pt x="4678" y="617"/>
                  <a:pt x="4660" y="611"/>
                  <a:pt x="4660" y="629"/>
                </a:cubicBezTo>
                <a:cubicBezTo>
                  <a:pt x="4660" y="658"/>
                  <a:pt x="4660" y="658"/>
                  <a:pt x="4660" y="658"/>
                </a:cubicBezTo>
                <a:cubicBezTo>
                  <a:pt x="4589" y="611"/>
                  <a:pt x="4589" y="611"/>
                  <a:pt x="4589" y="611"/>
                </a:cubicBezTo>
                <a:cubicBezTo>
                  <a:pt x="4542" y="605"/>
                  <a:pt x="4542" y="605"/>
                  <a:pt x="4542" y="605"/>
                </a:cubicBezTo>
                <a:cubicBezTo>
                  <a:pt x="4482" y="611"/>
                  <a:pt x="4482" y="611"/>
                  <a:pt x="4482" y="611"/>
                </a:cubicBezTo>
                <a:cubicBezTo>
                  <a:pt x="4435" y="617"/>
                  <a:pt x="4435" y="617"/>
                  <a:pt x="4435" y="617"/>
                </a:cubicBezTo>
                <a:cubicBezTo>
                  <a:pt x="4393" y="640"/>
                  <a:pt x="4393" y="640"/>
                  <a:pt x="4393" y="640"/>
                </a:cubicBezTo>
                <a:cubicBezTo>
                  <a:pt x="4393" y="670"/>
                  <a:pt x="4393" y="670"/>
                  <a:pt x="4393" y="670"/>
                </a:cubicBezTo>
                <a:cubicBezTo>
                  <a:pt x="4399" y="694"/>
                  <a:pt x="4399" y="694"/>
                  <a:pt x="4399" y="694"/>
                </a:cubicBezTo>
                <a:cubicBezTo>
                  <a:pt x="4441" y="700"/>
                  <a:pt x="4441" y="700"/>
                  <a:pt x="4441" y="700"/>
                </a:cubicBezTo>
                <a:cubicBezTo>
                  <a:pt x="4500" y="700"/>
                  <a:pt x="4500" y="700"/>
                  <a:pt x="4500" y="700"/>
                </a:cubicBezTo>
                <a:cubicBezTo>
                  <a:pt x="4554" y="694"/>
                  <a:pt x="4554" y="694"/>
                  <a:pt x="4554" y="694"/>
                </a:cubicBezTo>
                <a:cubicBezTo>
                  <a:pt x="4506" y="723"/>
                  <a:pt x="4506" y="723"/>
                  <a:pt x="4506" y="723"/>
                </a:cubicBezTo>
                <a:cubicBezTo>
                  <a:pt x="4518" y="753"/>
                  <a:pt x="4518" y="753"/>
                  <a:pt x="4518" y="753"/>
                </a:cubicBezTo>
                <a:cubicBezTo>
                  <a:pt x="4565" y="759"/>
                  <a:pt x="4565" y="759"/>
                  <a:pt x="4565" y="759"/>
                </a:cubicBezTo>
                <a:cubicBezTo>
                  <a:pt x="4565" y="759"/>
                  <a:pt x="4577" y="753"/>
                  <a:pt x="4595" y="747"/>
                </a:cubicBezTo>
                <a:cubicBezTo>
                  <a:pt x="4607" y="741"/>
                  <a:pt x="4654" y="711"/>
                  <a:pt x="4654" y="711"/>
                </a:cubicBezTo>
                <a:cubicBezTo>
                  <a:pt x="4636" y="747"/>
                  <a:pt x="4636" y="747"/>
                  <a:pt x="4636" y="747"/>
                </a:cubicBezTo>
                <a:cubicBezTo>
                  <a:pt x="4589" y="777"/>
                  <a:pt x="4589" y="777"/>
                  <a:pt x="4589" y="777"/>
                </a:cubicBezTo>
                <a:cubicBezTo>
                  <a:pt x="4542" y="783"/>
                  <a:pt x="4542" y="783"/>
                  <a:pt x="4542" y="783"/>
                </a:cubicBezTo>
                <a:cubicBezTo>
                  <a:pt x="4459" y="753"/>
                  <a:pt x="4459" y="753"/>
                  <a:pt x="4459" y="753"/>
                </a:cubicBezTo>
                <a:cubicBezTo>
                  <a:pt x="4459" y="753"/>
                  <a:pt x="4423" y="723"/>
                  <a:pt x="4399" y="723"/>
                </a:cubicBezTo>
                <a:cubicBezTo>
                  <a:pt x="4376" y="723"/>
                  <a:pt x="4334" y="729"/>
                  <a:pt x="4334" y="729"/>
                </a:cubicBezTo>
                <a:cubicBezTo>
                  <a:pt x="4346" y="759"/>
                  <a:pt x="4346" y="759"/>
                  <a:pt x="4346" y="759"/>
                </a:cubicBezTo>
                <a:cubicBezTo>
                  <a:pt x="4346" y="759"/>
                  <a:pt x="4370" y="806"/>
                  <a:pt x="4358" y="806"/>
                </a:cubicBezTo>
                <a:cubicBezTo>
                  <a:pt x="4346" y="806"/>
                  <a:pt x="4304" y="812"/>
                  <a:pt x="4304" y="812"/>
                </a:cubicBezTo>
                <a:lnTo>
                  <a:pt x="4281" y="848"/>
                </a:lnTo>
                <a:close/>
                <a:moveTo>
                  <a:pt x="4304" y="658"/>
                </a:moveTo>
                <a:lnTo>
                  <a:pt x="4304" y="658"/>
                </a:lnTo>
                <a:cubicBezTo>
                  <a:pt x="4334" y="658"/>
                  <a:pt x="4334" y="658"/>
                  <a:pt x="4334" y="658"/>
                </a:cubicBezTo>
                <a:cubicBezTo>
                  <a:pt x="4346" y="658"/>
                  <a:pt x="4340" y="634"/>
                  <a:pt x="4340" y="634"/>
                </a:cubicBezTo>
                <a:cubicBezTo>
                  <a:pt x="4340" y="599"/>
                  <a:pt x="4340" y="599"/>
                  <a:pt x="4340" y="599"/>
                </a:cubicBezTo>
                <a:cubicBezTo>
                  <a:pt x="4388" y="617"/>
                  <a:pt x="4388" y="617"/>
                  <a:pt x="4388" y="617"/>
                </a:cubicBezTo>
                <a:cubicBezTo>
                  <a:pt x="4388" y="617"/>
                  <a:pt x="4399" y="605"/>
                  <a:pt x="4399" y="593"/>
                </a:cubicBezTo>
                <a:cubicBezTo>
                  <a:pt x="4399" y="581"/>
                  <a:pt x="4435" y="593"/>
                  <a:pt x="4453" y="599"/>
                </a:cubicBezTo>
                <a:cubicBezTo>
                  <a:pt x="4465" y="605"/>
                  <a:pt x="4488" y="569"/>
                  <a:pt x="4488" y="569"/>
                </a:cubicBezTo>
                <a:cubicBezTo>
                  <a:pt x="4488" y="528"/>
                  <a:pt x="4488" y="528"/>
                  <a:pt x="4488" y="528"/>
                </a:cubicBezTo>
                <a:cubicBezTo>
                  <a:pt x="4429" y="510"/>
                  <a:pt x="4429" y="510"/>
                  <a:pt x="4429" y="510"/>
                </a:cubicBezTo>
                <a:cubicBezTo>
                  <a:pt x="4429" y="510"/>
                  <a:pt x="4417" y="510"/>
                  <a:pt x="4393" y="498"/>
                </a:cubicBezTo>
                <a:cubicBezTo>
                  <a:pt x="4376" y="474"/>
                  <a:pt x="4376" y="474"/>
                  <a:pt x="4376" y="474"/>
                </a:cubicBezTo>
                <a:cubicBezTo>
                  <a:pt x="4376" y="451"/>
                  <a:pt x="4376" y="451"/>
                  <a:pt x="4376" y="451"/>
                </a:cubicBezTo>
                <a:cubicBezTo>
                  <a:pt x="4340" y="427"/>
                  <a:pt x="4340" y="427"/>
                  <a:pt x="4340" y="427"/>
                </a:cubicBezTo>
                <a:cubicBezTo>
                  <a:pt x="4340" y="427"/>
                  <a:pt x="4328" y="451"/>
                  <a:pt x="4316" y="451"/>
                </a:cubicBezTo>
                <a:cubicBezTo>
                  <a:pt x="4304" y="445"/>
                  <a:pt x="4293" y="433"/>
                  <a:pt x="4293" y="421"/>
                </a:cubicBezTo>
                <a:cubicBezTo>
                  <a:pt x="4293" y="409"/>
                  <a:pt x="4275" y="403"/>
                  <a:pt x="4263" y="397"/>
                </a:cubicBezTo>
                <a:cubicBezTo>
                  <a:pt x="4257" y="391"/>
                  <a:pt x="4233" y="391"/>
                  <a:pt x="4204" y="379"/>
                </a:cubicBezTo>
                <a:cubicBezTo>
                  <a:pt x="4180" y="374"/>
                  <a:pt x="4174" y="350"/>
                  <a:pt x="4174" y="350"/>
                </a:cubicBezTo>
                <a:cubicBezTo>
                  <a:pt x="4144" y="326"/>
                  <a:pt x="4144" y="326"/>
                  <a:pt x="4144" y="326"/>
                </a:cubicBezTo>
                <a:cubicBezTo>
                  <a:pt x="4144" y="326"/>
                  <a:pt x="4109" y="297"/>
                  <a:pt x="4097" y="291"/>
                </a:cubicBezTo>
                <a:cubicBezTo>
                  <a:pt x="4085" y="291"/>
                  <a:pt x="4067" y="291"/>
                  <a:pt x="4067" y="291"/>
                </a:cubicBezTo>
                <a:cubicBezTo>
                  <a:pt x="4067" y="291"/>
                  <a:pt x="4008" y="297"/>
                  <a:pt x="4008" y="314"/>
                </a:cubicBezTo>
                <a:cubicBezTo>
                  <a:pt x="4049" y="314"/>
                  <a:pt x="4049" y="314"/>
                  <a:pt x="4049" y="314"/>
                </a:cubicBezTo>
                <a:cubicBezTo>
                  <a:pt x="4067" y="314"/>
                  <a:pt x="4061" y="320"/>
                  <a:pt x="4067" y="338"/>
                </a:cubicBezTo>
                <a:cubicBezTo>
                  <a:pt x="4067" y="350"/>
                  <a:pt x="4032" y="344"/>
                  <a:pt x="4032" y="344"/>
                </a:cubicBezTo>
                <a:cubicBezTo>
                  <a:pt x="3978" y="344"/>
                  <a:pt x="3978" y="344"/>
                  <a:pt x="3978" y="344"/>
                </a:cubicBezTo>
                <a:cubicBezTo>
                  <a:pt x="3955" y="350"/>
                  <a:pt x="3955" y="350"/>
                  <a:pt x="3955" y="350"/>
                </a:cubicBezTo>
                <a:cubicBezTo>
                  <a:pt x="3955" y="350"/>
                  <a:pt x="3978" y="368"/>
                  <a:pt x="3990" y="374"/>
                </a:cubicBezTo>
                <a:cubicBezTo>
                  <a:pt x="4008" y="379"/>
                  <a:pt x="3996" y="403"/>
                  <a:pt x="3996" y="403"/>
                </a:cubicBezTo>
                <a:cubicBezTo>
                  <a:pt x="3949" y="397"/>
                  <a:pt x="3949" y="397"/>
                  <a:pt x="3949" y="397"/>
                </a:cubicBezTo>
                <a:cubicBezTo>
                  <a:pt x="3919" y="403"/>
                  <a:pt x="3919" y="403"/>
                  <a:pt x="3919" y="403"/>
                </a:cubicBezTo>
                <a:cubicBezTo>
                  <a:pt x="3925" y="439"/>
                  <a:pt x="3925" y="439"/>
                  <a:pt x="3925" y="439"/>
                </a:cubicBezTo>
                <a:cubicBezTo>
                  <a:pt x="3895" y="457"/>
                  <a:pt x="3895" y="457"/>
                  <a:pt x="3895" y="457"/>
                </a:cubicBezTo>
                <a:cubicBezTo>
                  <a:pt x="3895" y="492"/>
                  <a:pt x="3895" y="492"/>
                  <a:pt x="3895" y="492"/>
                </a:cubicBezTo>
                <a:cubicBezTo>
                  <a:pt x="3937" y="492"/>
                  <a:pt x="3937" y="492"/>
                  <a:pt x="3937" y="492"/>
                </a:cubicBezTo>
                <a:cubicBezTo>
                  <a:pt x="3937" y="534"/>
                  <a:pt x="3937" y="534"/>
                  <a:pt x="3937" y="534"/>
                </a:cubicBezTo>
                <a:cubicBezTo>
                  <a:pt x="3978" y="557"/>
                  <a:pt x="3978" y="557"/>
                  <a:pt x="3978" y="557"/>
                </a:cubicBezTo>
                <a:cubicBezTo>
                  <a:pt x="4020" y="552"/>
                  <a:pt x="4020" y="552"/>
                  <a:pt x="4020" y="552"/>
                </a:cubicBezTo>
                <a:cubicBezTo>
                  <a:pt x="4061" y="540"/>
                  <a:pt x="4061" y="540"/>
                  <a:pt x="4061" y="540"/>
                </a:cubicBezTo>
                <a:cubicBezTo>
                  <a:pt x="4115" y="534"/>
                  <a:pt x="4115" y="534"/>
                  <a:pt x="4115" y="534"/>
                </a:cubicBezTo>
                <a:cubicBezTo>
                  <a:pt x="4138" y="563"/>
                  <a:pt x="4138" y="563"/>
                  <a:pt x="4138" y="563"/>
                </a:cubicBezTo>
                <a:cubicBezTo>
                  <a:pt x="4138" y="563"/>
                  <a:pt x="4103" y="575"/>
                  <a:pt x="4091" y="575"/>
                </a:cubicBezTo>
                <a:cubicBezTo>
                  <a:pt x="4044" y="575"/>
                  <a:pt x="4044" y="575"/>
                  <a:pt x="4044" y="575"/>
                </a:cubicBezTo>
                <a:cubicBezTo>
                  <a:pt x="4008" y="593"/>
                  <a:pt x="4008" y="593"/>
                  <a:pt x="4008" y="593"/>
                </a:cubicBezTo>
                <a:cubicBezTo>
                  <a:pt x="4056" y="623"/>
                  <a:pt x="4056" y="623"/>
                  <a:pt x="4056" y="623"/>
                </a:cubicBezTo>
                <a:cubicBezTo>
                  <a:pt x="4085" y="658"/>
                  <a:pt x="4085" y="658"/>
                  <a:pt x="4085" y="658"/>
                </a:cubicBezTo>
                <a:cubicBezTo>
                  <a:pt x="4168" y="676"/>
                  <a:pt x="4168" y="676"/>
                  <a:pt x="4168" y="676"/>
                </a:cubicBezTo>
                <a:cubicBezTo>
                  <a:pt x="4227" y="670"/>
                  <a:pt x="4227" y="670"/>
                  <a:pt x="4227" y="670"/>
                </a:cubicBezTo>
                <a:cubicBezTo>
                  <a:pt x="4287" y="682"/>
                  <a:pt x="4287" y="682"/>
                  <a:pt x="4287" y="682"/>
                </a:cubicBezTo>
                <a:lnTo>
                  <a:pt x="4304" y="658"/>
                </a:lnTo>
                <a:close/>
                <a:moveTo>
                  <a:pt x="4156" y="759"/>
                </a:moveTo>
                <a:lnTo>
                  <a:pt x="4156" y="759"/>
                </a:lnTo>
                <a:cubicBezTo>
                  <a:pt x="4133" y="800"/>
                  <a:pt x="4133" y="800"/>
                  <a:pt x="4133" y="800"/>
                </a:cubicBezTo>
                <a:cubicBezTo>
                  <a:pt x="4215" y="806"/>
                  <a:pt x="4215" y="806"/>
                  <a:pt x="4215" y="806"/>
                </a:cubicBezTo>
                <a:cubicBezTo>
                  <a:pt x="4263" y="789"/>
                  <a:pt x="4263" y="789"/>
                  <a:pt x="4263" y="789"/>
                </a:cubicBezTo>
                <a:cubicBezTo>
                  <a:pt x="4263" y="789"/>
                  <a:pt x="4233" y="753"/>
                  <a:pt x="4222" y="747"/>
                </a:cubicBezTo>
                <a:lnTo>
                  <a:pt x="4156" y="759"/>
                </a:lnTo>
                <a:close/>
                <a:moveTo>
                  <a:pt x="4204" y="1103"/>
                </a:moveTo>
                <a:lnTo>
                  <a:pt x="4204" y="1103"/>
                </a:lnTo>
                <a:cubicBezTo>
                  <a:pt x="4281" y="1097"/>
                  <a:pt x="4281" y="1097"/>
                  <a:pt x="4281" y="1097"/>
                </a:cubicBezTo>
                <a:cubicBezTo>
                  <a:pt x="4316" y="1073"/>
                  <a:pt x="4316" y="1073"/>
                  <a:pt x="4316" y="1073"/>
                </a:cubicBezTo>
                <a:cubicBezTo>
                  <a:pt x="4316" y="1073"/>
                  <a:pt x="4352" y="1103"/>
                  <a:pt x="4370" y="1109"/>
                </a:cubicBezTo>
                <a:cubicBezTo>
                  <a:pt x="4381" y="1121"/>
                  <a:pt x="4453" y="1115"/>
                  <a:pt x="4453" y="1115"/>
                </a:cubicBezTo>
                <a:cubicBezTo>
                  <a:pt x="4547" y="1115"/>
                  <a:pt x="4547" y="1115"/>
                  <a:pt x="4547" y="1115"/>
                </a:cubicBezTo>
                <a:cubicBezTo>
                  <a:pt x="4589" y="1103"/>
                  <a:pt x="4589" y="1103"/>
                  <a:pt x="4589" y="1103"/>
                </a:cubicBezTo>
                <a:cubicBezTo>
                  <a:pt x="4607" y="1085"/>
                  <a:pt x="4607" y="1085"/>
                  <a:pt x="4607" y="1085"/>
                </a:cubicBezTo>
                <a:cubicBezTo>
                  <a:pt x="4636" y="1109"/>
                  <a:pt x="4636" y="1109"/>
                  <a:pt x="4636" y="1109"/>
                </a:cubicBezTo>
                <a:cubicBezTo>
                  <a:pt x="4684" y="1103"/>
                  <a:pt x="4684" y="1103"/>
                  <a:pt x="4684" y="1103"/>
                </a:cubicBezTo>
                <a:cubicBezTo>
                  <a:pt x="4684" y="1103"/>
                  <a:pt x="4755" y="1097"/>
                  <a:pt x="4767" y="1097"/>
                </a:cubicBezTo>
                <a:cubicBezTo>
                  <a:pt x="4785" y="1097"/>
                  <a:pt x="4773" y="1073"/>
                  <a:pt x="4773" y="1061"/>
                </a:cubicBezTo>
                <a:cubicBezTo>
                  <a:pt x="4773" y="1050"/>
                  <a:pt x="4802" y="1044"/>
                  <a:pt x="4802" y="1044"/>
                </a:cubicBezTo>
                <a:cubicBezTo>
                  <a:pt x="4797" y="996"/>
                  <a:pt x="4797" y="996"/>
                  <a:pt x="4797" y="996"/>
                </a:cubicBezTo>
                <a:cubicBezTo>
                  <a:pt x="4725" y="978"/>
                  <a:pt x="4725" y="978"/>
                  <a:pt x="4725" y="978"/>
                </a:cubicBezTo>
                <a:cubicBezTo>
                  <a:pt x="4642" y="961"/>
                  <a:pt x="4642" y="961"/>
                  <a:pt x="4642" y="961"/>
                </a:cubicBezTo>
                <a:cubicBezTo>
                  <a:pt x="4583" y="978"/>
                  <a:pt x="4583" y="978"/>
                  <a:pt x="4583" y="978"/>
                </a:cubicBezTo>
                <a:cubicBezTo>
                  <a:pt x="4494" y="1002"/>
                  <a:pt x="4494" y="1002"/>
                  <a:pt x="4494" y="1002"/>
                </a:cubicBezTo>
                <a:cubicBezTo>
                  <a:pt x="4435" y="1008"/>
                  <a:pt x="4435" y="1008"/>
                  <a:pt x="4435" y="1008"/>
                </a:cubicBezTo>
                <a:cubicBezTo>
                  <a:pt x="4358" y="990"/>
                  <a:pt x="4358" y="990"/>
                  <a:pt x="4358" y="990"/>
                </a:cubicBezTo>
                <a:cubicBezTo>
                  <a:pt x="4293" y="996"/>
                  <a:pt x="4293" y="996"/>
                  <a:pt x="4293" y="996"/>
                </a:cubicBezTo>
                <a:cubicBezTo>
                  <a:pt x="4239" y="955"/>
                  <a:pt x="4239" y="955"/>
                  <a:pt x="4239" y="955"/>
                </a:cubicBezTo>
                <a:cubicBezTo>
                  <a:pt x="4233" y="907"/>
                  <a:pt x="4233" y="907"/>
                  <a:pt x="4233" y="907"/>
                </a:cubicBezTo>
                <a:cubicBezTo>
                  <a:pt x="4210" y="872"/>
                  <a:pt x="4210" y="872"/>
                  <a:pt x="4210" y="872"/>
                </a:cubicBezTo>
                <a:cubicBezTo>
                  <a:pt x="4138" y="872"/>
                  <a:pt x="4138" y="872"/>
                  <a:pt x="4138" y="872"/>
                </a:cubicBezTo>
                <a:cubicBezTo>
                  <a:pt x="4091" y="877"/>
                  <a:pt x="4091" y="877"/>
                  <a:pt x="4091" y="877"/>
                </a:cubicBezTo>
                <a:cubicBezTo>
                  <a:pt x="4091" y="877"/>
                  <a:pt x="4109" y="925"/>
                  <a:pt x="4109" y="937"/>
                </a:cubicBezTo>
                <a:cubicBezTo>
                  <a:pt x="4115" y="949"/>
                  <a:pt x="4144" y="990"/>
                  <a:pt x="4144" y="990"/>
                </a:cubicBezTo>
                <a:cubicBezTo>
                  <a:pt x="4115" y="1032"/>
                  <a:pt x="4115" y="1032"/>
                  <a:pt x="4115" y="1032"/>
                </a:cubicBezTo>
                <a:cubicBezTo>
                  <a:pt x="4150" y="1067"/>
                  <a:pt x="4150" y="1067"/>
                  <a:pt x="4150" y="1067"/>
                </a:cubicBezTo>
                <a:lnTo>
                  <a:pt x="4204" y="1103"/>
                </a:lnTo>
                <a:close/>
                <a:moveTo>
                  <a:pt x="3806" y="1115"/>
                </a:moveTo>
                <a:lnTo>
                  <a:pt x="3806" y="1115"/>
                </a:lnTo>
                <a:cubicBezTo>
                  <a:pt x="3848" y="1115"/>
                  <a:pt x="3848" y="1115"/>
                  <a:pt x="3848" y="1115"/>
                </a:cubicBezTo>
                <a:cubicBezTo>
                  <a:pt x="3830" y="1091"/>
                  <a:pt x="3830" y="1091"/>
                  <a:pt x="3830" y="1091"/>
                </a:cubicBezTo>
                <a:lnTo>
                  <a:pt x="3806" y="1115"/>
                </a:lnTo>
                <a:close/>
                <a:moveTo>
                  <a:pt x="3895" y="1044"/>
                </a:moveTo>
                <a:lnTo>
                  <a:pt x="3895" y="1044"/>
                </a:lnTo>
                <a:cubicBezTo>
                  <a:pt x="3937" y="1079"/>
                  <a:pt x="3937" y="1079"/>
                  <a:pt x="3937" y="1079"/>
                </a:cubicBezTo>
                <a:cubicBezTo>
                  <a:pt x="3978" y="1079"/>
                  <a:pt x="3978" y="1079"/>
                  <a:pt x="3978" y="1079"/>
                </a:cubicBezTo>
                <a:cubicBezTo>
                  <a:pt x="4020" y="1097"/>
                  <a:pt x="4020" y="1097"/>
                  <a:pt x="4020" y="1097"/>
                </a:cubicBezTo>
                <a:cubicBezTo>
                  <a:pt x="4049" y="1085"/>
                  <a:pt x="4049" y="1085"/>
                  <a:pt x="4049" y="1085"/>
                </a:cubicBezTo>
                <a:cubicBezTo>
                  <a:pt x="4061" y="1038"/>
                  <a:pt x="4061" y="1038"/>
                  <a:pt x="4061" y="1038"/>
                </a:cubicBezTo>
                <a:cubicBezTo>
                  <a:pt x="4026" y="1020"/>
                  <a:pt x="4026" y="1020"/>
                  <a:pt x="4026" y="1020"/>
                </a:cubicBezTo>
                <a:cubicBezTo>
                  <a:pt x="4002" y="984"/>
                  <a:pt x="4002" y="984"/>
                  <a:pt x="4002" y="984"/>
                </a:cubicBezTo>
                <a:cubicBezTo>
                  <a:pt x="3961" y="990"/>
                  <a:pt x="3961" y="990"/>
                  <a:pt x="3961" y="990"/>
                </a:cubicBezTo>
                <a:cubicBezTo>
                  <a:pt x="3907" y="1014"/>
                  <a:pt x="3907" y="1014"/>
                  <a:pt x="3907" y="1014"/>
                </a:cubicBezTo>
                <a:lnTo>
                  <a:pt x="3895" y="1044"/>
                </a:lnTo>
                <a:close/>
                <a:moveTo>
                  <a:pt x="4032" y="919"/>
                </a:moveTo>
                <a:lnTo>
                  <a:pt x="4032" y="919"/>
                </a:lnTo>
                <a:cubicBezTo>
                  <a:pt x="4067" y="889"/>
                  <a:pt x="4067" y="889"/>
                  <a:pt x="4067" y="889"/>
                </a:cubicBezTo>
                <a:cubicBezTo>
                  <a:pt x="4061" y="866"/>
                  <a:pt x="4061" y="866"/>
                  <a:pt x="4061" y="866"/>
                </a:cubicBezTo>
                <a:cubicBezTo>
                  <a:pt x="4026" y="830"/>
                  <a:pt x="4026" y="830"/>
                  <a:pt x="4026" y="830"/>
                </a:cubicBezTo>
                <a:cubicBezTo>
                  <a:pt x="3967" y="830"/>
                  <a:pt x="3967" y="830"/>
                  <a:pt x="3967" y="830"/>
                </a:cubicBezTo>
                <a:cubicBezTo>
                  <a:pt x="3937" y="818"/>
                  <a:pt x="3937" y="818"/>
                  <a:pt x="3937" y="818"/>
                </a:cubicBezTo>
                <a:cubicBezTo>
                  <a:pt x="3883" y="824"/>
                  <a:pt x="3883" y="824"/>
                  <a:pt x="3883" y="824"/>
                </a:cubicBezTo>
                <a:cubicBezTo>
                  <a:pt x="3878" y="866"/>
                  <a:pt x="3878" y="866"/>
                  <a:pt x="3878" y="866"/>
                </a:cubicBezTo>
                <a:cubicBezTo>
                  <a:pt x="3931" y="889"/>
                  <a:pt x="3931" y="889"/>
                  <a:pt x="3931" y="889"/>
                </a:cubicBezTo>
                <a:cubicBezTo>
                  <a:pt x="3978" y="919"/>
                  <a:pt x="3978" y="919"/>
                  <a:pt x="3978" y="919"/>
                </a:cubicBezTo>
                <a:lnTo>
                  <a:pt x="4032" y="919"/>
                </a:lnTo>
                <a:close/>
                <a:moveTo>
                  <a:pt x="3919" y="783"/>
                </a:moveTo>
                <a:lnTo>
                  <a:pt x="3919" y="783"/>
                </a:lnTo>
                <a:cubicBezTo>
                  <a:pt x="3984" y="783"/>
                  <a:pt x="3984" y="783"/>
                  <a:pt x="3984" y="783"/>
                </a:cubicBezTo>
                <a:cubicBezTo>
                  <a:pt x="4026" y="771"/>
                  <a:pt x="4026" y="771"/>
                  <a:pt x="4026" y="771"/>
                </a:cubicBezTo>
                <a:cubicBezTo>
                  <a:pt x="4067" y="765"/>
                  <a:pt x="4067" y="765"/>
                  <a:pt x="4067" y="765"/>
                </a:cubicBezTo>
                <a:cubicBezTo>
                  <a:pt x="4067" y="735"/>
                  <a:pt x="4067" y="735"/>
                  <a:pt x="4067" y="735"/>
                </a:cubicBezTo>
                <a:cubicBezTo>
                  <a:pt x="4008" y="735"/>
                  <a:pt x="4008" y="735"/>
                  <a:pt x="4008" y="735"/>
                </a:cubicBezTo>
                <a:cubicBezTo>
                  <a:pt x="3949" y="735"/>
                  <a:pt x="3949" y="735"/>
                  <a:pt x="3949" y="735"/>
                </a:cubicBezTo>
                <a:cubicBezTo>
                  <a:pt x="3919" y="759"/>
                  <a:pt x="3919" y="759"/>
                  <a:pt x="3919" y="759"/>
                </a:cubicBezTo>
                <a:lnTo>
                  <a:pt x="3919" y="783"/>
                </a:lnTo>
                <a:close/>
                <a:moveTo>
                  <a:pt x="3931" y="711"/>
                </a:moveTo>
                <a:lnTo>
                  <a:pt x="3931" y="711"/>
                </a:lnTo>
                <a:cubicBezTo>
                  <a:pt x="3972" y="706"/>
                  <a:pt x="3972" y="706"/>
                  <a:pt x="3972" y="706"/>
                </a:cubicBezTo>
                <a:cubicBezTo>
                  <a:pt x="3984" y="682"/>
                  <a:pt x="3984" y="682"/>
                  <a:pt x="3984" y="682"/>
                </a:cubicBezTo>
                <a:cubicBezTo>
                  <a:pt x="3937" y="646"/>
                  <a:pt x="3937" y="646"/>
                  <a:pt x="3937" y="646"/>
                </a:cubicBezTo>
                <a:cubicBezTo>
                  <a:pt x="3872" y="640"/>
                  <a:pt x="3872" y="640"/>
                  <a:pt x="3872" y="640"/>
                </a:cubicBezTo>
                <a:cubicBezTo>
                  <a:pt x="3812" y="605"/>
                  <a:pt x="3812" y="605"/>
                  <a:pt x="3812" y="605"/>
                </a:cubicBezTo>
                <a:cubicBezTo>
                  <a:pt x="3789" y="629"/>
                  <a:pt x="3789" y="629"/>
                  <a:pt x="3789" y="629"/>
                </a:cubicBezTo>
                <a:cubicBezTo>
                  <a:pt x="3812" y="658"/>
                  <a:pt x="3812" y="658"/>
                  <a:pt x="3812" y="658"/>
                </a:cubicBezTo>
                <a:cubicBezTo>
                  <a:pt x="3830" y="711"/>
                  <a:pt x="3830" y="711"/>
                  <a:pt x="3830" y="711"/>
                </a:cubicBezTo>
                <a:cubicBezTo>
                  <a:pt x="3878" y="718"/>
                  <a:pt x="3878" y="718"/>
                  <a:pt x="3878" y="718"/>
                </a:cubicBezTo>
                <a:lnTo>
                  <a:pt x="3931" y="711"/>
                </a:lnTo>
                <a:close/>
                <a:moveTo>
                  <a:pt x="3771" y="498"/>
                </a:moveTo>
                <a:lnTo>
                  <a:pt x="3771" y="498"/>
                </a:lnTo>
                <a:cubicBezTo>
                  <a:pt x="3753" y="457"/>
                  <a:pt x="3753" y="457"/>
                  <a:pt x="3753" y="457"/>
                </a:cubicBezTo>
                <a:cubicBezTo>
                  <a:pt x="3717" y="445"/>
                  <a:pt x="3717" y="445"/>
                  <a:pt x="3717" y="445"/>
                </a:cubicBezTo>
                <a:cubicBezTo>
                  <a:pt x="3682" y="445"/>
                  <a:pt x="3682" y="445"/>
                  <a:pt x="3682" y="445"/>
                </a:cubicBezTo>
                <a:cubicBezTo>
                  <a:pt x="3682" y="480"/>
                  <a:pt x="3682" y="480"/>
                  <a:pt x="3682" y="480"/>
                </a:cubicBezTo>
                <a:cubicBezTo>
                  <a:pt x="3723" y="480"/>
                  <a:pt x="3723" y="480"/>
                  <a:pt x="3723" y="480"/>
                </a:cubicBezTo>
                <a:cubicBezTo>
                  <a:pt x="3735" y="510"/>
                  <a:pt x="3735" y="510"/>
                  <a:pt x="3735" y="510"/>
                </a:cubicBezTo>
                <a:lnTo>
                  <a:pt x="3771" y="498"/>
                </a:lnTo>
                <a:close/>
                <a:moveTo>
                  <a:pt x="3729" y="741"/>
                </a:moveTo>
                <a:lnTo>
                  <a:pt x="3729" y="741"/>
                </a:lnTo>
                <a:cubicBezTo>
                  <a:pt x="3747" y="718"/>
                  <a:pt x="3747" y="718"/>
                  <a:pt x="3747" y="718"/>
                </a:cubicBezTo>
                <a:cubicBezTo>
                  <a:pt x="3735" y="682"/>
                  <a:pt x="3735" y="682"/>
                  <a:pt x="3735" y="682"/>
                </a:cubicBezTo>
                <a:cubicBezTo>
                  <a:pt x="3706" y="658"/>
                  <a:pt x="3706" y="658"/>
                  <a:pt x="3706" y="658"/>
                </a:cubicBezTo>
                <a:cubicBezTo>
                  <a:pt x="3694" y="629"/>
                  <a:pt x="3694" y="629"/>
                  <a:pt x="3694" y="629"/>
                </a:cubicBezTo>
                <a:cubicBezTo>
                  <a:pt x="3646" y="611"/>
                  <a:pt x="3646" y="611"/>
                  <a:pt x="3646" y="611"/>
                </a:cubicBezTo>
                <a:cubicBezTo>
                  <a:pt x="3617" y="587"/>
                  <a:pt x="3617" y="587"/>
                  <a:pt x="3617" y="587"/>
                </a:cubicBezTo>
                <a:cubicBezTo>
                  <a:pt x="3581" y="593"/>
                  <a:pt x="3581" y="593"/>
                  <a:pt x="3581" y="593"/>
                </a:cubicBezTo>
                <a:cubicBezTo>
                  <a:pt x="3551" y="569"/>
                  <a:pt x="3551" y="569"/>
                  <a:pt x="3551" y="569"/>
                </a:cubicBezTo>
                <a:cubicBezTo>
                  <a:pt x="3504" y="552"/>
                  <a:pt x="3504" y="552"/>
                  <a:pt x="3504" y="552"/>
                </a:cubicBezTo>
                <a:cubicBezTo>
                  <a:pt x="3474" y="557"/>
                  <a:pt x="3474" y="557"/>
                  <a:pt x="3474" y="557"/>
                </a:cubicBezTo>
                <a:cubicBezTo>
                  <a:pt x="3385" y="569"/>
                  <a:pt x="3385" y="569"/>
                  <a:pt x="3385" y="569"/>
                </a:cubicBezTo>
                <a:cubicBezTo>
                  <a:pt x="3409" y="599"/>
                  <a:pt x="3409" y="599"/>
                  <a:pt x="3409" y="599"/>
                </a:cubicBezTo>
                <a:cubicBezTo>
                  <a:pt x="3439" y="599"/>
                  <a:pt x="3439" y="599"/>
                  <a:pt x="3439" y="599"/>
                </a:cubicBezTo>
                <a:cubicBezTo>
                  <a:pt x="3468" y="611"/>
                  <a:pt x="3468" y="611"/>
                  <a:pt x="3468" y="611"/>
                </a:cubicBezTo>
                <a:cubicBezTo>
                  <a:pt x="3480" y="646"/>
                  <a:pt x="3480" y="646"/>
                  <a:pt x="3480" y="646"/>
                </a:cubicBezTo>
                <a:cubicBezTo>
                  <a:pt x="3427" y="646"/>
                  <a:pt x="3427" y="646"/>
                  <a:pt x="3427" y="646"/>
                </a:cubicBezTo>
                <a:cubicBezTo>
                  <a:pt x="3445" y="676"/>
                  <a:pt x="3445" y="676"/>
                  <a:pt x="3445" y="676"/>
                </a:cubicBezTo>
                <a:cubicBezTo>
                  <a:pt x="3480" y="676"/>
                  <a:pt x="3480" y="676"/>
                  <a:pt x="3480" y="676"/>
                </a:cubicBezTo>
                <a:cubicBezTo>
                  <a:pt x="3498" y="694"/>
                  <a:pt x="3498" y="694"/>
                  <a:pt x="3498" y="694"/>
                </a:cubicBezTo>
                <a:cubicBezTo>
                  <a:pt x="3534" y="682"/>
                  <a:pt x="3534" y="682"/>
                  <a:pt x="3534" y="682"/>
                </a:cubicBezTo>
                <a:cubicBezTo>
                  <a:pt x="3563" y="682"/>
                  <a:pt x="3563" y="682"/>
                  <a:pt x="3563" y="682"/>
                </a:cubicBezTo>
                <a:cubicBezTo>
                  <a:pt x="3629" y="688"/>
                  <a:pt x="3629" y="688"/>
                  <a:pt x="3629" y="688"/>
                </a:cubicBezTo>
                <a:cubicBezTo>
                  <a:pt x="3682" y="729"/>
                  <a:pt x="3682" y="729"/>
                  <a:pt x="3682" y="729"/>
                </a:cubicBezTo>
                <a:lnTo>
                  <a:pt x="3729" y="741"/>
                </a:lnTo>
                <a:close/>
                <a:moveTo>
                  <a:pt x="3623" y="747"/>
                </a:moveTo>
                <a:lnTo>
                  <a:pt x="3623" y="747"/>
                </a:lnTo>
                <a:cubicBezTo>
                  <a:pt x="3587" y="723"/>
                  <a:pt x="3587" y="723"/>
                  <a:pt x="3587" y="723"/>
                </a:cubicBezTo>
                <a:cubicBezTo>
                  <a:pt x="3534" y="723"/>
                  <a:pt x="3534" y="723"/>
                  <a:pt x="3534" y="723"/>
                </a:cubicBezTo>
                <a:cubicBezTo>
                  <a:pt x="3540" y="759"/>
                  <a:pt x="3540" y="759"/>
                  <a:pt x="3540" y="759"/>
                </a:cubicBezTo>
                <a:cubicBezTo>
                  <a:pt x="3587" y="759"/>
                  <a:pt x="3587" y="759"/>
                  <a:pt x="3587" y="759"/>
                </a:cubicBezTo>
                <a:lnTo>
                  <a:pt x="3623" y="747"/>
                </a:lnTo>
                <a:close/>
                <a:moveTo>
                  <a:pt x="3599" y="996"/>
                </a:moveTo>
                <a:lnTo>
                  <a:pt x="3599" y="996"/>
                </a:lnTo>
                <a:cubicBezTo>
                  <a:pt x="3635" y="984"/>
                  <a:pt x="3635" y="984"/>
                  <a:pt x="3635" y="984"/>
                </a:cubicBezTo>
                <a:cubicBezTo>
                  <a:pt x="3658" y="978"/>
                  <a:pt x="3658" y="978"/>
                  <a:pt x="3658" y="978"/>
                </a:cubicBezTo>
                <a:cubicBezTo>
                  <a:pt x="3682" y="1008"/>
                  <a:pt x="3682" y="1008"/>
                  <a:pt x="3682" y="1008"/>
                </a:cubicBezTo>
                <a:cubicBezTo>
                  <a:pt x="3706" y="1055"/>
                  <a:pt x="3706" y="1055"/>
                  <a:pt x="3706" y="1055"/>
                </a:cubicBezTo>
                <a:cubicBezTo>
                  <a:pt x="3729" y="1044"/>
                  <a:pt x="3729" y="1044"/>
                  <a:pt x="3729" y="1044"/>
                </a:cubicBezTo>
                <a:cubicBezTo>
                  <a:pt x="3783" y="1038"/>
                  <a:pt x="3783" y="1038"/>
                  <a:pt x="3783" y="1038"/>
                </a:cubicBezTo>
                <a:cubicBezTo>
                  <a:pt x="3812" y="1032"/>
                  <a:pt x="3812" y="1032"/>
                  <a:pt x="3812" y="1032"/>
                </a:cubicBezTo>
                <a:cubicBezTo>
                  <a:pt x="3818" y="1002"/>
                  <a:pt x="3818" y="1002"/>
                  <a:pt x="3818" y="1002"/>
                </a:cubicBezTo>
                <a:cubicBezTo>
                  <a:pt x="3818" y="955"/>
                  <a:pt x="3818" y="955"/>
                  <a:pt x="3818" y="955"/>
                </a:cubicBezTo>
                <a:cubicBezTo>
                  <a:pt x="3818" y="955"/>
                  <a:pt x="3824" y="943"/>
                  <a:pt x="3836" y="937"/>
                </a:cubicBezTo>
                <a:cubicBezTo>
                  <a:pt x="3848" y="925"/>
                  <a:pt x="3824" y="901"/>
                  <a:pt x="3824" y="901"/>
                </a:cubicBezTo>
                <a:cubicBezTo>
                  <a:pt x="3824" y="901"/>
                  <a:pt x="3795" y="877"/>
                  <a:pt x="3777" y="877"/>
                </a:cubicBezTo>
                <a:cubicBezTo>
                  <a:pt x="3765" y="877"/>
                  <a:pt x="3747" y="895"/>
                  <a:pt x="3747" y="895"/>
                </a:cubicBezTo>
                <a:cubicBezTo>
                  <a:pt x="3694" y="866"/>
                  <a:pt x="3694" y="866"/>
                  <a:pt x="3694" y="866"/>
                </a:cubicBezTo>
                <a:cubicBezTo>
                  <a:pt x="3646" y="866"/>
                  <a:pt x="3646" y="866"/>
                  <a:pt x="3646" y="866"/>
                </a:cubicBezTo>
                <a:cubicBezTo>
                  <a:pt x="3682" y="889"/>
                  <a:pt x="3682" y="889"/>
                  <a:pt x="3682" y="889"/>
                </a:cubicBezTo>
                <a:cubicBezTo>
                  <a:pt x="3682" y="889"/>
                  <a:pt x="3712" y="925"/>
                  <a:pt x="3723" y="943"/>
                </a:cubicBezTo>
                <a:cubicBezTo>
                  <a:pt x="3729" y="961"/>
                  <a:pt x="3688" y="949"/>
                  <a:pt x="3688" y="949"/>
                </a:cubicBezTo>
                <a:cubicBezTo>
                  <a:pt x="3629" y="889"/>
                  <a:pt x="3629" y="889"/>
                  <a:pt x="3629" y="889"/>
                </a:cubicBezTo>
                <a:cubicBezTo>
                  <a:pt x="3587" y="889"/>
                  <a:pt x="3587" y="889"/>
                  <a:pt x="3587" y="889"/>
                </a:cubicBezTo>
                <a:cubicBezTo>
                  <a:pt x="3587" y="925"/>
                  <a:pt x="3587" y="925"/>
                  <a:pt x="3587" y="925"/>
                </a:cubicBezTo>
                <a:cubicBezTo>
                  <a:pt x="3599" y="961"/>
                  <a:pt x="3599" y="961"/>
                  <a:pt x="3599" y="961"/>
                </a:cubicBezTo>
                <a:cubicBezTo>
                  <a:pt x="3551" y="931"/>
                  <a:pt x="3551" y="931"/>
                  <a:pt x="3551" y="931"/>
                </a:cubicBezTo>
                <a:cubicBezTo>
                  <a:pt x="3522" y="877"/>
                  <a:pt x="3522" y="877"/>
                  <a:pt x="3522" y="877"/>
                </a:cubicBezTo>
                <a:cubicBezTo>
                  <a:pt x="3451" y="848"/>
                  <a:pt x="3451" y="848"/>
                  <a:pt x="3451" y="848"/>
                </a:cubicBezTo>
                <a:cubicBezTo>
                  <a:pt x="3445" y="895"/>
                  <a:pt x="3445" y="895"/>
                  <a:pt x="3445" y="895"/>
                </a:cubicBezTo>
                <a:cubicBezTo>
                  <a:pt x="3468" y="925"/>
                  <a:pt x="3468" y="925"/>
                  <a:pt x="3468" y="925"/>
                </a:cubicBezTo>
                <a:cubicBezTo>
                  <a:pt x="3468" y="925"/>
                  <a:pt x="3528" y="966"/>
                  <a:pt x="3534" y="978"/>
                </a:cubicBezTo>
                <a:lnTo>
                  <a:pt x="3599" y="996"/>
                </a:lnTo>
                <a:close/>
                <a:moveTo>
                  <a:pt x="3433" y="1020"/>
                </a:moveTo>
                <a:lnTo>
                  <a:pt x="3433" y="1020"/>
                </a:lnTo>
                <a:cubicBezTo>
                  <a:pt x="3445" y="1050"/>
                  <a:pt x="3445" y="1050"/>
                  <a:pt x="3445" y="1050"/>
                </a:cubicBezTo>
                <a:cubicBezTo>
                  <a:pt x="3480" y="1050"/>
                  <a:pt x="3480" y="1050"/>
                  <a:pt x="3480" y="1050"/>
                </a:cubicBezTo>
                <a:cubicBezTo>
                  <a:pt x="3480" y="1050"/>
                  <a:pt x="3492" y="1032"/>
                  <a:pt x="3492" y="1026"/>
                </a:cubicBezTo>
                <a:cubicBezTo>
                  <a:pt x="3492" y="1014"/>
                  <a:pt x="3451" y="996"/>
                  <a:pt x="3451" y="1008"/>
                </a:cubicBezTo>
                <a:cubicBezTo>
                  <a:pt x="3457" y="1020"/>
                  <a:pt x="3433" y="1020"/>
                  <a:pt x="3433" y="1020"/>
                </a:cubicBezTo>
                <a:close/>
                <a:moveTo>
                  <a:pt x="3451" y="806"/>
                </a:moveTo>
                <a:lnTo>
                  <a:pt x="3451" y="806"/>
                </a:lnTo>
                <a:cubicBezTo>
                  <a:pt x="3415" y="759"/>
                  <a:pt x="3415" y="759"/>
                  <a:pt x="3415" y="759"/>
                </a:cubicBezTo>
                <a:cubicBezTo>
                  <a:pt x="3368" y="729"/>
                  <a:pt x="3368" y="729"/>
                  <a:pt x="3368" y="729"/>
                </a:cubicBezTo>
                <a:cubicBezTo>
                  <a:pt x="3368" y="729"/>
                  <a:pt x="3362" y="753"/>
                  <a:pt x="3374" y="771"/>
                </a:cubicBezTo>
                <a:cubicBezTo>
                  <a:pt x="3380" y="789"/>
                  <a:pt x="3421" y="818"/>
                  <a:pt x="3421" y="818"/>
                </a:cubicBezTo>
                <a:lnTo>
                  <a:pt x="3451" y="806"/>
                </a:lnTo>
                <a:close/>
                <a:moveTo>
                  <a:pt x="4939" y="1832"/>
                </a:moveTo>
                <a:lnTo>
                  <a:pt x="4939" y="1832"/>
                </a:lnTo>
                <a:cubicBezTo>
                  <a:pt x="4986" y="1838"/>
                  <a:pt x="4986" y="1838"/>
                  <a:pt x="4986" y="1838"/>
                </a:cubicBezTo>
                <a:cubicBezTo>
                  <a:pt x="5040" y="1826"/>
                  <a:pt x="5040" y="1826"/>
                  <a:pt x="5040" y="1826"/>
                </a:cubicBezTo>
                <a:cubicBezTo>
                  <a:pt x="5063" y="1785"/>
                  <a:pt x="5063" y="1785"/>
                  <a:pt x="5063" y="1785"/>
                </a:cubicBezTo>
                <a:cubicBezTo>
                  <a:pt x="5040" y="1743"/>
                  <a:pt x="5040" y="1743"/>
                  <a:pt x="5040" y="1743"/>
                </a:cubicBezTo>
                <a:cubicBezTo>
                  <a:pt x="5040" y="1743"/>
                  <a:pt x="4969" y="1743"/>
                  <a:pt x="4957" y="1743"/>
                </a:cubicBezTo>
                <a:cubicBezTo>
                  <a:pt x="4951" y="1743"/>
                  <a:pt x="4915" y="1797"/>
                  <a:pt x="4915" y="1797"/>
                </a:cubicBezTo>
                <a:lnTo>
                  <a:pt x="4939" y="1832"/>
                </a:lnTo>
                <a:close/>
                <a:moveTo>
                  <a:pt x="4020" y="1346"/>
                </a:moveTo>
                <a:lnTo>
                  <a:pt x="4020" y="1346"/>
                </a:lnTo>
                <a:cubicBezTo>
                  <a:pt x="4056" y="1322"/>
                  <a:pt x="4056" y="1322"/>
                  <a:pt x="4056" y="1322"/>
                </a:cubicBezTo>
                <a:cubicBezTo>
                  <a:pt x="4061" y="1281"/>
                  <a:pt x="4061" y="1281"/>
                  <a:pt x="4061" y="1281"/>
                </a:cubicBezTo>
                <a:cubicBezTo>
                  <a:pt x="4115" y="1293"/>
                  <a:pt x="4115" y="1293"/>
                  <a:pt x="4115" y="1293"/>
                </a:cubicBezTo>
                <a:cubicBezTo>
                  <a:pt x="4150" y="1269"/>
                  <a:pt x="4150" y="1269"/>
                  <a:pt x="4150" y="1269"/>
                </a:cubicBezTo>
                <a:cubicBezTo>
                  <a:pt x="4180" y="1221"/>
                  <a:pt x="4180" y="1221"/>
                  <a:pt x="4180" y="1221"/>
                </a:cubicBezTo>
                <a:cubicBezTo>
                  <a:pt x="4215" y="1186"/>
                  <a:pt x="4215" y="1186"/>
                  <a:pt x="4215" y="1186"/>
                </a:cubicBezTo>
                <a:cubicBezTo>
                  <a:pt x="4215" y="1186"/>
                  <a:pt x="4180" y="1162"/>
                  <a:pt x="4162" y="1162"/>
                </a:cubicBezTo>
                <a:cubicBezTo>
                  <a:pt x="4109" y="1162"/>
                  <a:pt x="4109" y="1162"/>
                  <a:pt x="4109" y="1162"/>
                </a:cubicBezTo>
                <a:cubicBezTo>
                  <a:pt x="4061" y="1144"/>
                  <a:pt x="4061" y="1144"/>
                  <a:pt x="4061" y="1144"/>
                </a:cubicBezTo>
                <a:cubicBezTo>
                  <a:pt x="4061" y="1144"/>
                  <a:pt x="3996" y="1144"/>
                  <a:pt x="3984" y="1144"/>
                </a:cubicBezTo>
                <a:cubicBezTo>
                  <a:pt x="3972" y="1144"/>
                  <a:pt x="3984" y="1168"/>
                  <a:pt x="3984" y="1186"/>
                </a:cubicBezTo>
                <a:cubicBezTo>
                  <a:pt x="3984" y="1198"/>
                  <a:pt x="3949" y="1210"/>
                  <a:pt x="3949" y="1210"/>
                </a:cubicBezTo>
                <a:cubicBezTo>
                  <a:pt x="3949" y="1281"/>
                  <a:pt x="3949" y="1281"/>
                  <a:pt x="3949" y="1281"/>
                </a:cubicBezTo>
                <a:cubicBezTo>
                  <a:pt x="3949" y="1281"/>
                  <a:pt x="3961" y="1346"/>
                  <a:pt x="3961" y="1358"/>
                </a:cubicBezTo>
                <a:lnTo>
                  <a:pt x="4020" y="1346"/>
                </a:lnTo>
                <a:close/>
                <a:moveTo>
                  <a:pt x="3765" y="1435"/>
                </a:moveTo>
                <a:lnTo>
                  <a:pt x="3765" y="1435"/>
                </a:lnTo>
                <a:cubicBezTo>
                  <a:pt x="3777" y="1435"/>
                  <a:pt x="3806" y="1405"/>
                  <a:pt x="3806" y="1405"/>
                </a:cubicBezTo>
                <a:cubicBezTo>
                  <a:pt x="3872" y="1399"/>
                  <a:pt x="3872" y="1399"/>
                  <a:pt x="3872" y="1399"/>
                </a:cubicBezTo>
                <a:cubicBezTo>
                  <a:pt x="3895" y="1352"/>
                  <a:pt x="3895" y="1352"/>
                  <a:pt x="3895" y="1352"/>
                </a:cubicBezTo>
                <a:cubicBezTo>
                  <a:pt x="3878" y="1316"/>
                  <a:pt x="3878" y="1316"/>
                  <a:pt x="3878" y="1316"/>
                </a:cubicBezTo>
                <a:cubicBezTo>
                  <a:pt x="3836" y="1281"/>
                  <a:pt x="3836" y="1281"/>
                  <a:pt x="3836" y="1281"/>
                </a:cubicBezTo>
                <a:cubicBezTo>
                  <a:pt x="3801" y="1263"/>
                  <a:pt x="3801" y="1263"/>
                  <a:pt x="3801" y="1263"/>
                </a:cubicBezTo>
                <a:cubicBezTo>
                  <a:pt x="3848" y="1239"/>
                  <a:pt x="3848" y="1239"/>
                  <a:pt x="3848" y="1239"/>
                </a:cubicBezTo>
                <a:cubicBezTo>
                  <a:pt x="3848" y="1239"/>
                  <a:pt x="3860" y="1227"/>
                  <a:pt x="3848" y="1210"/>
                </a:cubicBezTo>
                <a:cubicBezTo>
                  <a:pt x="3836" y="1198"/>
                  <a:pt x="3806" y="1174"/>
                  <a:pt x="3806" y="1174"/>
                </a:cubicBezTo>
                <a:cubicBezTo>
                  <a:pt x="3789" y="1150"/>
                  <a:pt x="3789" y="1150"/>
                  <a:pt x="3789" y="1150"/>
                </a:cubicBezTo>
                <a:cubicBezTo>
                  <a:pt x="3741" y="1156"/>
                  <a:pt x="3741" y="1156"/>
                  <a:pt x="3741" y="1156"/>
                </a:cubicBezTo>
                <a:cubicBezTo>
                  <a:pt x="3735" y="1186"/>
                  <a:pt x="3735" y="1186"/>
                  <a:pt x="3735" y="1186"/>
                </a:cubicBezTo>
                <a:cubicBezTo>
                  <a:pt x="3717" y="1186"/>
                  <a:pt x="3717" y="1186"/>
                  <a:pt x="3717" y="1186"/>
                </a:cubicBezTo>
                <a:cubicBezTo>
                  <a:pt x="3676" y="1174"/>
                  <a:pt x="3676" y="1174"/>
                  <a:pt x="3676" y="1174"/>
                </a:cubicBezTo>
                <a:cubicBezTo>
                  <a:pt x="3635" y="1186"/>
                  <a:pt x="3635" y="1186"/>
                  <a:pt x="3635" y="1186"/>
                </a:cubicBezTo>
                <a:cubicBezTo>
                  <a:pt x="3640" y="1215"/>
                  <a:pt x="3640" y="1215"/>
                  <a:pt x="3640" y="1215"/>
                </a:cubicBezTo>
                <a:cubicBezTo>
                  <a:pt x="3676" y="1251"/>
                  <a:pt x="3676" y="1251"/>
                  <a:pt x="3676" y="1251"/>
                </a:cubicBezTo>
                <a:cubicBezTo>
                  <a:pt x="3664" y="1287"/>
                  <a:pt x="3664" y="1287"/>
                  <a:pt x="3664" y="1287"/>
                </a:cubicBezTo>
                <a:cubicBezTo>
                  <a:pt x="3664" y="1287"/>
                  <a:pt x="3646" y="1304"/>
                  <a:pt x="3635" y="1299"/>
                </a:cubicBezTo>
                <a:cubicBezTo>
                  <a:pt x="3623" y="1293"/>
                  <a:pt x="3593" y="1269"/>
                  <a:pt x="3593" y="1269"/>
                </a:cubicBezTo>
                <a:cubicBezTo>
                  <a:pt x="3563" y="1269"/>
                  <a:pt x="3563" y="1269"/>
                  <a:pt x="3563" y="1269"/>
                </a:cubicBezTo>
                <a:cubicBezTo>
                  <a:pt x="3557" y="1304"/>
                  <a:pt x="3557" y="1304"/>
                  <a:pt x="3557" y="1304"/>
                </a:cubicBezTo>
                <a:cubicBezTo>
                  <a:pt x="3599" y="1328"/>
                  <a:pt x="3599" y="1328"/>
                  <a:pt x="3599" y="1328"/>
                </a:cubicBezTo>
                <a:cubicBezTo>
                  <a:pt x="3629" y="1346"/>
                  <a:pt x="3629" y="1346"/>
                  <a:pt x="3629" y="1346"/>
                </a:cubicBezTo>
                <a:cubicBezTo>
                  <a:pt x="3676" y="1358"/>
                  <a:pt x="3676" y="1358"/>
                  <a:pt x="3676" y="1358"/>
                </a:cubicBezTo>
                <a:cubicBezTo>
                  <a:pt x="3676" y="1358"/>
                  <a:pt x="3700" y="1393"/>
                  <a:pt x="3700" y="1405"/>
                </a:cubicBezTo>
                <a:cubicBezTo>
                  <a:pt x="3700" y="1417"/>
                  <a:pt x="3765" y="1435"/>
                  <a:pt x="3765" y="1435"/>
                </a:cubicBezTo>
                <a:close/>
                <a:moveTo>
                  <a:pt x="3445" y="1257"/>
                </a:moveTo>
                <a:lnTo>
                  <a:pt x="3445" y="1257"/>
                </a:lnTo>
                <a:cubicBezTo>
                  <a:pt x="3457" y="1215"/>
                  <a:pt x="3457" y="1215"/>
                  <a:pt x="3457" y="1215"/>
                </a:cubicBezTo>
                <a:cubicBezTo>
                  <a:pt x="3433" y="1192"/>
                  <a:pt x="3433" y="1192"/>
                  <a:pt x="3433" y="1192"/>
                </a:cubicBezTo>
                <a:cubicBezTo>
                  <a:pt x="3344" y="1180"/>
                  <a:pt x="3344" y="1180"/>
                  <a:pt x="3344" y="1180"/>
                </a:cubicBezTo>
                <a:cubicBezTo>
                  <a:pt x="3326" y="1204"/>
                  <a:pt x="3326" y="1204"/>
                  <a:pt x="3326" y="1204"/>
                </a:cubicBezTo>
                <a:cubicBezTo>
                  <a:pt x="3326" y="1204"/>
                  <a:pt x="3362" y="1233"/>
                  <a:pt x="3374" y="1239"/>
                </a:cubicBezTo>
                <a:cubicBezTo>
                  <a:pt x="3385" y="1239"/>
                  <a:pt x="3415" y="1281"/>
                  <a:pt x="3415" y="1281"/>
                </a:cubicBezTo>
                <a:lnTo>
                  <a:pt x="3445" y="1257"/>
                </a:lnTo>
                <a:close/>
                <a:moveTo>
                  <a:pt x="3261" y="1192"/>
                </a:moveTo>
                <a:lnTo>
                  <a:pt x="3261" y="1192"/>
                </a:lnTo>
                <a:cubicBezTo>
                  <a:pt x="3237" y="1210"/>
                  <a:pt x="3237" y="1210"/>
                  <a:pt x="3237" y="1210"/>
                </a:cubicBezTo>
                <a:cubicBezTo>
                  <a:pt x="3279" y="1215"/>
                  <a:pt x="3279" y="1215"/>
                  <a:pt x="3279" y="1215"/>
                </a:cubicBezTo>
                <a:cubicBezTo>
                  <a:pt x="3291" y="1186"/>
                  <a:pt x="3291" y="1186"/>
                  <a:pt x="3291" y="1186"/>
                </a:cubicBezTo>
                <a:lnTo>
                  <a:pt x="3261" y="1192"/>
                </a:lnTo>
                <a:close/>
                <a:moveTo>
                  <a:pt x="2982" y="670"/>
                </a:moveTo>
                <a:lnTo>
                  <a:pt x="2982" y="670"/>
                </a:lnTo>
                <a:cubicBezTo>
                  <a:pt x="3030" y="670"/>
                  <a:pt x="3030" y="670"/>
                  <a:pt x="3030" y="670"/>
                </a:cubicBezTo>
                <a:cubicBezTo>
                  <a:pt x="3101" y="670"/>
                  <a:pt x="3101" y="670"/>
                  <a:pt x="3101" y="670"/>
                </a:cubicBezTo>
                <a:cubicBezTo>
                  <a:pt x="3184" y="670"/>
                  <a:pt x="3184" y="670"/>
                  <a:pt x="3184" y="670"/>
                </a:cubicBezTo>
                <a:cubicBezTo>
                  <a:pt x="3184" y="670"/>
                  <a:pt x="3190" y="646"/>
                  <a:pt x="3172" y="640"/>
                </a:cubicBezTo>
                <a:cubicBezTo>
                  <a:pt x="3160" y="640"/>
                  <a:pt x="3119" y="623"/>
                  <a:pt x="3119" y="623"/>
                </a:cubicBezTo>
                <a:cubicBezTo>
                  <a:pt x="3065" y="629"/>
                  <a:pt x="3065" y="629"/>
                  <a:pt x="3065" y="629"/>
                </a:cubicBezTo>
                <a:cubicBezTo>
                  <a:pt x="3024" y="640"/>
                  <a:pt x="3024" y="640"/>
                  <a:pt x="3024" y="640"/>
                </a:cubicBezTo>
                <a:lnTo>
                  <a:pt x="2982" y="670"/>
                </a:lnTo>
                <a:close/>
                <a:moveTo>
                  <a:pt x="3036" y="800"/>
                </a:moveTo>
                <a:lnTo>
                  <a:pt x="3036" y="800"/>
                </a:lnTo>
                <a:cubicBezTo>
                  <a:pt x="3071" y="789"/>
                  <a:pt x="3071" y="789"/>
                  <a:pt x="3071" y="789"/>
                </a:cubicBezTo>
                <a:cubicBezTo>
                  <a:pt x="3131" y="783"/>
                  <a:pt x="3131" y="783"/>
                  <a:pt x="3131" y="783"/>
                </a:cubicBezTo>
                <a:cubicBezTo>
                  <a:pt x="3148" y="759"/>
                  <a:pt x="3148" y="759"/>
                  <a:pt x="3148" y="759"/>
                </a:cubicBezTo>
                <a:cubicBezTo>
                  <a:pt x="3119" y="735"/>
                  <a:pt x="3119" y="735"/>
                  <a:pt x="3119" y="735"/>
                </a:cubicBezTo>
                <a:cubicBezTo>
                  <a:pt x="3148" y="729"/>
                  <a:pt x="3148" y="729"/>
                  <a:pt x="3148" y="729"/>
                </a:cubicBezTo>
                <a:cubicBezTo>
                  <a:pt x="3166" y="706"/>
                  <a:pt x="3166" y="706"/>
                  <a:pt x="3166" y="706"/>
                </a:cubicBezTo>
                <a:cubicBezTo>
                  <a:pt x="3131" y="706"/>
                  <a:pt x="3131" y="706"/>
                  <a:pt x="3131" y="706"/>
                </a:cubicBezTo>
                <a:cubicBezTo>
                  <a:pt x="3059" y="706"/>
                  <a:pt x="3059" y="706"/>
                  <a:pt x="3059" y="706"/>
                </a:cubicBezTo>
                <a:cubicBezTo>
                  <a:pt x="3018" y="718"/>
                  <a:pt x="3018" y="718"/>
                  <a:pt x="3018" y="718"/>
                </a:cubicBezTo>
                <a:cubicBezTo>
                  <a:pt x="2976" y="741"/>
                  <a:pt x="2976" y="741"/>
                  <a:pt x="2976" y="741"/>
                </a:cubicBezTo>
                <a:cubicBezTo>
                  <a:pt x="3012" y="795"/>
                  <a:pt x="3012" y="795"/>
                  <a:pt x="3012" y="795"/>
                </a:cubicBezTo>
                <a:lnTo>
                  <a:pt x="3036" y="800"/>
                </a:lnTo>
                <a:close/>
                <a:moveTo>
                  <a:pt x="2941" y="747"/>
                </a:moveTo>
                <a:lnTo>
                  <a:pt x="2941" y="747"/>
                </a:lnTo>
                <a:cubicBezTo>
                  <a:pt x="2935" y="711"/>
                  <a:pt x="2935" y="711"/>
                  <a:pt x="2935" y="711"/>
                </a:cubicBezTo>
                <a:cubicBezTo>
                  <a:pt x="2887" y="694"/>
                  <a:pt x="2887" y="694"/>
                  <a:pt x="2887" y="694"/>
                </a:cubicBezTo>
                <a:cubicBezTo>
                  <a:pt x="2864" y="694"/>
                  <a:pt x="2864" y="694"/>
                  <a:pt x="2864" y="694"/>
                </a:cubicBezTo>
                <a:cubicBezTo>
                  <a:pt x="2876" y="723"/>
                  <a:pt x="2876" y="723"/>
                  <a:pt x="2876" y="723"/>
                </a:cubicBezTo>
                <a:cubicBezTo>
                  <a:pt x="2893" y="741"/>
                  <a:pt x="2893" y="741"/>
                  <a:pt x="2893" y="741"/>
                </a:cubicBezTo>
                <a:lnTo>
                  <a:pt x="2941" y="747"/>
                </a:lnTo>
                <a:close/>
                <a:moveTo>
                  <a:pt x="2881" y="889"/>
                </a:moveTo>
                <a:lnTo>
                  <a:pt x="2881" y="889"/>
                </a:lnTo>
                <a:cubicBezTo>
                  <a:pt x="2828" y="907"/>
                  <a:pt x="2828" y="907"/>
                  <a:pt x="2828" y="907"/>
                </a:cubicBezTo>
                <a:cubicBezTo>
                  <a:pt x="2799" y="949"/>
                  <a:pt x="2799" y="949"/>
                  <a:pt x="2799" y="949"/>
                </a:cubicBezTo>
                <a:cubicBezTo>
                  <a:pt x="2769" y="972"/>
                  <a:pt x="2769" y="972"/>
                  <a:pt x="2769" y="972"/>
                </a:cubicBezTo>
                <a:cubicBezTo>
                  <a:pt x="2739" y="1008"/>
                  <a:pt x="2739" y="1008"/>
                  <a:pt x="2739" y="1008"/>
                </a:cubicBezTo>
                <a:cubicBezTo>
                  <a:pt x="2745" y="1038"/>
                  <a:pt x="2745" y="1038"/>
                  <a:pt x="2745" y="1038"/>
                </a:cubicBezTo>
                <a:cubicBezTo>
                  <a:pt x="2804" y="1044"/>
                  <a:pt x="2804" y="1044"/>
                  <a:pt x="2804" y="1044"/>
                </a:cubicBezTo>
                <a:cubicBezTo>
                  <a:pt x="2864" y="1055"/>
                  <a:pt x="2864" y="1055"/>
                  <a:pt x="2864" y="1055"/>
                </a:cubicBezTo>
                <a:cubicBezTo>
                  <a:pt x="2911" y="1050"/>
                  <a:pt x="2911" y="1050"/>
                  <a:pt x="2911" y="1050"/>
                </a:cubicBezTo>
                <a:cubicBezTo>
                  <a:pt x="2953" y="1032"/>
                  <a:pt x="2953" y="1032"/>
                  <a:pt x="2953" y="1032"/>
                </a:cubicBezTo>
                <a:cubicBezTo>
                  <a:pt x="3030" y="1044"/>
                  <a:pt x="3030" y="1044"/>
                  <a:pt x="3030" y="1044"/>
                </a:cubicBezTo>
                <a:cubicBezTo>
                  <a:pt x="3077" y="1044"/>
                  <a:pt x="3077" y="1044"/>
                  <a:pt x="3077" y="1044"/>
                </a:cubicBezTo>
                <a:cubicBezTo>
                  <a:pt x="3059" y="1061"/>
                  <a:pt x="3018" y="1061"/>
                  <a:pt x="3018" y="1061"/>
                </a:cubicBezTo>
                <a:cubicBezTo>
                  <a:pt x="2965" y="1061"/>
                  <a:pt x="2965" y="1061"/>
                  <a:pt x="2965" y="1061"/>
                </a:cubicBezTo>
                <a:cubicBezTo>
                  <a:pt x="2929" y="1079"/>
                  <a:pt x="2929" y="1079"/>
                  <a:pt x="2929" y="1079"/>
                </a:cubicBezTo>
                <a:cubicBezTo>
                  <a:pt x="2935" y="1109"/>
                  <a:pt x="2935" y="1109"/>
                  <a:pt x="2935" y="1109"/>
                </a:cubicBezTo>
                <a:cubicBezTo>
                  <a:pt x="2965" y="1121"/>
                  <a:pt x="2965" y="1121"/>
                  <a:pt x="2965" y="1121"/>
                </a:cubicBezTo>
                <a:cubicBezTo>
                  <a:pt x="3036" y="1121"/>
                  <a:pt x="3036" y="1121"/>
                  <a:pt x="3036" y="1121"/>
                </a:cubicBezTo>
                <a:cubicBezTo>
                  <a:pt x="3107" y="1097"/>
                  <a:pt x="3107" y="1097"/>
                  <a:pt x="3107" y="1097"/>
                </a:cubicBezTo>
                <a:cubicBezTo>
                  <a:pt x="3154" y="1061"/>
                  <a:pt x="3154" y="1061"/>
                  <a:pt x="3154" y="1061"/>
                </a:cubicBezTo>
                <a:cubicBezTo>
                  <a:pt x="3208" y="1055"/>
                  <a:pt x="3208" y="1055"/>
                  <a:pt x="3208" y="1055"/>
                </a:cubicBezTo>
                <a:cubicBezTo>
                  <a:pt x="3273" y="1055"/>
                  <a:pt x="3273" y="1055"/>
                  <a:pt x="3273" y="1055"/>
                </a:cubicBezTo>
                <a:cubicBezTo>
                  <a:pt x="3344" y="1055"/>
                  <a:pt x="3344" y="1055"/>
                  <a:pt x="3344" y="1055"/>
                </a:cubicBezTo>
                <a:cubicBezTo>
                  <a:pt x="3368" y="1026"/>
                  <a:pt x="3368" y="1026"/>
                  <a:pt x="3368" y="1026"/>
                </a:cubicBezTo>
                <a:cubicBezTo>
                  <a:pt x="3385" y="961"/>
                  <a:pt x="3385" y="961"/>
                  <a:pt x="3385" y="961"/>
                </a:cubicBezTo>
                <a:cubicBezTo>
                  <a:pt x="3362" y="943"/>
                  <a:pt x="3362" y="943"/>
                  <a:pt x="3362" y="943"/>
                </a:cubicBezTo>
                <a:cubicBezTo>
                  <a:pt x="3332" y="943"/>
                  <a:pt x="3332" y="943"/>
                  <a:pt x="3332" y="943"/>
                </a:cubicBezTo>
                <a:cubicBezTo>
                  <a:pt x="3326" y="966"/>
                  <a:pt x="3326" y="966"/>
                  <a:pt x="3326" y="966"/>
                </a:cubicBezTo>
                <a:cubicBezTo>
                  <a:pt x="3285" y="955"/>
                  <a:pt x="3285" y="955"/>
                  <a:pt x="3285" y="955"/>
                </a:cubicBezTo>
                <a:cubicBezTo>
                  <a:pt x="3237" y="913"/>
                  <a:pt x="3237" y="913"/>
                  <a:pt x="3237" y="913"/>
                </a:cubicBezTo>
                <a:cubicBezTo>
                  <a:pt x="3237" y="884"/>
                  <a:pt x="3237" y="884"/>
                  <a:pt x="3237" y="884"/>
                </a:cubicBezTo>
                <a:cubicBezTo>
                  <a:pt x="3219" y="854"/>
                  <a:pt x="3219" y="854"/>
                  <a:pt x="3219" y="854"/>
                </a:cubicBezTo>
                <a:cubicBezTo>
                  <a:pt x="3178" y="854"/>
                  <a:pt x="3178" y="854"/>
                  <a:pt x="3178" y="854"/>
                </a:cubicBezTo>
                <a:cubicBezTo>
                  <a:pt x="3160" y="872"/>
                  <a:pt x="3160" y="872"/>
                  <a:pt x="3160" y="872"/>
                </a:cubicBezTo>
                <a:cubicBezTo>
                  <a:pt x="3131" y="877"/>
                  <a:pt x="3131" y="877"/>
                  <a:pt x="3131" y="877"/>
                </a:cubicBezTo>
                <a:cubicBezTo>
                  <a:pt x="3131" y="901"/>
                  <a:pt x="3131" y="901"/>
                  <a:pt x="3131" y="901"/>
                </a:cubicBezTo>
                <a:cubicBezTo>
                  <a:pt x="3166" y="925"/>
                  <a:pt x="3166" y="925"/>
                  <a:pt x="3166" y="925"/>
                </a:cubicBezTo>
                <a:cubicBezTo>
                  <a:pt x="3166" y="949"/>
                  <a:pt x="3160" y="966"/>
                  <a:pt x="3160" y="966"/>
                </a:cubicBezTo>
                <a:cubicBezTo>
                  <a:pt x="3202" y="972"/>
                  <a:pt x="3202" y="972"/>
                  <a:pt x="3202" y="972"/>
                </a:cubicBezTo>
                <a:cubicBezTo>
                  <a:pt x="3202" y="972"/>
                  <a:pt x="3213" y="996"/>
                  <a:pt x="3202" y="996"/>
                </a:cubicBezTo>
                <a:cubicBezTo>
                  <a:pt x="3190" y="1002"/>
                  <a:pt x="3166" y="1002"/>
                  <a:pt x="3166" y="1002"/>
                </a:cubicBezTo>
                <a:cubicBezTo>
                  <a:pt x="3107" y="1002"/>
                  <a:pt x="3107" y="1002"/>
                  <a:pt x="3107" y="1002"/>
                </a:cubicBezTo>
                <a:cubicBezTo>
                  <a:pt x="3071" y="978"/>
                  <a:pt x="3071" y="978"/>
                  <a:pt x="3071" y="978"/>
                </a:cubicBezTo>
                <a:cubicBezTo>
                  <a:pt x="3036" y="931"/>
                  <a:pt x="3036" y="931"/>
                  <a:pt x="3036" y="931"/>
                </a:cubicBezTo>
                <a:cubicBezTo>
                  <a:pt x="2988" y="913"/>
                  <a:pt x="2988" y="913"/>
                  <a:pt x="2988" y="913"/>
                </a:cubicBezTo>
                <a:cubicBezTo>
                  <a:pt x="2953" y="913"/>
                  <a:pt x="2953" y="913"/>
                  <a:pt x="2953" y="913"/>
                </a:cubicBezTo>
                <a:cubicBezTo>
                  <a:pt x="2911" y="895"/>
                  <a:pt x="2911" y="895"/>
                  <a:pt x="2911" y="895"/>
                </a:cubicBezTo>
                <a:lnTo>
                  <a:pt x="2881" y="889"/>
                </a:lnTo>
                <a:close/>
                <a:moveTo>
                  <a:pt x="2899" y="836"/>
                </a:moveTo>
                <a:lnTo>
                  <a:pt x="2899" y="836"/>
                </a:lnTo>
                <a:cubicBezTo>
                  <a:pt x="2905" y="860"/>
                  <a:pt x="2905" y="860"/>
                  <a:pt x="2905" y="860"/>
                </a:cubicBezTo>
                <a:cubicBezTo>
                  <a:pt x="2965" y="866"/>
                  <a:pt x="2965" y="866"/>
                  <a:pt x="2965" y="866"/>
                </a:cubicBezTo>
                <a:cubicBezTo>
                  <a:pt x="2965" y="836"/>
                  <a:pt x="2965" y="836"/>
                  <a:pt x="2965" y="836"/>
                </a:cubicBezTo>
                <a:cubicBezTo>
                  <a:pt x="2965" y="836"/>
                  <a:pt x="2899" y="848"/>
                  <a:pt x="2899" y="836"/>
                </a:cubicBezTo>
                <a:close/>
                <a:moveTo>
                  <a:pt x="2668" y="955"/>
                </a:moveTo>
                <a:lnTo>
                  <a:pt x="2668" y="955"/>
                </a:lnTo>
                <a:cubicBezTo>
                  <a:pt x="2644" y="990"/>
                  <a:pt x="2644" y="990"/>
                  <a:pt x="2644" y="990"/>
                </a:cubicBezTo>
                <a:cubicBezTo>
                  <a:pt x="2698" y="1002"/>
                  <a:pt x="2698" y="1002"/>
                  <a:pt x="2698" y="1002"/>
                </a:cubicBezTo>
                <a:cubicBezTo>
                  <a:pt x="2721" y="943"/>
                  <a:pt x="2721" y="943"/>
                  <a:pt x="2721" y="943"/>
                </a:cubicBezTo>
                <a:lnTo>
                  <a:pt x="2668" y="955"/>
                </a:lnTo>
                <a:close/>
                <a:moveTo>
                  <a:pt x="2763" y="884"/>
                </a:moveTo>
                <a:lnTo>
                  <a:pt x="2763" y="884"/>
                </a:lnTo>
                <a:cubicBezTo>
                  <a:pt x="2810" y="872"/>
                  <a:pt x="2810" y="872"/>
                  <a:pt x="2810" y="872"/>
                </a:cubicBezTo>
                <a:cubicBezTo>
                  <a:pt x="2822" y="812"/>
                  <a:pt x="2822" y="812"/>
                  <a:pt x="2822" y="812"/>
                </a:cubicBezTo>
                <a:cubicBezTo>
                  <a:pt x="2840" y="777"/>
                  <a:pt x="2840" y="777"/>
                  <a:pt x="2840" y="777"/>
                </a:cubicBezTo>
                <a:cubicBezTo>
                  <a:pt x="2781" y="765"/>
                  <a:pt x="2781" y="765"/>
                  <a:pt x="2781" y="765"/>
                </a:cubicBezTo>
                <a:cubicBezTo>
                  <a:pt x="2745" y="795"/>
                  <a:pt x="2745" y="795"/>
                  <a:pt x="2745" y="795"/>
                </a:cubicBezTo>
                <a:cubicBezTo>
                  <a:pt x="2680" y="795"/>
                  <a:pt x="2680" y="795"/>
                  <a:pt x="2680" y="795"/>
                </a:cubicBezTo>
                <a:cubicBezTo>
                  <a:pt x="2638" y="789"/>
                  <a:pt x="2638" y="789"/>
                  <a:pt x="2638" y="789"/>
                </a:cubicBezTo>
                <a:cubicBezTo>
                  <a:pt x="2638" y="789"/>
                  <a:pt x="2609" y="836"/>
                  <a:pt x="2597" y="848"/>
                </a:cubicBezTo>
                <a:cubicBezTo>
                  <a:pt x="2591" y="860"/>
                  <a:pt x="2555" y="889"/>
                  <a:pt x="2555" y="889"/>
                </a:cubicBezTo>
                <a:cubicBezTo>
                  <a:pt x="2502" y="889"/>
                  <a:pt x="2502" y="889"/>
                  <a:pt x="2502" y="889"/>
                </a:cubicBezTo>
                <a:cubicBezTo>
                  <a:pt x="2455" y="913"/>
                  <a:pt x="2455" y="913"/>
                  <a:pt x="2455" y="913"/>
                </a:cubicBezTo>
                <a:cubicBezTo>
                  <a:pt x="2478" y="949"/>
                  <a:pt x="2478" y="949"/>
                  <a:pt x="2478" y="949"/>
                </a:cubicBezTo>
                <a:cubicBezTo>
                  <a:pt x="2532" y="966"/>
                  <a:pt x="2532" y="966"/>
                  <a:pt x="2532" y="966"/>
                </a:cubicBezTo>
                <a:cubicBezTo>
                  <a:pt x="2555" y="937"/>
                  <a:pt x="2555" y="937"/>
                  <a:pt x="2555" y="937"/>
                </a:cubicBezTo>
                <a:cubicBezTo>
                  <a:pt x="2591" y="961"/>
                  <a:pt x="2591" y="961"/>
                  <a:pt x="2591" y="961"/>
                </a:cubicBezTo>
                <a:cubicBezTo>
                  <a:pt x="2621" y="943"/>
                  <a:pt x="2621" y="943"/>
                  <a:pt x="2621" y="943"/>
                </a:cubicBezTo>
                <a:cubicBezTo>
                  <a:pt x="2626" y="919"/>
                  <a:pt x="2626" y="919"/>
                  <a:pt x="2626" y="919"/>
                </a:cubicBezTo>
                <a:cubicBezTo>
                  <a:pt x="2662" y="919"/>
                  <a:pt x="2662" y="919"/>
                  <a:pt x="2662" y="919"/>
                </a:cubicBezTo>
                <a:cubicBezTo>
                  <a:pt x="2674" y="884"/>
                  <a:pt x="2674" y="884"/>
                  <a:pt x="2674" y="884"/>
                </a:cubicBezTo>
                <a:cubicBezTo>
                  <a:pt x="2710" y="860"/>
                  <a:pt x="2710" y="860"/>
                  <a:pt x="2710" y="860"/>
                </a:cubicBezTo>
                <a:cubicBezTo>
                  <a:pt x="2733" y="895"/>
                  <a:pt x="2733" y="895"/>
                  <a:pt x="2733" y="895"/>
                </a:cubicBezTo>
                <a:lnTo>
                  <a:pt x="2763" y="884"/>
                </a:lnTo>
                <a:close/>
                <a:moveTo>
                  <a:pt x="2799" y="1631"/>
                </a:moveTo>
                <a:lnTo>
                  <a:pt x="2799" y="1631"/>
                </a:lnTo>
                <a:cubicBezTo>
                  <a:pt x="2876" y="1636"/>
                  <a:pt x="2876" y="1636"/>
                  <a:pt x="2876" y="1636"/>
                </a:cubicBezTo>
                <a:cubicBezTo>
                  <a:pt x="2935" y="1636"/>
                  <a:pt x="2935" y="1636"/>
                  <a:pt x="2935" y="1636"/>
                </a:cubicBezTo>
                <a:cubicBezTo>
                  <a:pt x="2965" y="1690"/>
                  <a:pt x="2965" y="1690"/>
                  <a:pt x="2965" y="1690"/>
                </a:cubicBezTo>
                <a:cubicBezTo>
                  <a:pt x="3006" y="1714"/>
                  <a:pt x="3006" y="1714"/>
                  <a:pt x="3006" y="1714"/>
                </a:cubicBezTo>
                <a:cubicBezTo>
                  <a:pt x="3083" y="1714"/>
                  <a:pt x="3083" y="1714"/>
                  <a:pt x="3083" y="1714"/>
                </a:cubicBezTo>
                <a:cubicBezTo>
                  <a:pt x="3154" y="1708"/>
                  <a:pt x="3154" y="1708"/>
                  <a:pt x="3154" y="1708"/>
                </a:cubicBezTo>
                <a:cubicBezTo>
                  <a:pt x="3202" y="1684"/>
                  <a:pt x="3202" y="1684"/>
                  <a:pt x="3202" y="1684"/>
                </a:cubicBezTo>
                <a:cubicBezTo>
                  <a:pt x="3255" y="1666"/>
                  <a:pt x="3255" y="1666"/>
                  <a:pt x="3255" y="1666"/>
                </a:cubicBezTo>
                <a:cubicBezTo>
                  <a:pt x="3302" y="1642"/>
                  <a:pt x="3302" y="1642"/>
                  <a:pt x="3302" y="1642"/>
                </a:cubicBezTo>
                <a:cubicBezTo>
                  <a:pt x="3332" y="1625"/>
                  <a:pt x="3332" y="1625"/>
                  <a:pt x="3332" y="1625"/>
                </a:cubicBezTo>
                <a:cubicBezTo>
                  <a:pt x="3356" y="1642"/>
                  <a:pt x="3356" y="1642"/>
                  <a:pt x="3356" y="1642"/>
                </a:cubicBezTo>
                <a:cubicBezTo>
                  <a:pt x="3385" y="1636"/>
                  <a:pt x="3385" y="1636"/>
                  <a:pt x="3385" y="1636"/>
                </a:cubicBezTo>
                <a:cubicBezTo>
                  <a:pt x="3468" y="1678"/>
                  <a:pt x="3468" y="1678"/>
                  <a:pt x="3468" y="1678"/>
                </a:cubicBezTo>
                <a:cubicBezTo>
                  <a:pt x="3522" y="1678"/>
                  <a:pt x="3522" y="1678"/>
                  <a:pt x="3522" y="1678"/>
                </a:cubicBezTo>
                <a:cubicBezTo>
                  <a:pt x="3569" y="1672"/>
                  <a:pt x="3569" y="1672"/>
                  <a:pt x="3569" y="1672"/>
                </a:cubicBezTo>
                <a:cubicBezTo>
                  <a:pt x="3587" y="1636"/>
                  <a:pt x="3587" y="1636"/>
                  <a:pt x="3587" y="1636"/>
                </a:cubicBezTo>
                <a:cubicBezTo>
                  <a:pt x="3551" y="1607"/>
                  <a:pt x="3551" y="1607"/>
                  <a:pt x="3551" y="1607"/>
                </a:cubicBezTo>
                <a:cubicBezTo>
                  <a:pt x="3581" y="1601"/>
                  <a:pt x="3581" y="1601"/>
                  <a:pt x="3581" y="1601"/>
                </a:cubicBezTo>
                <a:cubicBezTo>
                  <a:pt x="3629" y="1595"/>
                  <a:pt x="3629" y="1595"/>
                  <a:pt x="3629" y="1595"/>
                </a:cubicBezTo>
                <a:cubicBezTo>
                  <a:pt x="3640" y="1571"/>
                  <a:pt x="3640" y="1571"/>
                  <a:pt x="3640" y="1571"/>
                </a:cubicBezTo>
                <a:cubicBezTo>
                  <a:pt x="3593" y="1542"/>
                  <a:pt x="3593" y="1542"/>
                  <a:pt x="3593" y="1542"/>
                </a:cubicBezTo>
                <a:cubicBezTo>
                  <a:pt x="3498" y="1506"/>
                  <a:pt x="3498" y="1506"/>
                  <a:pt x="3498" y="1506"/>
                </a:cubicBezTo>
                <a:cubicBezTo>
                  <a:pt x="3451" y="1459"/>
                  <a:pt x="3451" y="1459"/>
                  <a:pt x="3451" y="1459"/>
                </a:cubicBezTo>
                <a:cubicBezTo>
                  <a:pt x="3462" y="1411"/>
                  <a:pt x="3462" y="1411"/>
                  <a:pt x="3462" y="1411"/>
                </a:cubicBezTo>
                <a:cubicBezTo>
                  <a:pt x="3415" y="1382"/>
                  <a:pt x="3415" y="1382"/>
                  <a:pt x="3415" y="1382"/>
                </a:cubicBezTo>
                <a:cubicBezTo>
                  <a:pt x="3409" y="1316"/>
                  <a:pt x="3409" y="1316"/>
                  <a:pt x="3409" y="1316"/>
                </a:cubicBezTo>
                <a:cubicBezTo>
                  <a:pt x="3374" y="1269"/>
                  <a:pt x="3374" y="1269"/>
                  <a:pt x="3374" y="1269"/>
                </a:cubicBezTo>
                <a:cubicBezTo>
                  <a:pt x="3314" y="1245"/>
                  <a:pt x="3314" y="1245"/>
                  <a:pt x="3314" y="1245"/>
                </a:cubicBezTo>
                <a:cubicBezTo>
                  <a:pt x="3261" y="1245"/>
                  <a:pt x="3261" y="1245"/>
                  <a:pt x="3261" y="1245"/>
                </a:cubicBezTo>
                <a:cubicBezTo>
                  <a:pt x="3261" y="1293"/>
                  <a:pt x="3261" y="1293"/>
                  <a:pt x="3261" y="1293"/>
                </a:cubicBezTo>
                <a:cubicBezTo>
                  <a:pt x="3267" y="1328"/>
                  <a:pt x="3267" y="1328"/>
                  <a:pt x="3267" y="1328"/>
                </a:cubicBezTo>
                <a:cubicBezTo>
                  <a:pt x="3297" y="1376"/>
                  <a:pt x="3297" y="1376"/>
                  <a:pt x="3297" y="1376"/>
                </a:cubicBezTo>
                <a:cubicBezTo>
                  <a:pt x="3279" y="1393"/>
                  <a:pt x="3279" y="1393"/>
                  <a:pt x="3279" y="1393"/>
                </a:cubicBezTo>
                <a:cubicBezTo>
                  <a:pt x="3255" y="1393"/>
                  <a:pt x="3255" y="1393"/>
                  <a:pt x="3255" y="1393"/>
                </a:cubicBezTo>
                <a:cubicBezTo>
                  <a:pt x="3231" y="1370"/>
                  <a:pt x="3231" y="1370"/>
                  <a:pt x="3231" y="1370"/>
                </a:cubicBezTo>
                <a:cubicBezTo>
                  <a:pt x="3225" y="1340"/>
                  <a:pt x="3225" y="1340"/>
                  <a:pt x="3225" y="1340"/>
                </a:cubicBezTo>
                <a:cubicBezTo>
                  <a:pt x="3213" y="1310"/>
                  <a:pt x="3213" y="1310"/>
                  <a:pt x="3213" y="1310"/>
                </a:cubicBezTo>
                <a:cubicBezTo>
                  <a:pt x="3172" y="1263"/>
                  <a:pt x="3172" y="1263"/>
                  <a:pt x="3172" y="1263"/>
                </a:cubicBezTo>
                <a:cubicBezTo>
                  <a:pt x="3125" y="1263"/>
                  <a:pt x="3125" y="1263"/>
                  <a:pt x="3125" y="1263"/>
                </a:cubicBezTo>
                <a:cubicBezTo>
                  <a:pt x="3136" y="1293"/>
                  <a:pt x="3136" y="1293"/>
                  <a:pt x="3136" y="1293"/>
                </a:cubicBezTo>
                <a:cubicBezTo>
                  <a:pt x="3154" y="1316"/>
                  <a:pt x="3154" y="1316"/>
                  <a:pt x="3154" y="1316"/>
                </a:cubicBezTo>
                <a:cubicBezTo>
                  <a:pt x="3107" y="1316"/>
                  <a:pt x="3107" y="1316"/>
                  <a:pt x="3107" y="1316"/>
                </a:cubicBezTo>
                <a:cubicBezTo>
                  <a:pt x="3107" y="1340"/>
                  <a:pt x="3107" y="1340"/>
                  <a:pt x="3107" y="1340"/>
                </a:cubicBezTo>
                <a:cubicBezTo>
                  <a:pt x="3065" y="1346"/>
                  <a:pt x="3065" y="1346"/>
                  <a:pt x="3065" y="1346"/>
                </a:cubicBezTo>
                <a:cubicBezTo>
                  <a:pt x="3071" y="1322"/>
                  <a:pt x="3071" y="1322"/>
                  <a:pt x="3071" y="1322"/>
                </a:cubicBezTo>
                <a:cubicBezTo>
                  <a:pt x="3083" y="1287"/>
                  <a:pt x="3083" y="1287"/>
                  <a:pt x="3083" y="1287"/>
                </a:cubicBezTo>
                <a:cubicBezTo>
                  <a:pt x="3047" y="1287"/>
                  <a:pt x="3047" y="1287"/>
                  <a:pt x="3047" y="1287"/>
                </a:cubicBezTo>
                <a:cubicBezTo>
                  <a:pt x="3006" y="1269"/>
                  <a:pt x="3006" y="1269"/>
                  <a:pt x="3006" y="1269"/>
                </a:cubicBezTo>
                <a:cubicBezTo>
                  <a:pt x="2965" y="1275"/>
                  <a:pt x="2965" y="1275"/>
                  <a:pt x="2965" y="1275"/>
                </a:cubicBezTo>
                <a:cubicBezTo>
                  <a:pt x="2958" y="1304"/>
                  <a:pt x="2958" y="1304"/>
                  <a:pt x="2958" y="1304"/>
                </a:cubicBezTo>
                <a:cubicBezTo>
                  <a:pt x="2923" y="1299"/>
                  <a:pt x="2923" y="1299"/>
                  <a:pt x="2923" y="1299"/>
                </a:cubicBezTo>
                <a:cubicBezTo>
                  <a:pt x="2935" y="1281"/>
                  <a:pt x="2935" y="1281"/>
                  <a:pt x="2935" y="1281"/>
                </a:cubicBezTo>
                <a:cubicBezTo>
                  <a:pt x="2923" y="1239"/>
                  <a:pt x="2923" y="1239"/>
                  <a:pt x="2923" y="1239"/>
                </a:cubicBezTo>
                <a:cubicBezTo>
                  <a:pt x="2899" y="1233"/>
                  <a:pt x="2899" y="1233"/>
                  <a:pt x="2899" y="1233"/>
                </a:cubicBezTo>
                <a:cubicBezTo>
                  <a:pt x="2852" y="1233"/>
                  <a:pt x="2852" y="1233"/>
                  <a:pt x="2852" y="1233"/>
                </a:cubicBezTo>
                <a:cubicBezTo>
                  <a:pt x="2816" y="1263"/>
                  <a:pt x="2816" y="1263"/>
                  <a:pt x="2816" y="1263"/>
                </a:cubicBezTo>
                <a:cubicBezTo>
                  <a:pt x="2781" y="1275"/>
                  <a:pt x="2781" y="1275"/>
                  <a:pt x="2781" y="1275"/>
                </a:cubicBezTo>
                <a:cubicBezTo>
                  <a:pt x="2733" y="1287"/>
                  <a:pt x="2733" y="1287"/>
                  <a:pt x="2733" y="1287"/>
                </a:cubicBezTo>
                <a:cubicBezTo>
                  <a:pt x="2698" y="1310"/>
                  <a:pt x="2698" y="1310"/>
                  <a:pt x="2698" y="1310"/>
                </a:cubicBezTo>
                <a:cubicBezTo>
                  <a:pt x="2704" y="1352"/>
                  <a:pt x="2704" y="1352"/>
                  <a:pt x="2704" y="1352"/>
                </a:cubicBezTo>
                <a:cubicBezTo>
                  <a:pt x="2656" y="1382"/>
                  <a:pt x="2656" y="1382"/>
                  <a:pt x="2656" y="1382"/>
                </a:cubicBezTo>
                <a:cubicBezTo>
                  <a:pt x="2656" y="1405"/>
                  <a:pt x="2656" y="1405"/>
                  <a:pt x="2656" y="1405"/>
                </a:cubicBezTo>
                <a:cubicBezTo>
                  <a:pt x="2692" y="1405"/>
                  <a:pt x="2692" y="1405"/>
                  <a:pt x="2692" y="1405"/>
                </a:cubicBezTo>
                <a:cubicBezTo>
                  <a:pt x="2715" y="1423"/>
                  <a:pt x="2715" y="1423"/>
                  <a:pt x="2715" y="1423"/>
                </a:cubicBezTo>
                <a:cubicBezTo>
                  <a:pt x="2757" y="1411"/>
                  <a:pt x="2757" y="1411"/>
                  <a:pt x="2757" y="1411"/>
                </a:cubicBezTo>
                <a:cubicBezTo>
                  <a:pt x="2810" y="1405"/>
                  <a:pt x="2810" y="1405"/>
                  <a:pt x="2810" y="1405"/>
                </a:cubicBezTo>
                <a:cubicBezTo>
                  <a:pt x="2846" y="1429"/>
                  <a:pt x="2846" y="1429"/>
                  <a:pt x="2846" y="1429"/>
                </a:cubicBezTo>
                <a:cubicBezTo>
                  <a:pt x="2792" y="1447"/>
                  <a:pt x="2792" y="1447"/>
                  <a:pt x="2792" y="1447"/>
                </a:cubicBezTo>
                <a:cubicBezTo>
                  <a:pt x="2745" y="1459"/>
                  <a:pt x="2745" y="1459"/>
                  <a:pt x="2745" y="1459"/>
                </a:cubicBezTo>
                <a:cubicBezTo>
                  <a:pt x="2721" y="1482"/>
                  <a:pt x="2721" y="1482"/>
                  <a:pt x="2721" y="1482"/>
                </a:cubicBezTo>
                <a:cubicBezTo>
                  <a:pt x="2787" y="1506"/>
                  <a:pt x="2787" y="1506"/>
                  <a:pt x="2787" y="1506"/>
                </a:cubicBezTo>
                <a:cubicBezTo>
                  <a:pt x="2846" y="1506"/>
                  <a:pt x="2846" y="1506"/>
                  <a:pt x="2846" y="1506"/>
                </a:cubicBezTo>
                <a:cubicBezTo>
                  <a:pt x="2917" y="1500"/>
                  <a:pt x="2917" y="1500"/>
                  <a:pt x="2917" y="1500"/>
                </a:cubicBezTo>
                <a:cubicBezTo>
                  <a:pt x="2976" y="1500"/>
                  <a:pt x="2976" y="1500"/>
                  <a:pt x="2976" y="1500"/>
                </a:cubicBezTo>
                <a:cubicBezTo>
                  <a:pt x="2976" y="1500"/>
                  <a:pt x="3012" y="1518"/>
                  <a:pt x="3024" y="1518"/>
                </a:cubicBezTo>
                <a:cubicBezTo>
                  <a:pt x="3036" y="1524"/>
                  <a:pt x="3018" y="1548"/>
                  <a:pt x="3018" y="1548"/>
                </a:cubicBezTo>
                <a:cubicBezTo>
                  <a:pt x="2917" y="1548"/>
                  <a:pt x="2917" y="1548"/>
                  <a:pt x="2917" y="1548"/>
                </a:cubicBezTo>
                <a:cubicBezTo>
                  <a:pt x="2828" y="1548"/>
                  <a:pt x="2828" y="1548"/>
                  <a:pt x="2828" y="1548"/>
                </a:cubicBezTo>
                <a:cubicBezTo>
                  <a:pt x="2763" y="1571"/>
                  <a:pt x="2763" y="1571"/>
                  <a:pt x="2763" y="1571"/>
                </a:cubicBezTo>
                <a:lnTo>
                  <a:pt x="2799" y="1631"/>
                </a:lnTo>
                <a:close/>
                <a:moveTo>
                  <a:pt x="3279" y="1743"/>
                </a:moveTo>
                <a:lnTo>
                  <a:pt x="3279" y="1743"/>
                </a:lnTo>
                <a:cubicBezTo>
                  <a:pt x="3326" y="1720"/>
                  <a:pt x="3326" y="1720"/>
                  <a:pt x="3326" y="1720"/>
                </a:cubicBezTo>
                <a:cubicBezTo>
                  <a:pt x="3368" y="1714"/>
                  <a:pt x="3368" y="1714"/>
                  <a:pt x="3368" y="1714"/>
                </a:cubicBezTo>
                <a:cubicBezTo>
                  <a:pt x="3374" y="1672"/>
                  <a:pt x="3374" y="1672"/>
                  <a:pt x="3374" y="1672"/>
                </a:cubicBezTo>
                <a:cubicBezTo>
                  <a:pt x="3297" y="1696"/>
                  <a:pt x="3297" y="1696"/>
                  <a:pt x="3297" y="1696"/>
                </a:cubicBezTo>
                <a:cubicBezTo>
                  <a:pt x="3219" y="1731"/>
                  <a:pt x="3219" y="1731"/>
                  <a:pt x="3219" y="1731"/>
                </a:cubicBezTo>
                <a:lnTo>
                  <a:pt x="3279" y="1743"/>
                </a:lnTo>
                <a:close/>
                <a:moveTo>
                  <a:pt x="2484" y="1435"/>
                </a:moveTo>
                <a:lnTo>
                  <a:pt x="2484" y="1435"/>
                </a:lnTo>
                <a:cubicBezTo>
                  <a:pt x="2544" y="1435"/>
                  <a:pt x="2544" y="1435"/>
                  <a:pt x="2544" y="1435"/>
                </a:cubicBezTo>
                <a:cubicBezTo>
                  <a:pt x="2579" y="1405"/>
                  <a:pt x="2579" y="1405"/>
                  <a:pt x="2579" y="1405"/>
                </a:cubicBezTo>
                <a:cubicBezTo>
                  <a:pt x="2591" y="1352"/>
                  <a:pt x="2591" y="1352"/>
                  <a:pt x="2591" y="1352"/>
                </a:cubicBezTo>
                <a:cubicBezTo>
                  <a:pt x="2591" y="1352"/>
                  <a:pt x="2644" y="1328"/>
                  <a:pt x="2644" y="1316"/>
                </a:cubicBezTo>
                <a:cubicBezTo>
                  <a:pt x="2650" y="1304"/>
                  <a:pt x="2686" y="1281"/>
                  <a:pt x="2686" y="1281"/>
                </a:cubicBezTo>
                <a:cubicBezTo>
                  <a:pt x="2787" y="1239"/>
                  <a:pt x="2787" y="1239"/>
                  <a:pt x="2787" y="1239"/>
                </a:cubicBezTo>
                <a:cubicBezTo>
                  <a:pt x="2852" y="1221"/>
                  <a:pt x="2852" y="1221"/>
                  <a:pt x="2852" y="1221"/>
                </a:cubicBezTo>
                <a:cubicBezTo>
                  <a:pt x="2846" y="1186"/>
                  <a:pt x="2846" y="1186"/>
                  <a:pt x="2846" y="1186"/>
                </a:cubicBezTo>
                <a:cubicBezTo>
                  <a:pt x="2763" y="1138"/>
                  <a:pt x="2763" y="1138"/>
                  <a:pt x="2763" y="1138"/>
                </a:cubicBezTo>
                <a:cubicBezTo>
                  <a:pt x="2721" y="1132"/>
                  <a:pt x="2721" y="1132"/>
                  <a:pt x="2721" y="1132"/>
                </a:cubicBezTo>
                <a:cubicBezTo>
                  <a:pt x="2662" y="1156"/>
                  <a:pt x="2662" y="1156"/>
                  <a:pt x="2662" y="1156"/>
                </a:cubicBezTo>
                <a:cubicBezTo>
                  <a:pt x="2603" y="1132"/>
                  <a:pt x="2603" y="1132"/>
                  <a:pt x="2603" y="1132"/>
                </a:cubicBezTo>
                <a:cubicBezTo>
                  <a:pt x="2538" y="1109"/>
                  <a:pt x="2538" y="1109"/>
                  <a:pt x="2538" y="1109"/>
                </a:cubicBezTo>
                <a:cubicBezTo>
                  <a:pt x="2460" y="1109"/>
                  <a:pt x="2460" y="1109"/>
                  <a:pt x="2460" y="1109"/>
                </a:cubicBezTo>
                <a:cubicBezTo>
                  <a:pt x="2360" y="1115"/>
                  <a:pt x="2360" y="1115"/>
                  <a:pt x="2360" y="1115"/>
                </a:cubicBezTo>
                <a:cubicBezTo>
                  <a:pt x="2360" y="1144"/>
                  <a:pt x="2360" y="1144"/>
                  <a:pt x="2360" y="1144"/>
                </a:cubicBezTo>
                <a:cubicBezTo>
                  <a:pt x="2378" y="1192"/>
                  <a:pt x="2378" y="1192"/>
                  <a:pt x="2378" y="1192"/>
                </a:cubicBezTo>
                <a:cubicBezTo>
                  <a:pt x="2360" y="1269"/>
                  <a:pt x="2360" y="1269"/>
                  <a:pt x="2360" y="1269"/>
                </a:cubicBezTo>
                <a:cubicBezTo>
                  <a:pt x="2277" y="1370"/>
                  <a:pt x="2277" y="1370"/>
                  <a:pt x="2277" y="1370"/>
                </a:cubicBezTo>
                <a:cubicBezTo>
                  <a:pt x="2378" y="1399"/>
                  <a:pt x="2378" y="1399"/>
                  <a:pt x="2378" y="1399"/>
                </a:cubicBezTo>
                <a:cubicBezTo>
                  <a:pt x="2431" y="1476"/>
                  <a:pt x="2431" y="1476"/>
                  <a:pt x="2431" y="1476"/>
                </a:cubicBezTo>
                <a:lnTo>
                  <a:pt x="2484" y="1435"/>
                </a:lnTo>
                <a:close/>
                <a:moveTo>
                  <a:pt x="107" y="2466"/>
                </a:moveTo>
                <a:lnTo>
                  <a:pt x="107" y="2466"/>
                </a:lnTo>
                <a:cubicBezTo>
                  <a:pt x="89" y="2425"/>
                  <a:pt x="89" y="2425"/>
                  <a:pt x="89" y="2425"/>
                </a:cubicBezTo>
                <a:cubicBezTo>
                  <a:pt x="41" y="2425"/>
                  <a:pt x="41" y="2425"/>
                  <a:pt x="41" y="2425"/>
                </a:cubicBezTo>
                <a:cubicBezTo>
                  <a:pt x="24" y="2443"/>
                  <a:pt x="24" y="2443"/>
                  <a:pt x="24" y="2443"/>
                </a:cubicBezTo>
                <a:cubicBezTo>
                  <a:pt x="30" y="2478"/>
                  <a:pt x="30" y="2478"/>
                  <a:pt x="30" y="2478"/>
                </a:cubicBezTo>
                <a:cubicBezTo>
                  <a:pt x="83" y="2478"/>
                  <a:pt x="83" y="2478"/>
                  <a:pt x="83" y="2478"/>
                </a:cubicBezTo>
                <a:lnTo>
                  <a:pt x="107" y="2466"/>
                </a:lnTo>
                <a:close/>
                <a:moveTo>
                  <a:pt x="1061" y="2407"/>
                </a:moveTo>
                <a:lnTo>
                  <a:pt x="1061" y="2407"/>
                </a:lnTo>
                <a:cubicBezTo>
                  <a:pt x="1061" y="2407"/>
                  <a:pt x="1049" y="2395"/>
                  <a:pt x="1049" y="2384"/>
                </a:cubicBezTo>
                <a:cubicBezTo>
                  <a:pt x="1049" y="2372"/>
                  <a:pt x="1079" y="2372"/>
                  <a:pt x="1079" y="2372"/>
                </a:cubicBezTo>
                <a:cubicBezTo>
                  <a:pt x="1150" y="2378"/>
                  <a:pt x="1150" y="2378"/>
                  <a:pt x="1150" y="2378"/>
                </a:cubicBezTo>
                <a:cubicBezTo>
                  <a:pt x="1210" y="2419"/>
                  <a:pt x="1210" y="2419"/>
                  <a:pt x="1210" y="2419"/>
                </a:cubicBezTo>
                <a:cubicBezTo>
                  <a:pt x="1275" y="2455"/>
                  <a:pt x="1275" y="2455"/>
                  <a:pt x="1275" y="2455"/>
                </a:cubicBezTo>
                <a:cubicBezTo>
                  <a:pt x="1346" y="2473"/>
                  <a:pt x="1346" y="2473"/>
                  <a:pt x="1346" y="2473"/>
                </a:cubicBezTo>
                <a:cubicBezTo>
                  <a:pt x="1405" y="2455"/>
                  <a:pt x="1405" y="2455"/>
                  <a:pt x="1405" y="2455"/>
                </a:cubicBezTo>
                <a:cubicBezTo>
                  <a:pt x="1453" y="2478"/>
                  <a:pt x="1453" y="2478"/>
                  <a:pt x="1453" y="2478"/>
                </a:cubicBezTo>
                <a:cubicBezTo>
                  <a:pt x="1494" y="2478"/>
                  <a:pt x="1494" y="2478"/>
                  <a:pt x="1494" y="2478"/>
                </a:cubicBezTo>
                <a:cubicBezTo>
                  <a:pt x="1542" y="2514"/>
                  <a:pt x="1542" y="2514"/>
                  <a:pt x="1542" y="2514"/>
                </a:cubicBezTo>
                <a:cubicBezTo>
                  <a:pt x="1613" y="2550"/>
                  <a:pt x="1613" y="2550"/>
                  <a:pt x="1613" y="2550"/>
                </a:cubicBezTo>
                <a:cubicBezTo>
                  <a:pt x="1648" y="2585"/>
                  <a:pt x="1648" y="2585"/>
                  <a:pt x="1648" y="2585"/>
                </a:cubicBezTo>
                <a:cubicBezTo>
                  <a:pt x="1648" y="2585"/>
                  <a:pt x="1696" y="2603"/>
                  <a:pt x="1708" y="2603"/>
                </a:cubicBezTo>
                <a:cubicBezTo>
                  <a:pt x="1719" y="2603"/>
                  <a:pt x="1731" y="2591"/>
                  <a:pt x="1731" y="2591"/>
                </a:cubicBezTo>
                <a:cubicBezTo>
                  <a:pt x="1779" y="2615"/>
                  <a:pt x="1779" y="2615"/>
                  <a:pt x="1779" y="2615"/>
                </a:cubicBezTo>
                <a:cubicBezTo>
                  <a:pt x="1802" y="2656"/>
                  <a:pt x="1802" y="2656"/>
                  <a:pt x="1802" y="2656"/>
                </a:cubicBezTo>
                <a:cubicBezTo>
                  <a:pt x="1874" y="2674"/>
                  <a:pt x="1874" y="2674"/>
                  <a:pt x="1874" y="2674"/>
                </a:cubicBezTo>
                <a:cubicBezTo>
                  <a:pt x="1862" y="2710"/>
                  <a:pt x="1862" y="2710"/>
                  <a:pt x="1862" y="2710"/>
                </a:cubicBezTo>
                <a:cubicBezTo>
                  <a:pt x="1921" y="2733"/>
                  <a:pt x="1921" y="2733"/>
                  <a:pt x="1921" y="2733"/>
                </a:cubicBezTo>
                <a:cubicBezTo>
                  <a:pt x="1909" y="2769"/>
                  <a:pt x="1909" y="2769"/>
                  <a:pt x="1909" y="2769"/>
                </a:cubicBezTo>
                <a:cubicBezTo>
                  <a:pt x="1951" y="2787"/>
                  <a:pt x="1951" y="2787"/>
                  <a:pt x="1951" y="2787"/>
                </a:cubicBezTo>
                <a:cubicBezTo>
                  <a:pt x="1992" y="2793"/>
                  <a:pt x="1992" y="2793"/>
                  <a:pt x="1992" y="2793"/>
                </a:cubicBezTo>
                <a:cubicBezTo>
                  <a:pt x="1992" y="2828"/>
                  <a:pt x="1992" y="2828"/>
                  <a:pt x="1992" y="2828"/>
                </a:cubicBezTo>
                <a:cubicBezTo>
                  <a:pt x="2028" y="2876"/>
                  <a:pt x="2028" y="2876"/>
                  <a:pt x="2028" y="2876"/>
                </a:cubicBezTo>
                <a:cubicBezTo>
                  <a:pt x="2034" y="2923"/>
                  <a:pt x="2034" y="2923"/>
                  <a:pt x="2034" y="2923"/>
                </a:cubicBezTo>
                <a:cubicBezTo>
                  <a:pt x="2051" y="2965"/>
                  <a:pt x="2051" y="2965"/>
                  <a:pt x="2051" y="2965"/>
                </a:cubicBezTo>
                <a:cubicBezTo>
                  <a:pt x="2105" y="2971"/>
                  <a:pt x="2105" y="2971"/>
                  <a:pt x="2105" y="2971"/>
                </a:cubicBezTo>
                <a:cubicBezTo>
                  <a:pt x="2117" y="3030"/>
                  <a:pt x="2117" y="3030"/>
                  <a:pt x="2117" y="3030"/>
                </a:cubicBezTo>
                <a:cubicBezTo>
                  <a:pt x="2170" y="3077"/>
                  <a:pt x="2170" y="3077"/>
                  <a:pt x="2170" y="3077"/>
                </a:cubicBezTo>
                <a:cubicBezTo>
                  <a:pt x="2182" y="3113"/>
                  <a:pt x="2182" y="3113"/>
                  <a:pt x="2182" y="3113"/>
                </a:cubicBezTo>
                <a:cubicBezTo>
                  <a:pt x="2241" y="3142"/>
                  <a:pt x="2241" y="3142"/>
                  <a:pt x="2241" y="3142"/>
                </a:cubicBezTo>
                <a:cubicBezTo>
                  <a:pt x="2294" y="3166"/>
                  <a:pt x="2294" y="3166"/>
                  <a:pt x="2294" y="3166"/>
                </a:cubicBezTo>
                <a:cubicBezTo>
                  <a:pt x="2336" y="3178"/>
                  <a:pt x="2336" y="3178"/>
                  <a:pt x="2336" y="3178"/>
                </a:cubicBezTo>
                <a:cubicBezTo>
                  <a:pt x="2348" y="3208"/>
                  <a:pt x="2348" y="3208"/>
                  <a:pt x="2348" y="3208"/>
                </a:cubicBezTo>
                <a:cubicBezTo>
                  <a:pt x="2407" y="3243"/>
                  <a:pt x="2407" y="3243"/>
                  <a:pt x="2407" y="3243"/>
                </a:cubicBezTo>
                <a:cubicBezTo>
                  <a:pt x="2449" y="3273"/>
                  <a:pt x="2449" y="3273"/>
                  <a:pt x="2449" y="3273"/>
                </a:cubicBezTo>
                <a:cubicBezTo>
                  <a:pt x="2472" y="3344"/>
                  <a:pt x="2472" y="3344"/>
                  <a:pt x="2472" y="3344"/>
                </a:cubicBezTo>
                <a:cubicBezTo>
                  <a:pt x="2472" y="3397"/>
                  <a:pt x="2472" y="3397"/>
                  <a:pt x="2472" y="3397"/>
                </a:cubicBezTo>
                <a:cubicBezTo>
                  <a:pt x="2437" y="3362"/>
                  <a:pt x="2437" y="3362"/>
                  <a:pt x="2437" y="3362"/>
                </a:cubicBezTo>
                <a:cubicBezTo>
                  <a:pt x="2401" y="3320"/>
                  <a:pt x="2401" y="3320"/>
                  <a:pt x="2401" y="3320"/>
                </a:cubicBezTo>
                <a:cubicBezTo>
                  <a:pt x="2395" y="3291"/>
                  <a:pt x="2395" y="3291"/>
                  <a:pt x="2395" y="3291"/>
                </a:cubicBezTo>
                <a:cubicBezTo>
                  <a:pt x="2348" y="3261"/>
                  <a:pt x="2348" y="3261"/>
                  <a:pt x="2348" y="3261"/>
                </a:cubicBezTo>
                <a:cubicBezTo>
                  <a:pt x="2318" y="3249"/>
                  <a:pt x="2318" y="3249"/>
                  <a:pt x="2318" y="3249"/>
                </a:cubicBezTo>
                <a:cubicBezTo>
                  <a:pt x="2312" y="3202"/>
                  <a:pt x="2312" y="3202"/>
                  <a:pt x="2312" y="3202"/>
                </a:cubicBezTo>
                <a:cubicBezTo>
                  <a:pt x="2271" y="3202"/>
                  <a:pt x="2271" y="3202"/>
                  <a:pt x="2271" y="3202"/>
                </a:cubicBezTo>
                <a:cubicBezTo>
                  <a:pt x="2241" y="3184"/>
                  <a:pt x="2241" y="3184"/>
                  <a:pt x="2241" y="3184"/>
                </a:cubicBezTo>
                <a:cubicBezTo>
                  <a:pt x="2212" y="3172"/>
                  <a:pt x="2212" y="3172"/>
                  <a:pt x="2212" y="3172"/>
                </a:cubicBezTo>
                <a:cubicBezTo>
                  <a:pt x="2182" y="3160"/>
                  <a:pt x="2182" y="3160"/>
                  <a:pt x="2182" y="3160"/>
                </a:cubicBezTo>
                <a:cubicBezTo>
                  <a:pt x="2152" y="3166"/>
                  <a:pt x="2152" y="3166"/>
                  <a:pt x="2152" y="3166"/>
                </a:cubicBezTo>
                <a:cubicBezTo>
                  <a:pt x="2182" y="3202"/>
                  <a:pt x="2182" y="3202"/>
                  <a:pt x="2182" y="3202"/>
                </a:cubicBezTo>
                <a:cubicBezTo>
                  <a:pt x="2217" y="3225"/>
                  <a:pt x="2217" y="3225"/>
                  <a:pt x="2217" y="3225"/>
                </a:cubicBezTo>
                <a:cubicBezTo>
                  <a:pt x="2253" y="3261"/>
                  <a:pt x="2253" y="3261"/>
                  <a:pt x="2253" y="3261"/>
                </a:cubicBezTo>
                <a:cubicBezTo>
                  <a:pt x="2330" y="3309"/>
                  <a:pt x="2330" y="3309"/>
                  <a:pt x="2330" y="3309"/>
                </a:cubicBezTo>
                <a:cubicBezTo>
                  <a:pt x="2354" y="3362"/>
                  <a:pt x="2354" y="3362"/>
                  <a:pt x="2354" y="3362"/>
                </a:cubicBezTo>
                <a:cubicBezTo>
                  <a:pt x="2383" y="3433"/>
                  <a:pt x="2383" y="3433"/>
                  <a:pt x="2383" y="3433"/>
                </a:cubicBezTo>
                <a:cubicBezTo>
                  <a:pt x="2383" y="3486"/>
                  <a:pt x="2383" y="3486"/>
                  <a:pt x="2383" y="3486"/>
                </a:cubicBezTo>
                <a:cubicBezTo>
                  <a:pt x="2378" y="3563"/>
                  <a:pt x="2378" y="3563"/>
                  <a:pt x="2378" y="3563"/>
                </a:cubicBezTo>
                <a:cubicBezTo>
                  <a:pt x="2378" y="3646"/>
                  <a:pt x="2378" y="3646"/>
                  <a:pt x="2378" y="3646"/>
                </a:cubicBezTo>
                <a:cubicBezTo>
                  <a:pt x="2348" y="3664"/>
                  <a:pt x="2348" y="3664"/>
                  <a:pt x="2348" y="3664"/>
                </a:cubicBezTo>
                <a:cubicBezTo>
                  <a:pt x="2348" y="3718"/>
                  <a:pt x="2348" y="3718"/>
                  <a:pt x="2348" y="3718"/>
                </a:cubicBezTo>
                <a:cubicBezTo>
                  <a:pt x="2383" y="3777"/>
                  <a:pt x="2383" y="3777"/>
                  <a:pt x="2383" y="3777"/>
                </a:cubicBezTo>
                <a:cubicBezTo>
                  <a:pt x="2372" y="3830"/>
                  <a:pt x="2372" y="3830"/>
                  <a:pt x="2372" y="3830"/>
                </a:cubicBezTo>
                <a:cubicBezTo>
                  <a:pt x="2378" y="3872"/>
                  <a:pt x="2378" y="3872"/>
                  <a:pt x="2378" y="3872"/>
                </a:cubicBezTo>
                <a:cubicBezTo>
                  <a:pt x="2401" y="3907"/>
                  <a:pt x="2401" y="3907"/>
                  <a:pt x="2401" y="3907"/>
                </a:cubicBezTo>
                <a:cubicBezTo>
                  <a:pt x="2401" y="3961"/>
                  <a:pt x="2401" y="3961"/>
                  <a:pt x="2401" y="3961"/>
                </a:cubicBezTo>
                <a:cubicBezTo>
                  <a:pt x="2431" y="4008"/>
                  <a:pt x="2431" y="4008"/>
                  <a:pt x="2431" y="4008"/>
                </a:cubicBezTo>
                <a:cubicBezTo>
                  <a:pt x="2472" y="4044"/>
                  <a:pt x="2472" y="4044"/>
                  <a:pt x="2472" y="4044"/>
                </a:cubicBezTo>
                <a:cubicBezTo>
                  <a:pt x="2496" y="4121"/>
                  <a:pt x="2496" y="4121"/>
                  <a:pt x="2496" y="4121"/>
                </a:cubicBezTo>
                <a:cubicBezTo>
                  <a:pt x="2538" y="4156"/>
                  <a:pt x="2538" y="4156"/>
                  <a:pt x="2538" y="4156"/>
                </a:cubicBezTo>
                <a:cubicBezTo>
                  <a:pt x="2544" y="4192"/>
                  <a:pt x="2544" y="4192"/>
                  <a:pt x="2544" y="4192"/>
                </a:cubicBezTo>
                <a:cubicBezTo>
                  <a:pt x="2579" y="4239"/>
                  <a:pt x="2579" y="4239"/>
                  <a:pt x="2579" y="4239"/>
                </a:cubicBezTo>
                <a:cubicBezTo>
                  <a:pt x="2633" y="4239"/>
                  <a:pt x="2633" y="4239"/>
                  <a:pt x="2633" y="4239"/>
                </a:cubicBezTo>
                <a:cubicBezTo>
                  <a:pt x="2668" y="4269"/>
                  <a:pt x="2668" y="4269"/>
                  <a:pt x="2668" y="4269"/>
                </a:cubicBezTo>
                <a:cubicBezTo>
                  <a:pt x="2721" y="4299"/>
                  <a:pt x="2721" y="4299"/>
                  <a:pt x="2721" y="4299"/>
                </a:cubicBezTo>
                <a:cubicBezTo>
                  <a:pt x="2763" y="4340"/>
                  <a:pt x="2763" y="4340"/>
                  <a:pt x="2763" y="4340"/>
                </a:cubicBezTo>
                <a:cubicBezTo>
                  <a:pt x="2775" y="4387"/>
                  <a:pt x="2775" y="4387"/>
                  <a:pt x="2775" y="4387"/>
                </a:cubicBezTo>
                <a:cubicBezTo>
                  <a:pt x="2799" y="4435"/>
                  <a:pt x="2799" y="4435"/>
                  <a:pt x="2799" y="4435"/>
                </a:cubicBezTo>
                <a:cubicBezTo>
                  <a:pt x="2822" y="4512"/>
                  <a:pt x="2822" y="4512"/>
                  <a:pt x="2822" y="4512"/>
                </a:cubicBezTo>
                <a:cubicBezTo>
                  <a:pt x="2858" y="4548"/>
                  <a:pt x="2858" y="4548"/>
                  <a:pt x="2858" y="4548"/>
                </a:cubicBezTo>
                <a:cubicBezTo>
                  <a:pt x="2899" y="4589"/>
                  <a:pt x="2899" y="4589"/>
                  <a:pt x="2899" y="4589"/>
                </a:cubicBezTo>
                <a:cubicBezTo>
                  <a:pt x="2911" y="4619"/>
                  <a:pt x="2911" y="4619"/>
                  <a:pt x="2911" y="4619"/>
                </a:cubicBezTo>
                <a:cubicBezTo>
                  <a:pt x="2876" y="4642"/>
                  <a:pt x="2876" y="4642"/>
                  <a:pt x="2876" y="4642"/>
                </a:cubicBezTo>
                <a:cubicBezTo>
                  <a:pt x="2899" y="4672"/>
                  <a:pt x="2899" y="4672"/>
                  <a:pt x="2899" y="4672"/>
                </a:cubicBezTo>
                <a:cubicBezTo>
                  <a:pt x="2941" y="4708"/>
                  <a:pt x="2941" y="4708"/>
                  <a:pt x="2941" y="4708"/>
                </a:cubicBezTo>
                <a:cubicBezTo>
                  <a:pt x="2994" y="4737"/>
                  <a:pt x="2994" y="4737"/>
                  <a:pt x="2994" y="4737"/>
                </a:cubicBezTo>
                <a:cubicBezTo>
                  <a:pt x="3030" y="4779"/>
                  <a:pt x="3030" y="4779"/>
                  <a:pt x="3030" y="4779"/>
                </a:cubicBezTo>
                <a:cubicBezTo>
                  <a:pt x="3024" y="4809"/>
                  <a:pt x="3024" y="4809"/>
                  <a:pt x="3024" y="4809"/>
                </a:cubicBezTo>
                <a:cubicBezTo>
                  <a:pt x="3030" y="4832"/>
                  <a:pt x="3030" y="4832"/>
                  <a:pt x="3030" y="4832"/>
                </a:cubicBezTo>
                <a:cubicBezTo>
                  <a:pt x="3077" y="4850"/>
                  <a:pt x="3077" y="4850"/>
                  <a:pt x="3077" y="4850"/>
                </a:cubicBezTo>
                <a:cubicBezTo>
                  <a:pt x="3113" y="4886"/>
                  <a:pt x="3113" y="4886"/>
                  <a:pt x="3113" y="4886"/>
                </a:cubicBezTo>
                <a:cubicBezTo>
                  <a:pt x="3142" y="4915"/>
                  <a:pt x="3142" y="4915"/>
                  <a:pt x="3142" y="4915"/>
                </a:cubicBezTo>
                <a:cubicBezTo>
                  <a:pt x="3148" y="4951"/>
                  <a:pt x="3148" y="4951"/>
                  <a:pt x="3148" y="4951"/>
                </a:cubicBezTo>
                <a:cubicBezTo>
                  <a:pt x="3172" y="4939"/>
                  <a:pt x="3172" y="4939"/>
                  <a:pt x="3172" y="4939"/>
                </a:cubicBezTo>
                <a:cubicBezTo>
                  <a:pt x="3178" y="4897"/>
                  <a:pt x="3178" y="4897"/>
                  <a:pt x="3178" y="4897"/>
                </a:cubicBezTo>
                <a:cubicBezTo>
                  <a:pt x="3160" y="4856"/>
                  <a:pt x="3160" y="4856"/>
                  <a:pt x="3160" y="4856"/>
                </a:cubicBezTo>
                <a:cubicBezTo>
                  <a:pt x="3119" y="4838"/>
                  <a:pt x="3119" y="4838"/>
                  <a:pt x="3119" y="4838"/>
                </a:cubicBezTo>
                <a:cubicBezTo>
                  <a:pt x="3113" y="4803"/>
                  <a:pt x="3113" y="4803"/>
                  <a:pt x="3113" y="4803"/>
                </a:cubicBezTo>
                <a:cubicBezTo>
                  <a:pt x="3071" y="4773"/>
                  <a:pt x="3071" y="4773"/>
                  <a:pt x="3071" y="4773"/>
                </a:cubicBezTo>
                <a:cubicBezTo>
                  <a:pt x="3053" y="4726"/>
                  <a:pt x="3053" y="4726"/>
                  <a:pt x="3053" y="4726"/>
                </a:cubicBezTo>
                <a:cubicBezTo>
                  <a:pt x="3036" y="4678"/>
                  <a:pt x="3036" y="4678"/>
                  <a:pt x="3036" y="4678"/>
                </a:cubicBezTo>
                <a:cubicBezTo>
                  <a:pt x="3000" y="4642"/>
                  <a:pt x="3000" y="4642"/>
                  <a:pt x="3000" y="4642"/>
                </a:cubicBezTo>
                <a:cubicBezTo>
                  <a:pt x="2988" y="4595"/>
                  <a:pt x="2988" y="4595"/>
                  <a:pt x="2988" y="4595"/>
                </a:cubicBezTo>
                <a:cubicBezTo>
                  <a:pt x="2953" y="4583"/>
                  <a:pt x="2953" y="4583"/>
                  <a:pt x="2953" y="4583"/>
                </a:cubicBezTo>
                <a:cubicBezTo>
                  <a:pt x="2929" y="4524"/>
                  <a:pt x="2929" y="4524"/>
                  <a:pt x="2929" y="4524"/>
                </a:cubicBezTo>
                <a:cubicBezTo>
                  <a:pt x="2887" y="4476"/>
                  <a:pt x="2887" y="4476"/>
                  <a:pt x="2887" y="4476"/>
                </a:cubicBezTo>
                <a:cubicBezTo>
                  <a:pt x="2881" y="4417"/>
                  <a:pt x="2881" y="4417"/>
                  <a:pt x="2881" y="4417"/>
                </a:cubicBezTo>
                <a:cubicBezTo>
                  <a:pt x="2917" y="4411"/>
                  <a:pt x="2917" y="4411"/>
                  <a:pt x="2917" y="4411"/>
                </a:cubicBezTo>
                <a:cubicBezTo>
                  <a:pt x="2965" y="4429"/>
                  <a:pt x="2965" y="4429"/>
                  <a:pt x="2965" y="4429"/>
                </a:cubicBezTo>
                <a:cubicBezTo>
                  <a:pt x="2994" y="4465"/>
                  <a:pt x="2994" y="4465"/>
                  <a:pt x="2994" y="4465"/>
                </a:cubicBezTo>
                <a:cubicBezTo>
                  <a:pt x="2994" y="4518"/>
                  <a:pt x="2994" y="4518"/>
                  <a:pt x="2994" y="4518"/>
                </a:cubicBezTo>
                <a:cubicBezTo>
                  <a:pt x="3047" y="4589"/>
                  <a:pt x="3047" y="4589"/>
                  <a:pt x="3047" y="4589"/>
                </a:cubicBezTo>
                <a:cubicBezTo>
                  <a:pt x="3101" y="4648"/>
                  <a:pt x="3101" y="4648"/>
                  <a:pt x="3101" y="4648"/>
                </a:cubicBezTo>
                <a:cubicBezTo>
                  <a:pt x="3148" y="4690"/>
                  <a:pt x="3148" y="4690"/>
                  <a:pt x="3148" y="4690"/>
                </a:cubicBezTo>
                <a:cubicBezTo>
                  <a:pt x="3184" y="4731"/>
                  <a:pt x="3184" y="4731"/>
                  <a:pt x="3184" y="4731"/>
                </a:cubicBezTo>
                <a:cubicBezTo>
                  <a:pt x="3190" y="4773"/>
                  <a:pt x="3190" y="4773"/>
                  <a:pt x="3190" y="4773"/>
                </a:cubicBezTo>
                <a:cubicBezTo>
                  <a:pt x="3243" y="4803"/>
                  <a:pt x="3243" y="4803"/>
                  <a:pt x="3243" y="4803"/>
                </a:cubicBezTo>
                <a:cubicBezTo>
                  <a:pt x="3279" y="4844"/>
                  <a:pt x="3279" y="4844"/>
                  <a:pt x="3279" y="4844"/>
                </a:cubicBezTo>
                <a:cubicBezTo>
                  <a:pt x="3308" y="4892"/>
                  <a:pt x="3308" y="4892"/>
                  <a:pt x="3308" y="4892"/>
                </a:cubicBezTo>
                <a:cubicBezTo>
                  <a:pt x="3368" y="4957"/>
                  <a:pt x="3368" y="4957"/>
                  <a:pt x="3368" y="4957"/>
                </a:cubicBezTo>
                <a:cubicBezTo>
                  <a:pt x="3391" y="5010"/>
                  <a:pt x="3391" y="5010"/>
                  <a:pt x="3391" y="5010"/>
                </a:cubicBezTo>
                <a:cubicBezTo>
                  <a:pt x="3421" y="5034"/>
                  <a:pt x="3421" y="5034"/>
                  <a:pt x="3421" y="5034"/>
                </a:cubicBezTo>
                <a:cubicBezTo>
                  <a:pt x="3391" y="5052"/>
                  <a:pt x="3391" y="5052"/>
                  <a:pt x="3391" y="5052"/>
                </a:cubicBezTo>
                <a:cubicBezTo>
                  <a:pt x="3385" y="5087"/>
                  <a:pt x="3385" y="5087"/>
                  <a:pt x="3385" y="5087"/>
                </a:cubicBezTo>
                <a:cubicBezTo>
                  <a:pt x="3451" y="5141"/>
                  <a:pt x="3451" y="5141"/>
                  <a:pt x="3451" y="5141"/>
                </a:cubicBezTo>
                <a:cubicBezTo>
                  <a:pt x="3504" y="5182"/>
                  <a:pt x="3504" y="5182"/>
                  <a:pt x="3504" y="5182"/>
                </a:cubicBezTo>
                <a:cubicBezTo>
                  <a:pt x="3569" y="5200"/>
                  <a:pt x="3569" y="5200"/>
                  <a:pt x="3569" y="5200"/>
                </a:cubicBezTo>
                <a:cubicBezTo>
                  <a:pt x="3640" y="5241"/>
                  <a:pt x="3640" y="5241"/>
                  <a:pt x="3640" y="5241"/>
                </a:cubicBezTo>
                <a:cubicBezTo>
                  <a:pt x="3717" y="5277"/>
                  <a:pt x="3717" y="5277"/>
                  <a:pt x="3717" y="5277"/>
                </a:cubicBezTo>
                <a:cubicBezTo>
                  <a:pt x="3806" y="5318"/>
                  <a:pt x="3806" y="5318"/>
                  <a:pt x="3806" y="5318"/>
                </a:cubicBezTo>
                <a:cubicBezTo>
                  <a:pt x="3878" y="5342"/>
                  <a:pt x="3878" y="5342"/>
                  <a:pt x="3878" y="5342"/>
                </a:cubicBezTo>
                <a:cubicBezTo>
                  <a:pt x="3925" y="5336"/>
                  <a:pt x="3925" y="5336"/>
                  <a:pt x="3925" y="5336"/>
                </a:cubicBezTo>
                <a:cubicBezTo>
                  <a:pt x="3937" y="5312"/>
                  <a:pt x="3937" y="5312"/>
                  <a:pt x="3937" y="5312"/>
                </a:cubicBezTo>
                <a:cubicBezTo>
                  <a:pt x="3990" y="5307"/>
                  <a:pt x="3990" y="5307"/>
                  <a:pt x="3990" y="5307"/>
                </a:cubicBezTo>
                <a:cubicBezTo>
                  <a:pt x="4044" y="5336"/>
                  <a:pt x="4044" y="5336"/>
                  <a:pt x="4044" y="5336"/>
                </a:cubicBezTo>
                <a:cubicBezTo>
                  <a:pt x="4109" y="5384"/>
                  <a:pt x="4109" y="5384"/>
                  <a:pt x="4109" y="5384"/>
                </a:cubicBezTo>
                <a:cubicBezTo>
                  <a:pt x="4144" y="5425"/>
                  <a:pt x="4144" y="5425"/>
                  <a:pt x="4144" y="5425"/>
                </a:cubicBezTo>
                <a:cubicBezTo>
                  <a:pt x="4192" y="5425"/>
                  <a:pt x="4192" y="5425"/>
                  <a:pt x="4192" y="5425"/>
                </a:cubicBezTo>
                <a:cubicBezTo>
                  <a:pt x="4215" y="5425"/>
                  <a:pt x="4215" y="5425"/>
                  <a:pt x="4215" y="5425"/>
                </a:cubicBezTo>
                <a:cubicBezTo>
                  <a:pt x="4245" y="5437"/>
                  <a:pt x="4245" y="5437"/>
                  <a:pt x="4245" y="5437"/>
                </a:cubicBezTo>
                <a:cubicBezTo>
                  <a:pt x="4275" y="5478"/>
                  <a:pt x="4275" y="5478"/>
                  <a:pt x="4275" y="5478"/>
                </a:cubicBezTo>
                <a:cubicBezTo>
                  <a:pt x="4340" y="5496"/>
                  <a:pt x="4340" y="5496"/>
                  <a:pt x="4340" y="5496"/>
                </a:cubicBezTo>
                <a:cubicBezTo>
                  <a:pt x="4340" y="5473"/>
                  <a:pt x="4340" y="5473"/>
                  <a:pt x="4340" y="5473"/>
                </a:cubicBezTo>
                <a:cubicBezTo>
                  <a:pt x="4376" y="5490"/>
                  <a:pt x="4376" y="5490"/>
                  <a:pt x="4376" y="5490"/>
                </a:cubicBezTo>
                <a:cubicBezTo>
                  <a:pt x="4411" y="5538"/>
                  <a:pt x="4411" y="5538"/>
                  <a:pt x="4411" y="5538"/>
                </a:cubicBezTo>
                <a:cubicBezTo>
                  <a:pt x="4411" y="5538"/>
                  <a:pt x="4459" y="5591"/>
                  <a:pt x="4470" y="5603"/>
                </a:cubicBezTo>
                <a:cubicBezTo>
                  <a:pt x="4482" y="5609"/>
                  <a:pt x="4465" y="5651"/>
                  <a:pt x="4465" y="5651"/>
                </a:cubicBezTo>
                <a:cubicBezTo>
                  <a:pt x="4488" y="5674"/>
                  <a:pt x="4488" y="5674"/>
                  <a:pt x="4488" y="5674"/>
                </a:cubicBezTo>
                <a:cubicBezTo>
                  <a:pt x="4512" y="5662"/>
                  <a:pt x="4512" y="5662"/>
                  <a:pt x="4512" y="5662"/>
                </a:cubicBezTo>
                <a:cubicBezTo>
                  <a:pt x="4547" y="5680"/>
                  <a:pt x="4547" y="5680"/>
                  <a:pt x="4547" y="5680"/>
                </a:cubicBezTo>
                <a:cubicBezTo>
                  <a:pt x="4595" y="5728"/>
                  <a:pt x="4595" y="5728"/>
                  <a:pt x="4595" y="5728"/>
                </a:cubicBezTo>
                <a:cubicBezTo>
                  <a:pt x="4595" y="5728"/>
                  <a:pt x="4631" y="5757"/>
                  <a:pt x="4648" y="5739"/>
                </a:cubicBezTo>
                <a:cubicBezTo>
                  <a:pt x="4731" y="5787"/>
                  <a:pt x="4731" y="5787"/>
                  <a:pt x="4731" y="5787"/>
                </a:cubicBezTo>
                <a:cubicBezTo>
                  <a:pt x="4779" y="5805"/>
                  <a:pt x="4779" y="5805"/>
                  <a:pt x="4779" y="5805"/>
                </a:cubicBezTo>
                <a:cubicBezTo>
                  <a:pt x="4773" y="5757"/>
                  <a:pt x="4773" y="5757"/>
                  <a:pt x="4773" y="5757"/>
                </a:cubicBezTo>
                <a:cubicBezTo>
                  <a:pt x="4797" y="5728"/>
                  <a:pt x="4797" y="5728"/>
                  <a:pt x="4797" y="5728"/>
                </a:cubicBezTo>
                <a:cubicBezTo>
                  <a:pt x="4880" y="5733"/>
                  <a:pt x="4880" y="5733"/>
                  <a:pt x="4880" y="5733"/>
                </a:cubicBezTo>
                <a:cubicBezTo>
                  <a:pt x="4886" y="5763"/>
                  <a:pt x="4886" y="5763"/>
                  <a:pt x="4886" y="5763"/>
                </a:cubicBezTo>
                <a:cubicBezTo>
                  <a:pt x="4909" y="5763"/>
                  <a:pt x="4909" y="5763"/>
                  <a:pt x="4909" y="5763"/>
                </a:cubicBezTo>
                <a:cubicBezTo>
                  <a:pt x="4927" y="5728"/>
                  <a:pt x="4927" y="5728"/>
                  <a:pt x="4927" y="5728"/>
                </a:cubicBezTo>
                <a:cubicBezTo>
                  <a:pt x="4897" y="5692"/>
                  <a:pt x="4897" y="5692"/>
                  <a:pt x="4897" y="5692"/>
                </a:cubicBezTo>
                <a:cubicBezTo>
                  <a:pt x="4814" y="5692"/>
                  <a:pt x="4814" y="5692"/>
                  <a:pt x="4814" y="5692"/>
                </a:cubicBezTo>
                <a:cubicBezTo>
                  <a:pt x="4761" y="5686"/>
                  <a:pt x="4761" y="5686"/>
                  <a:pt x="4761" y="5686"/>
                </a:cubicBezTo>
                <a:cubicBezTo>
                  <a:pt x="4678" y="5680"/>
                  <a:pt x="4678" y="5680"/>
                  <a:pt x="4678" y="5680"/>
                </a:cubicBezTo>
                <a:cubicBezTo>
                  <a:pt x="4642" y="5656"/>
                  <a:pt x="4642" y="5656"/>
                  <a:pt x="4642" y="5656"/>
                </a:cubicBezTo>
                <a:cubicBezTo>
                  <a:pt x="4589" y="5603"/>
                  <a:pt x="4589" y="5603"/>
                  <a:pt x="4589" y="5603"/>
                </a:cubicBezTo>
                <a:cubicBezTo>
                  <a:pt x="4595" y="5562"/>
                  <a:pt x="4595" y="5562"/>
                  <a:pt x="4595" y="5562"/>
                </a:cubicBezTo>
                <a:cubicBezTo>
                  <a:pt x="4595" y="5502"/>
                  <a:pt x="4595" y="5502"/>
                  <a:pt x="4595" y="5502"/>
                </a:cubicBezTo>
                <a:cubicBezTo>
                  <a:pt x="4613" y="5431"/>
                  <a:pt x="4613" y="5431"/>
                  <a:pt x="4613" y="5431"/>
                </a:cubicBezTo>
                <a:cubicBezTo>
                  <a:pt x="4613" y="5384"/>
                  <a:pt x="4613" y="5384"/>
                  <a:pt x="4613" y="5384"/>
                </a:cubicBezTo>
                <a:cubicBezTo>
                  <a:pt x="4583" y="5342"/>
                  <a:pt x="4583" y="5342"/>
                  <a:pt x="4583" y="5342"/>
                </a:cubicBezTo>
                <a:cubicBezTo>
                  <a:pt x="4536" y="5318"/>
                  <a:pt x="4536" y="5318"/>
                  <a:pt x="4536" y="5318"/>
                </a:cubicBezTo>
                <a:cubicBezTo>
                  <a:pt x="4459" y="5324"/>
                  <a:pt x="4459" y="5324"/>
                  <a:pt x="4459" y="5324"/>
                </a:cubicBezTo>
                <a:cubicBezTo>
                  <a:pt x="4405" y="5312"/>
                  <a:pt x="4405" y="5312"/>
                  <a:pt x="4405" y="5312"/>
                </a:cubicBezTo>
                <a:cubicBezTo>
                  <a:pt x="4340" y="5336"/>
                  <a:pt x="4340" y="5336"/>
                  <a:pt x="4340" y="5336"/>
                </a:cubicBezTo>
                <a:cubicBezTo>
                  <a:pt x="4304" y="5312"/>
                  <a:pt x="4304" y="5312"/>
                  <a:pt x="4304" y="5312"/>
                </a:cubicBezTo>
                <a:cubicBezTo>
                  <a:pt x="4340" y="5283"/>
                  <a:pt x="4340" y="5283"/>
                  <a:pt x="4340" y="5283"/>
                </a:cubicBezTo>
                <a:cubicBezTo>
                  <a:pt x="4340" y="5230"/>
                  <a:pt x="4340" y="5230"/>
                  <a:pt x="4340" y="5230"/>
                </a:cubicBezTo>
                <a:cubicBezTo>
                  <a:pt x="4352" y="5200"/>
                  <a:pt x="4352" y="5200"/>
                  <a:pt x="4352" y="5200"/>
                </a:cubicBezTo>
                <a:cubicBezTo>
                  <a:pt x="4376" y="5146"/>
                  <a:pt x="4376" y="5146"/>
                  <a:pt x="4376" y="5146"/>
                </a:cubicBezTo>
                <a:cubicBezTo>
                  <a:pt x="4376" y="5093"/>
                  <a:pt x="4376" y="5093"/>
                  <a:pt x="4376" y="5093"/>
                </a:cubicBezTo>
                <a:cubicBezTo>
                  <a:pt x="4411" y="5069"/>
                  <a:pt x="4411" y="5069"/>
                  <a:pt x="4411" y="5069"/>
                </a:cubicBezTo>
                <a:cubicBezTo>
                  <a:pt x="4417" y="5028"/>
                  <a:pt x="4417" y="5028"/>
                  <a:pt x="4417" y="5028"/>
                </a:cubicBezTo>
                <a:cubicBezTo>
                  <a:pt x="4388" y="5010"/>
                  <a:pt x="4388" y="5010"/>
                  <a:pt x="4388" y="5010"/>
                </a:cubicBezTo>
                <a:cubicBezTo>
                  <a:pt x="4304" y="5016"/>
                  <a:pt x="4304" y="5016"/>
                  <a:pt x="4304" y="5016"/>
                </a:cubicBezTo>
                <a:cubicBezTo>
                  <a:pt x="4251" y="5022"/>
                  <a:pt x="4251" y="5022"/>
                  <a:pt x="4251" y="5022"/>
                </a:cubicBezTo>
                <a:cubicBezTo>
                  <a:pt x="4227" y="5063"/>
                  <a:pt x="4227" y="5063"/>
                  <a:pt x="4227" y="5063"/>
                </a:cubicBezTo>
                <a:cubicBezTo>
                  <a:pt x="4204" y="5123"/>
                  <a:pt x="4204" y="5123"/>
                  <a:pt x="4204" y="5123"/>
                </a:cubicBezTo>
                <a:cubicBezTo>
                  <a:pt x="4180" y="5176"/>
                  <a:pt x="4180" y="5176"/>
                  <a:pt x="4180" y="5176"/>
                </a:cubicBezTo>
                <a:cubicBezTo>
                  <a:pt x="4133" y="5182"/>
                  <a:pt x="4133" y="5182"/>
                  <a:pt x="4133" y="5182"/>
                </a:cubicBezTo>
                <a:cubicBezTo>
                  <a:pt x="4067" y="5200"/>
                  <a:pt x="4067" y="5200"/>
                  <a:pt x="4067" y="5200"/>
                </a:cubicBezTo>
                <a:cubicBezTo>
                  <a:pt x="3996" y="5206"/>
                  <a:pt x="3996" y="5206"/>
                  <a:pt x="3996" y="5206"/>
                </a:cubicBezTo>
                <a:cubicBezTo>
                  <a:pt x="3967" y="5170"/>
                  <a:pt x="3967" y="5170"/>
                  <a:pt x="3967" y="5170"/>
                </a:cubicBezTo>
                <a:cubicBezTo>
                  <a:pt x="3907" y="5141"/>
                  <a:pt x="3907" y="5141"/>
                  <a:pt x="3907" y="5141"/>
                </a:cubicBezTo>
                <a:cubicBezTo>
                  <a:pt x="3890" y="5093"/>
                  <a:pt x="3890" y="5093"/>
                  <a:pt x="3890" y="5093"/>
                </a:cubicBezTo>
                <a:cubicBezTo>
                  <a:pt x="3848" y="5034"/>
                  <a:pt x="3848" y="5034"/>
                  <a:pt x="3848" y="5034"/>
                </a:cubicBezTo>
                <a:cubicBezTo>
                  <a:pt x="3824" y="4933"/>
                  <a:pt x="3824" y="4933"/>
                  <a:pt x="3824" y="4933"/>
                </a:cubicBezTo>
                <a:cubicBezTo>
                  <a:pt x="3818" y="4856"/>
                  <a:pt x="3818" y="4856"/>
                  <a:pt x="3818" y="4856"/>
                </a:cubicBezTo>
                <a:cubicBezTo>
                  <a:pt x="3848" y="4803"/>
                  <a:pt x="3848" y="4803"/>
                  <a:pt x="3848" y="4803"/>
                </a:cubicBezTo>
                <a:cubicBezTo>
                  <a:pt x="3860" y="4731"/>
                  <a:pt x="3860" y="4731"/>
                  <a:pt x="3860" y="4731"/>
                </a:cubicBezTo>
                <a:cubicBezTo>
                  <a:pt x="3830" y="4666"/>
                  <a:pt x="3830" y="4666"/>
                  <a:pt x="3830" y="4666"/>
                </a:cubicBezTo>
                <a:cubicBezTo>
                  <a:pt x="3883" y="4601"/>
                  <a:pt x="3883" y="4601"/>
                  <a:pt x="3883" y="4601"/>
                </a:cubicBezTo>
                <a:cubicBezTo>
                  <a:pt x="3925" y="4595"/>
                  <a:pt x="3925" y="4595"/>
                  <a:pt x="3925" y="4595"/>
                </a:cubicBezTo>
                <a:cubicBezTo>
                  <a:pt x="3967" y="4565"/>
                  <a:pt x="3967" y="4565"/>
                  <a:pt x="3967" y="4565"/>
                </a:cubicBezTo>
                <a:cubicBezTo>
                  <a:pt x="4014" y="4524"/>
                  <a:pt x="4014" y="4524"/>
                  <a:pt x="4014" y="4524"/>
                </a:cubicBezTo>
                <a:cubicBezTo>
                  <a:pt x="4073" y="4530"/>
                  <a:pt x="4073" y="4530"/>
                  <a:pt x="4073" y="4530"/>
                </a:cubicBezTo>
                <a:cubicBezTo>
                  <a:pt x="4115" y="4548"/>
                  <a:pt x="4115" y="4548"/>
                  <a:pt x="4115" y="4548"/>
                </a:cubicBezTo>
                <a:cubicBezTo>
                  <a:pt x="4150" y="4530"/>
                  <a:pt x="4150" y="4530"/>
                  <a:pt x="4150" y="4530"/>
                </a:cubicBezTo>
                <a:cubicBezTo>
                  <a:pt x="4180" y="4571"/>
                  <a:pt x="4180" y="4571"/>
                  <a:pt x="4180" y="4571"/>
                </a:cubicBezTo>
                <a:cubicBezTo>
                  <a:pt x="4227" y="4571"/>
                  <a:pt x="4227" y="4571"/>
                  <a:pt x="4227" y="4571"/>
                </a:cubicBezTo>
                <a:cubicBezTo>
                  <a:pt x="4269" y="4565"/>
                  <a:pt x="4269" y="4565"/>
                  <a:pt x="4269" y="4565"/>
                </a:cubicBezTo>
                <a:cubicBezTo>
                  <a:pt x="4263" y="4536"/>
                  <a:pt x="4263" y="4536"/>
                  <a:pt x="4263" y="4536"/>
                </a:cubicBezTo>
                <a:cubicBezTo>
                  <a:pt x="4275" y="4494"/>
                  <a:pt x="4275" y="4494"/>
                  <a:pt x="4275" y="4494"/>
                </a:cubicBezTo>
                <a:cubicBezTo>
                  <a:pt x="4340" y="4488"/>
                  <a:pt x="4340" y="4488"/>
                  <a:pt x="4340" y="4488"/>
                </a:cubicBezTo>
                <a:cubicBezTo>
                  <a:pt x="4381" y="4482"/>
                  <a:pt x="4381" y="4482"/>
                  <a:pt x="4381" y="4482"/>
                </a:cubicBezTo>
                <a:cubicBezTo>
                  <a:pt x="4459" y="4494"/>
                  <a:pt x="4459" y="4494"/>
                  <a:pt x="4459" y="4494"/>
                </a:cubicBezTo>
                <a:cubicBezTo>
                  <a:pt x="4494" y="4530"/>
                  <a:pt x="4494" y="4530"/>
                  <a:pt x="4494" y="4530"/>
                </a:cubicBezTo>
                <a:cubicBezTo>
                  <a:pt x="4518" y="4530"/>
                  <a:pt x="4518" y="4530"/>
                  <a:pt x="4518" y="4530"/>
                </a:cubicBezTo>
                <a:cubicBezTo>
                  <a:pt x="4536" y="4506"/>
                  <a:pt x="4536" y="4506"/>
                  <a:pt x="4536" y="4506"/>
                </a:cubicBezTo>
                <a:cubicBezTo>
                  <a:pt x="4559" y="4500"/>
                  <a:pt x="4559" y="4500"/>
                  <a:pt x="4559" y="4500"/>
                </a:cubicBezTo>
                <a:cubicBezTo>
                  <a:pt x="4595" y="4536"/>
                  <a:pt x="4595" y="4536"/>
                  <a:pt x="4595" y="4536"/>
                </a:cubicBezTo>
                <a:cubicBezTo>
                  <a:pt x="4631" y="4577"/>
                  <a:pt x="4631" y="4577"/>
                  <a:pt x="4631" y="4577"/>
                </a:cubicBezTo>
                <a:cubicBezTo>
                  <a:pt x="4631" y="4631"/>
                  <a:pt x="4631" y="4631"/>
                  <a:pt x="4631" y="4631"/>
                </a:cubicBezTo>
                <a:cubicBezTo>
                  <a:pt x="4648" y="4654"/>
                  <a:pt x="4648" y="4654"/>
                  <a:pt x="4648" y="4654"/>
                </a:cubicBezTo>
                <a:cubicBezTo>
                  <a:pt x="4654" y="4690"/>
                  <a:pt x="4654" y="4690"/>
                  <a:pt x="4654" y="4690"/>
                </a:cubicBezTo>
                <a:cubicBezTo>
                  <a:pt x="4684" y="4714"/>
                  <a:pt x="4684" y="4714"/>
                  <a:pt x="4684" y="4714"/>
                </a:cubicBezTo>
                <a:cubicBezTo>
                  <a:pt x="4696" y="4743"/>
                  <a:pt x="4696" y="4743"/>
                  <a:pt x="4696" y="4743"/>
                </a:cubicBezTo>
                <a:cubicBezTo>
                  <a:pt x="4725" y="4761"/>
                  <a:pt x="4725" y="4761"/>
                  <a:pt x="4725" y="4761"/>
                </a:cubicBezTo>
                <a:cubicBezTo>
                  <a:pt x="4731" y="4803"/>
                  <a:pt x="4731" y="4803"/>
                  <a:pt x="4731" y="4803"/>
                </a:cubicBezTo>
                <a:cubicBezTo>
                  <a:pt x="4761" y="4809"/>
                  <a:pt x="4761" y="4809"/>
                  <a:pt x="4761" y="4809"/>
                </a:cubicBezTo>
                <a:cubicBezTo>
                  <a:pt x="4779" y="4785"/>
                  <a:pt x="4779" y="4785"/>
                  <a:pt x="4779" y="4785"/>
                </a:cubicBezTo>
                <a:cubicBezTo>
                  <a:pt x="4791" y="4743"/>
                  <a:pt x="4791" y="4743"/>
                  <a:pt x="4791" y="4743"/>
                </a:cubicBezTo>
                <a:cubicBezTo>
                  <a:pt x="4773" y="4696"/>
                  <a:pt x="4773" y="4696"/>
                  <a:pt x="4773" y="4696"/>
                </a:cubicBezTo>
                <a:cubicBezTo>
                  <a:pt x="4755" y="4619"/>
                  <a:pt x="4755" y="4619"/>
                  <a:pt x="4755" y="4619"/>
                </a:cubicBezTo>
                <a:cubicBezTo>
                  <a:pt x="4720" y="4554"/>
                  <a:pt x="4720" y="4554"/>
                  <a:pt x="4720" y="4554"/>
                </a:cubicBezTo>
                <a:cubicBezTo>
                  <a:pt x="4720" y="4471"/>
                  <a:pt x="4720" y="4471"/>
                  <a:pt x="4720" y="4471"/>
                </a:cubicBezTo>
                <a:cubicBezTo>
                  <a:pt x="4720" y="4459"/>
                  <a:pt x="4737" y="4411"/>
                  <a:pt x="4737" y="4411"/>
                </a:cubicBezTo>
                <a:cubicBezTo>
                  <a:pt x="4773" y="4346"/>
                  <a:pt x="4773" y="4346"/>
                  <a:pt x="4773" y="4346"/>
                </a:cubicBezTo>
                <a:cubicBezTo>
                  <a:pt x="4820" y="4328"/>
                  <a:pt x="4820" y="4328"/>
                  <a:pt x="4820" y="4328"/>
                </a:cubicBezTo>
                <a:cubicBezTo>
                  <a:pt x="4880" y="4275"/>
                  <a:pt x="4880" y="4275"/>
                  <a:pt x="4880" y="4275"/>
                </a:cubicBezTo>
                <a:cubicBezTo>
                  <a:pt x="4933" y="4239"/>
                  <a:pt x="4933" y="4239"/>
                  <a:pt x="4933" y="4239"/>
                </a:cubicBezTo>
                <a:cubicBezTo>
                  <a:pt x="4980" y="4221"/>
                  <a:pt x="4980" y="4221"/>
                  <a:pt x="4980" y="4221"/>
                </a:cubicBezTo>
                <a:cubicBezTo>
                  <a:pt x="4992" y="4186"/>
                  <a:pt x="4992" y="4186"/>
                  <a:pt x="4992" y="4186"/>
                </a:cubicBezTo>
                <a:cubicBezTo>
                  <a:pt x="5034" y="4162"/>
                  <a:pt x="5034" y="4162"/>
                  <a:pt x="5034" y="4162"/>
                </a:cubicBezTo>
                <a:cubicBezTo>
                  <a:pt x="4998" y="4097"/>
                  <a:pt x="4998" y="4097"/>
                  <a:pt x="4998" y="4097"/>
                </a:cubicBezTo>
                <a:cubicBezTo>
                  <a:pt x="4969" y="4067"/>
                  <a:pt x="4969" y="4067"/>
                  <a:pt x="4969" y="4067"/>
                </a:cubicBezTo>
                <a:cubicBezTo>
                  <a:pt x="4980" y="4038"/>
                  <a:pt x="4980" y="4038"/>
                  <a:pt x="4980" y="4038"/>
                </a:cubicBezTo>
                <a:cubicBezTo>
                  <a:pt x="4957" y="4002"/>
                  <a:pt x="4957" y="4002"/>
                  <a:pt x="4957" y="4002"/>
                </a:cubicBezTo>
                <a:cubicBezTo>
                  <a:pt x="4998" y="3984"/>
                  <a:pt x="4998" y="3984"/>
                  <a:pt x="4998" y="3984"/>
                </a:cubicBezTo>
                <a:cubicBezTo>
                  <a:pt x="5034" y="4032"/>
                  <a:pt x="5034" y="4032"/>
                  <a:pt x="5034" y="4032"/>
                </a:cubicBezTo>
                <a:cubicBezTo>
                  <a:pt x="5052" y="3984"/>
                  <a:pt x="5052" y="3984"/>
                  <a:pt x="5052" y="3984"/>
                </a:cubicBezTo>
                <a:cubicBezTo>
                  <a:pt x="5075" y="3943"/>
                  <a:pt x="5075" y="3943"/>
                  <a:pt x="5075" y="3943"/>
                </a:cubicBezTo>
                <a:cubicBezTo>
                  <a:pt x="5105" y="3919"/>
                  <a:pt x="5105" y="3919"/>
                  <a:pt x="5105" y="3919"/>
                </a:cubicBezTo>
                <a:cubicBezTo>
                  <a:pt x="5129" y="3830"/>
                  <a:pt x="5129" y="3830"/>
                  <a:pt x="5129" y="3830"/>
                </a:cubicBezTo>
                <a:cubicBezTo>
                  <a:pt x="5206" y="3830"/>
                  <a:pt x="5206" y="3830"/>
                  <a:pt x="5206" y="3830"/>
                </a:cubicBezTo>
                <a:cubicBezTo>
                  <a:pt x="5253" y="3807"/>
                  <a:pt x="5253" y="3807"/>
                  <a:pt x="5253" y="3807"/>
                </a:cubicBezTo>
                <a:cubicBezTo>
                  <a:pt x="5312" y="3801"/>
                  <a:pt x="5312" y="3801"/>
                  <a:pt x="5312" y="3801"/>
                </a:cubicBezTo>
                <a:cubicBezTo>
                  <a:pt x="5295" y="3765"/>
                  <a:pt x="5295" y="3765"/>
                  <a:pt x="5295" y="3765"/>
                </a:cubicBezTo>
                <a:cubicBezTo>
                  <a:pt x="5295" y="3694"/>
                  <a:pt x="5295" y="3694"/>
                  <a:pt x="5295" y="3694"/>
                </a:cubicBezTo>
                <a:cubicBezTo>
                  <a:pt x="5336" y="3641"/>
                  <a:pt x="5336" y="3641"/>
                  <a:pt x="5336" y="3641"/>
                </a:cubicBezTo>
                <a:cubicBezTo>
                  <a:pt x="5378" y="3641"/>
                  <a:pt x="5378" y="3641"/>
                  <a:pt x="5378" y="3641"/>
                </a:cubicBezTo>
                <a:cubicBezTo>
                  <a:pt x="5395" y="3605"/>
                  <a:pt x="5395" y="3605"/>
                  <a:pt x="5395" y="3605"/>
                </a:cubicBezTo>
                <a:cubicBezTo>
                  <a:pt x="5455" y="3611"/>
                  <a:pt x="5455" y="3611"/>
                  <a:pt x="5455" y="3611"/>
                </a:cubicBezTo>
                <a:cubicBezTo>
                  <a:pt x="5508" y="3575"/>
                  <a:pt x="5508" y="3575"/>
                  <a:pt x="5508" y="3575"/>
                </a:cubicBezTo>
                <a:cubicBezTo>
                  <a:pt x="5544" y="3534"/>
                  <a:pt x="5544" y="3534"/>
                  <a:pt x="5544" y="3534"/>
                </a:cubicBezTo>
                <a:cubicBezTo>
                  <a:pt x="5609" y="3528"/>
                  <a:pt x="5609" y="3528"/>
                  <a:pt x="5609" y="3528"/>
                </a:cubicBezTo>
                <a:cubicBezTo>
                  <a:pt x="5609" y="3528"/>
                  <a:pt x="5668" y="3540"/>
                  <a:pt x="5680" y="3546"/>
                </a:cubicBezTo>
                <a:cubicBezTo>
                  <a:pt x="5692" y="3546"/>
                  <a:pt x="5662" y="3569"/>
                  <a:pt x="5662" y="3569"/>
                </a:cubicBezTo>
                <a:cubicBezTo>
                  <a:pt x="5585" y="3569"/>
                  <a:pt x="5585" y="3569"/>
                  <a:pt x="5585" y="3569"/>
                </a:cubicBezTo>
                <a:cubicBezTo>
                  <a:pt x="5585" y="3569"/>
                  <a:pt x="5561" y="3587"/>
                  <a:pt x="5550" y="3593"/>
                </a:cubicBezTo>
                <a:cubicBezTo>
                  <a:pt x="5538" y="3599"/>
                  <a:pt x="5550" y="3646"/>
                  <a:pt x="5550" y="3646"/>
                </a:cubicBezTo>
                <a:cubicBezTo>
                  <a:pt x="5579" y="3658"/>
                  <a:pt x="5579" y="3658"/>
                  <a:pt x="5579" y="3658"/>
                </a:cubicBezTo>
                <a:cubicBezTo>
                  <a:pt x="5615" y="3629"/>
                  <a:pt x="5615" y="3629"/>
                  <a:pt x="5615" y="3629"/>
                </a:cubicBezTo>
                <a:cubicBezTo>
                  <a:pt x="5638" y="3611"/>
                  <a:pt x="5638" y="3611"/>
                  <a:pt x="5638" y="3611"/>
                </a:cubicBezTo>
                <a:cubicBezTo>
                  <a:pt x="5686" y="3599"/>
                  <a:pt x="5686" y="3599"/>
                  <a:pt x="5686" y="3599"/>
                </a:cubicBezTo>
                <a:cubicBezTo>
                  <a:pt x="5739" y="3575"/>
                  <a:pt x="5739" y="3575"/>
                  <a:pt x="5739" y="3575"/>
                </a:cubicBezTo>
                <a:cubicBezTo>
                  <a:pt x="5793" y="3563"/>
                  <a:pt x="5793" y="3563"/>
                  <a:pt x="5793" y="3563"/>
                </a:cubicBezTo>
                <a:cubicBezTo>
                  <a:pt x="5828" y="3510"/>
                  <a:pt x="5828" y="3510"/>
                  <a:pt x="5828" y="3510"/>
                </a:cubicBezTo>
                <a:cubicBezTo>
                  <a:pt x="5870" y="3480"/>
                  <a:pt x="5870" y="3480"/>
                  <a:pt x="5870" y="3480"/>
                </a:cubicBezTo>
                <a:cubicBezTo>
                  <a:pt x="5876" y="3439"/>
                  <a:pt x="5876" y="3439"/>
                  <a:pt x="5876" y="3439"/>
                </a:cubicBezTo>
                <a:cubicBezTo>
                  <a:pt x="5822" y="3451"/>
                  <a:pt x="5822" y="3451"/>
                  <a:pt x="5822" y="3451"/>
                </a:cubicBezTo>
                <a:cubicBezTo>
                  <a:pt x="5787" y="3510"/>
                  <a:pt x="5787" y="3510"/>
                  <a:pt x="5787" y="3510"/>
                </a:cubicBezTo>
                <a:cubicBezTo>
                  <a:pt x="5722" y="3516"/>
                  <a:pt x="5722" y="3516"/>
                  <a:pt x="5722" y="3516"/>
                </a:cubicBezTo>
                <a:cubicBezTo>
                  <a:pt x="5668" y="3492"/>
                  <a:pt x="5668" y="3492"/>
                  <a:pt x="5668" y="3492"/>
                </a:cubicBezTo>
                <a:cubicBezTo>
                  <a:pt x="5615" y="3445"/>
                  <a:pt x="5615" y="3445"/>
                  <a:pt x="5615" y="3445"/>
                </a:cubicBezTo>
                <a:cubicBezTo>
                  <a:pt x="5585" y="3374"/>
                  <a:pt x="5585" y="3374"/>
                  <a:pt x="5585" y="3374"/>
                </a:cubicBezTo>
                <a:cubicBezTo>
                  <a:pt x="5638" y="3338"/>
                  <a:pt x="5638" y="3338"/>
                  <a:pt x="5638" y="3338"/>
                </a:cubicBezTo>
                <a:cubicBezTo>
                  <a:pt x="5633" y="3273"/>
                  <a:pt x="5633" y="3273"/>
                  <a:pt x="5633" y="3273"/>
                </a:cubicBezTo>
                <a:cubicBezTo>
                  <a:pt x="5561" y="3267"/>
                  <a:pt x="5561" y="3267"/>
                  <a:pt x="5561" y="3267"/>
                </a:cubicBezTo>
                <a:cubicBezTo>
                  <a:pt x="5484" y="3291"/>
                  <a:pt x="5484" y="3291"/>
                  <a:pt x="5484" y="3291"/>
                </a:cubicBezTo>
                <a:cubicBezTo>
                  <a:pt x="5401" y="3344"/>
                  <a:pt x="5401" y="3344"/>
                  <a:pt x="5401" y="3344"/>
                </a:cubicBezTo>
                <a:cubicBezTo>
                  <a:pt x="5318" y="3421"/>
                  <a:pt x="5318" y="3421"/>
                  <a:pt x="5318" y="3421"/>
                </a:cubicBezTo>
                <a:cubicBezTo>
                  <a:pt x="5253" y="3468"/>
                  <a:pt x="5253" y="3468"/>
                  <a:pt x="5253" y="3468"/>
                </a:cubicBezTo>
                <a:cubicBezTo>
                  <a:pt x="5277" y="3421"/>
                  <a:pt x="5277" y="3421"/>
                  <a:pt x="5277" y="3421"/>
                </a:cubicBezTo>
                <a:cubicBezTo>
                  <a:pt x="5318" y="3380"/>
                  <a:pt x="5318" y="3380"/>
                  <a:pt x="5318" y="3380"/>
                </a:cubicBezTo>
                <a:cubicBezTo>
                  <a:pt x="5342" y="3356"/>
                  <a:pt x="5342" y="3356"/>
                  <a:pt x="5342" y="3356"/>
                </a:cubicBezTo>
                <a:cubicBezTo>
                  <a:pt x="5277" y="3338"/>
                  <a:pt x="5277" y="3338"/>
                  <a:pt x="5277" y="3338"/>
                </a:cubicBezTo>
                <a:cubicBezTo>
                  <a:pt x="5360" y="3338"/>
                  <a:pt x="5360" y="3338"/>
                  <a:pt x="5360" y="3338"/>
                </a:cubicBezTo>
                <a:cubicBezTo>
                  <a:pt x="5378" y="3297"/>
                  <a:pt x="5378" y="3297"/>
                  <a:pt x="5378" y="3297"/>
                </a:cubicBezTo>
                <a:cubicBezTo>
                  <a:pt x="5425" y="3261"/>
                  <a:pt x="5425" y="3261"/>
                  <a:pt x="5425" y="3261"/>
                </a:cubicBezTo>
                <a:cubicBezTo>
                  <a:pt x="5479" y="3261"/>
                  <a:pt x="5479" y="3261"/>
                  <a:pt x="5479" y="3261"/>
                </a:cubicBezTo>
                <a:cubicBezTo>
                  <a:pt x="5502" y="3214"/>
                  <a:pt x="5502" y="3214"/>
                  <a:pt x="5502" y="3214"/>
                </a:cubicBezTo>
                <a:cubicBezTo>
                  <a:pt x="5550" y="3196"/>
                  <a:pt x="5550" y="3196"/>
                  <a:pt x="5550" y="3196"/>
                </a:cubicBezTo>
                <a:cubicBezTo>
                  <a:pt x="5621" y="3196"/>
                  <a:pt x="5621" y="3196"/>
                  <a:pt x="5621" y="3196"/>
                </a:cubicBezTo>
                <a:cubicBezTo>
                  <a:pt x="5745" y="3190"/>
                  <a:pt x="5745" y="3190"/>
                  <a:pt x="5745" y="3190"/>
                </a:cubicBezTo>
                <a:cubicBezTo>
                  <a:pt x="5811" y="3202"/>
                  <a:pt x="5811" y="3202"/>
                  <a:pt x="5811" y="3202"/>
                </a:cubicBezTo>
                <a:cubicBezTo>
                  <a:pt x="5864" y="3202"/>
                  <a:pt x="5864" y="3202"/>
                  <a:pt x="5864" y="3202"/>
                </a:cubicBezTo>
                <a:cubicBezTo>
                  <a:pt x="5917" y="3166"/>
                  <a:pt x="5917" y="3166"/>
                  <a:pt x="5917" y="3166"/>
                </a:cubicBezTo>
                <a:cubicBezTo>
                  <a:pt x="5959" y="3113"/>
                  <a:pt x="5959" y="3113"/>
                  <a:pt x="5959" y="3113"/>
                </a:cubicBezTo>
                <a:cubicBezTo>
                  <a:pt x="6042" y="3107"/>
                  <a:pt x="6042" y="3107"/>
                  <a:pt x="6042" y="3107"/>
                </a:cubicBezTo>
                <a:cubicBezTo>
                  <a:pt x="6089" y="3089"/>
                  <a:pt x="6089" y="3089"/>
                  <a:pt x="6089" y="3089"/>
                </a:cubicBezTo>
                <a:cubicBezTo>
                  <a:pt x="6113" y="3065"/>
                  <a:pt x="6113" y="3065"/>
                  <a:pt x="6113" y="3065"/>
                </a:cubicBezTo>
                <a:cubicBezTo>
                  <a:pt x="6083" y="3042"/>
                  <a:pt x="6083" y="3042"/>
                  <a:pt x="6083" y="3042"/>
                </a:cubicBezTo>
                <a:cubicBezTo>
                  <a:pt x="6101" y="3018"/>
                  <a:pt x="6101" y="3018"/>
                  <a:pt x="6101" y="3018"/>
                </a:cubicBezTo>
                <a:cubicBezTo>
                  <a:pt x="6107" y="2971"/>
                  <a:pt x="6107" y="2971"/>
                  <a:pt x="6107" y="2971"/>
                </a:cubicBezTo>
                <a:cubicBezTo>
                  <a:pt x="6042" y="2959"/>
                  <a:pt x="6042" y="2959"/>
                  <a:pt x="6042" y="2959"/>
                </a:cubicBezTo>
                <a:cubicBezTo>
                  <a:pt x="6036" y="2935"/>
                  <a:pt x="6036" y="2935"/>
                  <a:pt x="6036" y="2935"/>
                </a:cubicBezTo>
                <a:cubicBezTo>
                  <a:pt x="5965" y="2935"/>
                  <a:pt x="5965" y="2935"/>
                  <a:pt x="5965" y="2935"/>
                </a:cubicBezTo>
                <a:cubicBezTo>
                  <a:pt x="5917" y="2959"/>
                  <a:pt x="5917" y="2959"/>
                  <a:pt x="5917" y="2959"/>
                </a:cubicBezTo>
                <a:cubicBezTo>
                  <a:pt x="5882" y="2982"/>
                  <a:pt x="5882" y="2982"/>
                  <a:pt x="5882" y="2982"/>
                </a:cubicBezTo>
                <a:cubicBezTo>
                  <a:pt x="5852" y="2971"/>
                  <a:pt x="5852" y="2971"/>
                  <a:pt x="5852" y="2971"/>
                </a:cubicBezTo>
                <a:cubicBezTo>
                  <a:pt x="5864" y="2941"/>
                  <a:pt x="5864" y="2941"/>
                  <a:pt x="5864" y="2941"/>
                </a:cubicBezTo>
                <a:cubicBezTo>
                  <a:pt x="5923" y="2917"/>
                  <a:pt x="5923" y="2917"/>
                  <a:pt x="5923" y="2917"/>
                </a:cubicBezTo>
                <a:cubicBezTo>
                  <a:pt x="5994" y="2899"/>
                  <a:pt x="5994" y="2899"/>
                  <a:pt x="5994" y="2899"/>
                </a:cubicBezTo>
                <a:cubicBezTo>
                  <a:pt x="6030" y="2876"/>
                  <a:pt x="6030" y="2876"/>
                  <a:pt x="6030" y="2876"/>
                </a:cubicBezTo>
                <a:cubicBezTo>
                  <a:pt x="5982" y="2870"/>
                  <a:pt x="5982" y="2870"/>
                  <a:pt x="5982" y="2870"/>
                </a:cubicBezTo>
                <a:cubicBezTo>
                  <a:pt x="5935" y="2846"/>
                  <a:pt x="5935" y="2846"/>
                  <a:pt x="5935" y="2846"/>
                </a:cubicBezTo>
                <a:cubicBezTo>
                  <a:pt x="5876" y="2828"/>
                  <a:pt x="5876" y="2828"/>
                  <a:pt x="5876" y="2828"/>
                </a:cubicBezTo>
                <a:cubicBezTo>
                  <a:pt x="5840" y="2799"/>
                  <a:pt x="5840" y="2799"/>
                  <a:pt x="5840" y="2799"/>
                </a:cubicBezTo>
                <a:cubicBezTo>
                  <a:pt x="5799" y="2763"/>
                  <a:pt x="5799" y="2763"/>
                  <a:pt x="5799" y="2763"/>
                </a:cubicBezTo>
                <a:cubicBezTo>
                  <a:pt x="5781" y="2727"/>
                  <a:pt x="5781" y="2727"/>
                  <a:pt x="5781" y="2727"/>
                </a:cubicBezTo>
                <a:cubicBezTo>
                  <a:pt x="5804" y="2727"/>
                  <a:pt x="5804" y="2727"/>
                  <a:pt x="5804" y="2727"/>
                </a:cubicBezTo>
                <a:cubicBezTo>
                  <a:pt x="5811" y="2704"/>
                  <a:pt x="5811" y="2704"/>
                  <a:pt x="5811" y="2704"/>
                </a:cubicBezTo>
                <a:cubicBezTo>
                  <a:pt x="5775" y="2650"/>
                  <a:pt x="5775" y="2650"/>
                  <a:pt x="5775" y="2650"/>
                </a:cubicBezTo>
                <a:cubicBezTo>
                  <a:pt x="5727" y="2585"/>
                  <a:pt x="5727" y="2585"/>
                  <a:pt x="5727" y="2585"/>
                </a:cubicBezTo>
                <a:cubicBezTo>
                  <a:pt x="5656" y="2484"/>
                  <a:pt x="5656" y="2484"/>
                  <a:pt x="5656" y="2484"/>
                </a:cubicBezTo>
                <a:cubicBezTo>
                  <a:pt x="5633" y="2431"/>
                  <a:pt x="5633" y="2431"/>
                  <a:pt x="5633" y="2431"/>
                </a:cubicBezTo>
                <a:cubicBezTo>
                  <a:pt x="5579" y="2496"/>
                  <a:pt x="5579" y="2496"/>
                  <a:pt x="5579" y="2496"/>
                </a:cubicBezTo>
                <a:cubicBezTo>
                  <a:pt x="5579" y="2550"/>
                  <a:pt x="5579" y="2550"/>
                  <a:pt x="5579" y="2550"/>
                </a:cubicBezTo>
                <a:cubicBezTo>
                  <a:pt x="5526" y="2573"/>
                  <a:pt x="5526" y="2573"/>
                  <a:pt x="5526" y="2573"/>
                </a:cubicBezTo>
                <a:cubicBezTo>
                  <a:pt x="5496" y="2609"/>
                  <a:pt x="5496" y="2609"/>
                  <a:pt x="5496" y="2609"/>
                </a:cubicBezTo>
                <a:cubicBezTo>
                  <a:pt x="5443" y="2603"/>
                  <a:pt x="5443" y="2603"/>
                  <a:pt x="5443" y="2603"/>
                </a:cubicBezTo>
                <a:cubicBezTo>
                  <a:pt x="5431" y="2573"/>
                  <a:pt x="5431" y="2573"/>
                  <a:pt x="5431" y="2573"/>
                </a:cubicBezTo>
                <a:cubicBezTo>
                  <a:pt x="5395" y="2544"/>
                  <a:pt x="5395" y="2544"/>
                  <a:pt x="5395" y="2544"/>
                </a:cubicBezTo>
                <a:cubicBezTo>
                  <a:pt x="5342" y="2555"/>
                  <a:pt x="5342" y="2555"/>
                  <a:pt x="5342" y="2555"/>
                </a:cubicBezTo>
                <a:cubicBezTo>
                  <a:pt x="5360" y="2496"/>
                  <a:pt x="5360" y="2496"/>
                  <a:pt x="5360" y="2496"/>
                </a:cubicBezTo>
                <a:cubicBezTo>
                  <a:pt x="5360" y="2419"/>
                  <a:pt x="5360" y="2419"/>
                  <a:pt x="5360" y="2419"/>
                </a:cubicBezTo>
                <a:cubicBezTo>
                  <a:pt x="5354" y="2372"/>
                  <a:pt x="5354" y="2372"/>
                  <a:pt x="5354" y="2372"/>
                </a:cubicBezTo>
                <a:cubicBezTo>
                  <a:pt x="5295" y="2372"/>
                  <a:pt x="5295" y="2372"/>
                  <a:pt x="5295" y="2372"/>
                </a:cubicBezTo>
                <a:cubicBezTo>
                  <a:pt x="5247" y="2342"/>
                  <a:pt x="5247" y="2342"/>
                  <a:pt x="5247" y="2342"/>
                </a:cubicBezTo>
                <a:cubicBezTo>
                  <a:pt x="5200" y="2295"/>
                  <a:pt x="5200" y="2295"/>
                  <a:pt x="5200" y="2295"/>
                </a:cubicBezTo>
                <a:cubicBezTo>
                  <a:pt x="5117" y="2247"/>
                  <a:pt x="5117" y="2247"/>
                  <a:pt x="5117" y="2247"/>
                </a:cubicBezTo>
                <a:cubicBezTo>
                  <a:pt x="5093" y="2265"/>
                  <a:pt x="5093" y="2265"/>
                  <a:pt x="5093" y="2265"/>
                </a:cubicBezTo>
                <a:cubicBezTo>
                  <a:pt x="5022" y="2265"/>
                  <a:pt x="5022" y="2265"/>
                  <a:pt x="5022" y="2265"/>
                </a:cubicBezTo>
                <a:cubicBezTo>
                  <a:pt x="4992" y="2247"/>
                  <a:pt x="4992" y="2247"/>
                  <a:pt x="4992" y="2247"/>
                </a:cubicBezTo>
                <a:cubicBezTo>
                  <a:pt x="4915" y="2247"/>
                  <a:pt x="4915" y="2247"/>
                  <a:pt x="4915" y="2247"/>
                </a:cubicBezTo>
                <a:cubicBezTo>
                  <a:pt x="4886" y="2277"/>
                  <a:pt x="4886" y="2277"/>
                  <a:pt x="4886" y="2277"/>
                </a:cubicBezTo>
                <a:cubicBezTo>
                  <a:pt x="4915" y="2324"/>
                  <a:pt x="4915" y="2324"/>
                  <a:pt x="4915" y="2324"/>
                </a:cubicBezTo>
                <a:cubicBezTo>
                  <a:pt x="4903" y="2384"/>
                  <a:pt x="4903" y="2384"/>
                  <a:pt x="4903" y="2384"/>
                </a:cubicBezTo>
                <a:cubicBezTo>
                  <a:pt x="4909" y="2425"/>
                  <a:pt x="4909" y="2425"/>
                  <a:pt x="4909" y="2425"/>
                </a:cubicBezTo>
                <a:cubicBezTo>
                  <a:pt x="4939" y="2478"/>
                  <a:pt x="4939" y="2478"/>
                  <a:pt x="4939" y="2478"/>
                </a:cubicBezTo>
                <a:cubicBezTo>
                  <a:pt x="4897" y="2478"/>
                  <a:pt x="4897" y="2478"/>
                  <a:pt x="4897" y="2478"/>
                </a:cubicBezTo>
                <a:cubicBezTo>
                  <a:pt x="4897" y="2532"/>
                  <a:pt x="4897" y="2532"/>
                  <a:pt x="4897" y="2532"/>
                </a:cubicBezTo>
                <a:cubicBezTo>
                  <a:pt x="4874" y="2561"/>
                  <a:pt x="4874" y="2561"/>
                  <a:pt x="4874" y="2561"/>
                </a:cubicBezTo>
                <a:cubicBezTo>
                  <a:pt x="4909" y="2579"/>
                  <a:pt x="4909" y="2579"/>
                  <a:pt x="4909" y="2579"/>
                </a:cubicBezTo>
                <a:cubicBezTo>
                  <a:pt x="4957" y="2621"/>
                  <a:pt x="4957" y="2621"/>
                  <a:pt x="4957" y="2621"/>
                </a:cubicBezTo>
                <a:cubicBezTo>
                  <a:pt x="4974" y="2686"/>
                  <a:pt x="4974" y="2686"/>
                  <a:pt x="4974" y="2686"/>
                </a:cubicBezTo>
                <a:cubicBezTo>
                  <a:pt x="4974" y="2757"/>
                  <a:pt x="4974" y="2757"/>
                  <a:pt x="4974" y="2757"/>
                </a:cubicBezTo>
                <a:cubicBezTo>
                  <a:pt x="4939" y="2810"/>
                  <a:pt x="4939" y="2810"/>
                  <a:pt x="4939" y="2810"/>
                </a:cubicBezTo>
                <a:cubicBezTo>
                  <a:pt x="4886" y="2852"/>
                  <a:pt x="4886" y="2852"/>
                  <a:pt x="4886" y="2852"/>
                </a:cubicBezTo>
                <a:cubicBezTo>
                  <a:pt x="4814" y="2858"/>
                  <a:pt x="4814" y="2858"/>
                  <a:pt x="4814" y="2858"/>
                </a:cubicBezTo>
                <a:cubicBezTo>
                  <a:pt x="4856" y="2923"/>
                  <a:pt x="4856" y="2923"/>
                  <a:pt x="4856" y="2923"/>
                </a:cubicBezTo>
                <a:cubicBezTo>
                  <a:pt x="4856" y="3000"/>
                  <a:pt x="4856" y="3000"/>
                  <a:pt x="4856" y="3000"/>
                </a:cubicBezTo>
                <a:cubicBezTo>
                  <a:pt x="4874" y="3048"/>
                  <a:pt x="4874" y="3048"/>
                  <a:pt x="4874" y="3048"/>
                </a:cubicBezTo>
                <a:cubicBezTo>
                  <a:pt x="4862" y="3083"/>
                  <a:pt x="4862" y="3083"/>
                  <a:pt x="4862" y="3083"/>
                </a:cubicBezTo>
                <a:cubicBezTo>
                  <a:pt x="4832" y="3131"/>
                  <a:pt x="4832" y="3131"/>
                  <a:pt x="4832" y="3131"/>
                </a:cubicBezTo>
                <a:cubicBezTo>
                  <a:pt x="4761" y="3137"/>
                  <a:pt x="4761" y="3137"/>
                  <a:pt x="4761" y="3137"/>
                </a:cubicBezTo>
                <a:cubicBezTo>
                  <a:pt x="4725" y="3071"/>
                  <a:pt x="4725" y="3071"/>
                  <a:pt x="4725" y="3071"/>
                </a:cubicBezTo>
                <a:cubicBezTo>
                  <a:pt x="4672" y="3018"/>
                  <a:pt x="4672" y="3018"/>
                  <a:pt x="4672" y="3018"/>
                </a:cubicBezTo>
                <a:cubicBezTo>
                  <a:pt x="4672" y="2965"/>
                  <a:pt x="4672" y="2965"/>
                  <a:pt x="4672" y="2965"/>
                </a:cubicBezTo>
                <a:cubicBezTo>
                  <a:pt x="4660" y="2899"/>
                  <a:pt x="4660" y="2899"/>
                  <a:pt x="4660" y="2899"/>
                </a:cubicBezTo>
                <a:cubicBezTo>
                  <a:pt x="4666" y="2840"/>
                  <a:pt x="4666" y="2840"/>
                  <a:pt x="4666" y="2840"/>
                </a:cubicBezTo>
                <a:cubicBezTo>
                  <a:pt x="4577" y="2828"/>
                  <a:pt x="4577" y="2828"/>
                  <a:pt x="4577" y="2828"/>
                </a:cubicBezTo>
                <a:cubicBezTo>
                  <a:pt x="4512" y="2828"/>
                  <a:pt x="4512" y="2828"/>
                  <a:pt x="4512" y="2828"/>
                </a:cubicBezTo>
                <a:cubicBezTo>
                  <a:pt x="4482" y="2805"/>
                  <a:pt x="4482" y="2805"/>
                  <a:pt x="4482" y="2805"/>
                </a:cubicBezTo>
                <a:cubicBezTo>
                  <a:pt x="4399" y="2787"/>
                  <a:pt x="4399" y="2787"/>
                  <a:pt x="4399" y="2787"/>
                </a:cubicBezTo>
                <a:cubicBezTo>
                  <a:pt x="4364" y="2751"/>
                  <a:pt x="4364" y="2751"/>
                  <a:pt x="4364" y="2751"/>
                </a:cubicBezTo>
                <a:cubicBezTo>
                  <a:pt x="4293" y="2716"/>
                  <a:pt x="4293" y="2716"/>
                  <a:pt x="4293" y="2716"/>
                </a:cubicBezTo>
                <a:cubicBezTo>
                  <a:pt x="4222" y="2674"/>
                  <a:pt x="4222" y="2674"/>
                  <a:pt x="4222" y="2674"/>
                </a:cubicBezTo>
                <a:cubicBezTo>
                  <a:pt x="4121" y="2698"/>
                  <a:pt x="4121" y="2698"/>
                  <a:pt x="4121" y="2698"/>
                </a:cubicBezTo>
                <a:cubicBezTo>
                  <a:pt x="4103" y="2662"/>
                  <a:pt x="4103" y="2662"/>
                  <a:pt x="4103" y="2662"/>
                </a:cubicBezTo>
                <a:cubicBezTo>
                  <a:pt x="4061" y="2573"/>
                  <a:pt x="4061" y="2573"/>
                  <a:pt x="4061" y="2573"/>
                </a:cubicBezTo>
                <a:cubicBezTo>
                  <a:pt x="4014" y="2555"/>
                  <a:pt x="4014" y="2555"/>
                  <a:pt x="4014" y="2555"/>
                </a:cubicBezTo>
                <a:cubicBezTo>
                  <a:pt x="3978" y="2520"/>
                  <a:pt x="3978" y="2520"/>
                  <a:pt x="3978" y="2520"/>
                </a:cubicBezTo>
                <a:cubicBezTo>
                  <a:pt x="3990" y="2413"/>
                  <a:pt x="3990" y="2413"/>
                  <a:pt x="3990" y="2413"/>
                </a:cubicBezTo>
                <a:cubicBezTo>
                  <a:pt x="4038" y="2336"/>
                  <a:pt x="4038" y="2336"/>
                  <a:pt x="4038" y="2336"/>
                </a:cubicBezTo>
                <a:cubicBezTo>
                  <a:pt x="4091" y="2265"/>
                  <a:pt x="4091" y="2265"/>
                  <a:pt x="4091" y="2265"/>
                </a:cubicBezTo>
                <a:cubicBezTo>
                  <a:pt x="4150" y="2235"/>
                  <a:pt x="4150" y="2235"/>
                  <a:pt x="4150" y="2235"/>
                </a:cubicBezTo>
                <a:cubicBezTo>
                  <a:pt x="4198" y="2200"/>
                  <a:pt x="4198" y="2200"/>
                  <a:pt x="4198" y="2200"/>
                </a:cubicBezTo>
                <a:cubicBezTo>
                  <a:pt x="4180" y="2158"/>
                  <a:pt x="4180" y="2158"/>
                  <a:pt x="4180" y="2158"/>
                </a:cubicBezTo>
                <a:cubicBezTo>
                  <a:pt x="4103" y="2141"/>
                  <a:pt x="4103" y="2141"/>
                  <a:pt x="4103" y="2141"/>
                </a:cubicBezTo>
                <a:cubicBezTo>
                  <a:pt x="4014" y="2111"/>
                  <a:pt x="4014" y="2111"/>
                  <a:pt x="4014" y="2111"/>
                </a:cubicBezTo>
                <a:cubicBezTo>
                  <a:pt x="4115" y="2129"/>
                  <a:pt x="4115" y="2129"/>
                  <a:pt x="4115" y="2129"/>
                </a:cubicBezTo>
                <a:cubicBezTo>
                  <a:pt x="4198" y="2146"/>
                  <a:pt x="4198" y="2146"/>
                  <a:pt x="4198" y="2146"/>
                </a:cubicBezTo>
                <a:cubicBezTo>
                  <a:pt x="4239" y="2141"/>
                  <a:pt x="4239" y="2141"/>
                  <a:pt x="4239" y="2141"/>
                </a:cubicBezTo>
                <a:cubicBezTo>
                  <a:pt x="4245" y="2099"/>
                  <a:pt x="4245" y="2099"/>
                  <a:pt x="4245" y="2099"/>
                </a:cubicBezTo>
                <a:cubicBezTo>
                  <a:pt x="4316" y="2117"/>
                  <a:pt x="4316" y="2117"/>
                  <a:pt x="4316" y="2117"/>
                </a:cubicBezTo>
                <a:cubicBezTo>
                  <a:pt x="4352" y="2111"/>
                  <a:pt x="4352" y="2111"/>
                  <a:pt x="4352" y="2111"/>
                </a:cubicBezTo>
                <a:cubicBezTo>
                  <a:pt x="4358" y="2075"/>
                  <a:pt x="4358" y="2075"/>
                  <a:pt x="4358" y="2075"/>
                </a:cubicBezTo>
                <a:cubicBezTo>
                  <a:pt x="4381" y="2063"/>
                  <a:pt x="4381" y="2063"/>
                  <a:pt x="4381" y="2063"/>
                </a:cubicBezTo>
                <a:cubicBezTo>
                  <a:pt x="4399" y="2016"/>
                  <a:pt x="4399" y="2016"/>
                  <a:pt x="4399" y="2016"/>
                </a:cubicBezTo>
                <a:cubicBezTo>
                  <a:pt x="4346" y="2010"/>
                  <a:pt x="4346" y="2010"/>
                  <a:pt x="4346" y="2010"/>
                </a:cubicBezTo>
                <a:cubicBezTo>
                  <a:pt x="4287" y="2004"/>
                  <a:pt x="4287" y="2004"/>
                  <a:pt x="4287" y="2004"/>
                </a:cubicBezTo>
                <a:cubicBezTo>
                  <a:pt x="4263" y="1980"/>
                  <a:pt x="4263" y="1980"/>
                  <a:pt x="4263" y="1980"/>
                </a:cubicBezTo>
                <a:cubicBezTo>
                  <a:pt x="4192" y="1951"/>
                  <a:pt x="4192" y="1951"/>
                  <a:pt x="4192" y="1951"/>
                </a:cubicBezTo>
                <a:cubicBezTo>
                  <a:pt x="4239" y="1957"/>
                  <a:pt x="4239" y="1957"/>
                  <a:pt x="4239" y="1957"/>
                </a:cubicBezTo>
                <a:cubicBezTo>
                  <a:pt x="4316" y="1975"/>
                  <a:pt x="4316" y="1975"/>
                  <a:pt x="4316" y="1975"/>
                </a:cubicBezTo>
                <a:cubicBezTo>
                  <a:pt x="4370" y="1992"/>
                  <a:pt x="4370" y="1992"/>
                  <a:pt x="4370" y="1992"/>
                </a:cubicBezTo>
                <a:cubicBezTo>
                  <a:pt x="4417" y="1975"/>
                  <a:pt x="4417" y="1975"/>
                  <a:pt x="4417" y="1975"/>
                </a:cubicBezTo>
                <a:cubicBezTo>
                  <a:pt x="4453" y="1933"/>
                  <a:pt x="4453" y="1933"/>
                  <a:pt x="4453" y="1933"/>
                </a:cubicBezTo>
                <a:cubicBezTo>
                  <a:pt x="4417" y="1897"/>
                  <a:pt x="4417" y="1897"/>
                  <a:pt x="4417" y="1897"/>
                </a:cubicBezTo>
                <a:cubicBezTo>
                  <a:pt x="4470" y="1897"/>
                  <a:pt x="4470" y="1897"/>
                  <a:pt x="4470" y="1897"/>
                </a:cubicBezTo>
                <a:cubicBezTo>
                  <a:pt x="4500" y="1927"/>
                  <a:pt x="4500" y="1927"/>
                  <a:pt x="4500" y="1927"/>
                </a:cubicBezTo>
                <a:cubicBezTo>
                  <a:pt x="4476" y="1963"/>
                  <a:pt x="4476" y="1963"/>
                  <a:pt x="4476" y="1963"/>
                </a:cubicBezTo>
                <a:cubicBezTo>
                  <a:pt x="4453" y="2028"/>
                  <a:pt x="4453" y="2028"/>
                  <a:pt x="4453" y="2028"/>
                </a:cubicBezTo>
                <a:cubicBezTo>
                  <a:pt x="4453" y="2105"/>
                  <a:pt x="4453" y="2105"/>
                  <a:pt x="4453" y="2105"/>
                </a:cubicBezTo>
                <a:cubicBezTo>
                  <a:pt x="4399" y="2117"/>
                  <a:pt x="4399" y="2117"/>
                  <a:pt x="4399" y="2117"/>
                </a:cubicBezTo>
                <a:cubicBezTo>
                  <a:pt x="4417" y="2152"/>
                  <a:pt x="4417" y="2152"/>
                  <a:pt x="4417" y="2152"/>
                </a:cubicBezTo>
                <a:cubicBezTo>
                  <a:pt x="4470" y="2158"/>
                  <a:pt x="4470" y="2158"/>
                  <a:pt x="4470" y="2158"/>
                </a:cubicBezTo>
                <a:cubicBezTo>
                  <a:pt x="4470" y="2188"/>
                  <a:pt x="4470" y="2188"/>
                  <a:pt x="4470" y="2188"/>
                </a:cubicBezTo>
                <a:cubicBezTo>
                  <a:pt x="4470" y="2188"/>
                  <a:pt x="4524" y="2200"/>
                  <a:pt x="4542" y="2182"/>
                </a:cubicBezTo>
                <a:cubicBezTo>
                  <a:pt x="4559" y="2141"/>
                  <a:pt x="4559" y="2141"/>
                  <a:pt x="4559" y="2141"/>
                </a:cubicBezTo>
                <a:cubicBezTo>
                  <a:pt x="4631" y="2146"/>
                  <a:pt x="4631" y="2146"/>
                  <a:pt x="4631" y="2146"/>
                </a:cubicBezTo>
                <a:cubicBezTo>
                  <a:pt x="4666" y="2152"/>
                  <a:pt x="4666" y="2152"/>
                  <a:pt x="4666" y="2152"/>
                </a:cubicBezTo>
                <a:cubicBezTo>
                  <a:pt x="4702" y="2170"/>
                  <a:pt x="4702" y="2170"/>
                  <a:pt x="4702" y="2170"/>
                </a:cubicBezTo>
                <a:cubicBezTo>
                  <a:pt x="4755" y="2170"/>
                  <a:pt x="4755" y="2170"/>
                  <a:pt x="4755" y="2170"/>
                </a:cubicBezTo>
                <a:cubicBezTo>
                  <a:pt x="4761" y="2123"/>
                  <a:pt x="4761" y="2123"/>
                  <a:pt x="4761" y="2123"/>
                </a:cubicBezTo>
                <a:cubicBezTo>
                  <a:pt x="4708" y="2111"/>
                  <a:pt x="4708" y="2111"/>
                  <a:pt x="4708" y="2111"/>
                </a:cubicBezTo>
                <a:cubicBezTo>
                  <a:pt x="4684" y="2057"/>
                  <a:pt x="4684" y="2057"/>
                  <a:pt x="4684" y="2057"/>
                </a:cubicBezTo>
                <a:cubicBezTo>
                  <a:pt x="4619" y="2052"/>
                  <a:pt x="4619" y="2052"/>
                  <a:pt x="4619" y="2052"/>
                </a:cubicBezTo>
                <a:cubicBezTo>
                  <a:pt x="4565" y="2010"/>
                  <a:pt x="4565" y="2010"/>
                  <a:pt x="4565" y="2010"/>
                </a:cubicBezTo>
                <a:cubicBezTo>
                  <a:pt x="4518" y="1998"/>
                  <a:pt x="4518" y="1998"/>
                  <a:pt x="4518" y="1998"/>
                </a:cubicBezTo>
                <a:cubicBezTo>
                  <a:pt x="4518" y="1968"/>
                  <a:pt x="4518" y="1968"/>
                  <a:pt x="4518" y="1968"/>
                </a:cubicBezTo>
                <a:cubicBezTo>
                  <a:pt x="4565" y="1975"/>
                  <a:pt x="4565" y="1975"/>
                  <a:pt x="4565" y="1975"/>
                </a:cubicBezTo>
                <a:cubicBezTo>
                  <a:pt x="4583" y="1957"/>
                  <a:pt x="4583" y="1957"/>
                  <a:pt x="4583" y="1957"/>
                </a:cubicBezTo>
                <a:cubicBezTo>
                  <a:pt x="4577" y="1927"/>
                  <a:pt x="4577" y="1927"/>
                  <a:pt x="4577" y="1927"/>
                </a:cubicBezTo>
                <a:cubicBezTo>
                  <a:pt x="4631" y="1927"/>
                  <a:pt x="4631" y="1927"/>
                  <a:pt x="4631" y="1927"/>
                </a:cubicBezTo>
                <a:cubicBezTo>
                  <a:pt x="4648" y="1891"/>
                  <a:pt x="4648" y="1891"/>
                  <a:pt x="4648" y="1891"/>
                </a:cubicBezTo>
                <a:cubicBezTo>
                  <a:pt x="4702" y="1856"/>
                  <a:pt x="4702" y="1856"/>
                  <a:pt x="4702" y="1856"/>
                </a:cubicBezTo>
                <a:cubicBezTo>
                  <a:pt x="4720" y="1820"/>
                  <a:pt x="4720" y="1820"/>
                  <a:pt x="4720" y="1820"/>
                </a:cubicBezTo>
                <a:cubicBezTo>
                  <a:pt x="4690" y="1791"/>
                  <a:pt x="4690" y="1791"/>
                  <a:pt x="4690" y="1791"/>
                </a:cubicBezTo>
                <a:cubicBezTo>
                  <a:pt x="4666" y="1731"/>
                  <a:pt x="4666" y="1731"/>
                  <a:pt x="4666" y="1731"/>
                </a:cubicBezTo>
                <a:cubicBezTo>
                  <a:pt x="4714" y="1725"/>
                  <a:pt x="4714" y="1725"/>
                  <a:pt x="4714" y="1725"/>
                </a:cubicBezTo>
                <a:cubicBezTo>
                  <a:pt x="4725" y="1678"/>
                  <a:pt x="4725" y="1678"/>
                  <a:pt x="4725" y="1678"/>
                </a:cubicBezTo>
                <a:cubicBezTo>
                  <a:pt x="4690" y="1636"/>
                  <a:pt x="4690" y="1636"/>
                  <a:pt x="4690" y="1636"/>
                </a:cubicBezTo>
                <a:cubicBezTo>
                  <a:pt x="4642" y="1613"/>
                  <a:pt x="4642" y="1613"/>
                  <a:pt x="4642" y="1613"/>
                </a:cubicBezTo>
                <a:cubicBezTo>
                  <a:pt x="4571" y="1577"/>
                  <a:pt x="4571" y="1577"/>
                  <a:pt x="4571" y="1577"/>
                </a:cubicBezTo>
                <a:cubicBezTo>
                  <a:pt x="4648" y="1577"/>
                  <a:pt x="4648" y="1577"/>
                  <a:pt x="4648" y="1577"/>
                </a:cubicBezTo>
                <a:cubicBezTo>
                  <a:pt x="4654" y="1559"/>
                  <a:pt x="4654" y="1559"/>
                  <a:pt x="4654" y="1559"/>
                </a:cubicBezTo>
                <a:cubicBezTo>
                  <a:pt x="4714" y="1565"/>
                  <a:pt x="4714" y="1565"/>
                  <a:pt x="4714" y="1565"/>
                </a:cubicBezTo>
                <a:cubicBezTo>
                  <a:pt x="4755" y="1589"/>
                  <a:pt x="4755" y="1589"/>
                  <a:pt x="4755" y="1589"/>
                </a:cubicBezTo>
                <a:cubicBezTo>
                  <a:pt x="4814" y="1583"/>
                  <a:pt x="4814" y="1583"/>
                  <a:pt x="4814" y="1583"/>
                </a:cubicBezTo>
                <a:cubicBezTo>
                  <a:pt x="4868" y="1571"/>
                  <a:pt x="4868" y="1571"/>
                  <a:pt x="4868" y="1571"/>
                </a:cubicBezTo>
                <a:cubicBezTo>
                  <a:pt x="4820" y="1530"/>
                  <a:pt x="4820" y="1530"/>
                  <a:pt x="4820" y="1530"/>
                </a:cubicBezTo>
                <a:cubicBezTo>
                  <a:pt x="4856" y="1524"/>
                  <a:pt x="4856" y="1524"/>
                  <a:pt x="4856" y="1524"/>
                </a:cubicBezTo>
                <a:cubicBezTo>
                  <a:pt x="4903" y="1571"/>
                  <a:pt x="4903" y="1571"/>
                  <a:pt x="4903" y="1571"/>
                </a:cubicBezTo>
                <a:cubicBezTo>
                  <a:pt x="4957" y="1577"/>
                  <a:pt x="4957" y="1577"/>
                  <a:pt x="4957" y="1577"/>
                </a:cubicBezTo>
                <a:cubicBezTo>
                  <a:pt x="4980" y="1625"/>
                  <a:pt x="4980" y="1625"/>
                  <a:pt x="4980" y="1625"/>
                </a:cubicBezTo>
                <a:cubicBezTo>
                  <a:pt x="5022" y="1631"/>
                  <a:pt x="5022" y="1631"/>
                  <a:pt x="5022" y="1631"/>
                </a:cubicBezTo>
                <a:cubicBezTo>
                  <a:pt x="5040" y="1666"/>
                  <a:pt x="5040" y="1666"/>
                  <a:pt x="5040" y="1666"/>
                </a:cubicBezTo>
                <a:cubicBezTo>
                  <a:pt x="5087" y="1684"/>
                  <a:pt x="5087" y="1684"/>
                  <a:pt x="5087" y="1684"/>
                </a:cubicBezTo>
                <a:cubicBezTo>
                  <a:pt x="5111" y="1725"/>
                  <a:pt x="5111" y="1725"/>
                  <a:pt x="5111" y="1725"/>
                </a:cubicBezTo>
                <a:cubicBezTo>
                  <a:pt x="5158" y="1743"/>
                  <a:pt x="5158" y="1743"/>
                  <a:pt x="5158" y="1743"/>
                </a:cubicBezTo>
                <a:cubicBezTo>
                  <a:pt x="5194" y="1785"/>
                  <a:pt x="5194" y="1785"/>
                  <a:pt x="5194" y="1785"/>
                </a:cubicBezTo>
                <a:cubicBezTo>
                  <a:pt x="5206" y="1838"/>
                  <a:pt x="5206" y="1838"/>
                  <a:pt x="5206" y="1838"/>
                </a:cubicBezTo>
                <a:cubicBezTo>
                  <a:pt x="5146" y="1891"/>
                  <a:pt x="5146" y="1891"/>
                  <a:pt x="5146" y="1891"/>
                </a:cubicBezTo>
                <a:cubicBezTo>
                  <a:pt x="5099" y="1945"/>
                  <a:pt x="5099" y="1945"/>
                  <a:pt x="5099" y="1945"/>
                </a:cubicBezTo>
                <a:cubicBezTo>
                  <a:pt x="5123" y="1998"/>
                  <a:pt x="5123" y="1998"/>
                  <a:pt x="5123" y="1998"/>
                </a:cubicBezTo>
                <a:cubicBezTo>
                  <a:pt x="5040" y="2010"/>
                  <a:pt x="5040" y="2010"/>
                  <a:pt x="5040" y="2010"/>
                </a:cubicBezTo>
                <a:cubicBezTo>
                  <a:pt x="4992" y="1998"/>
                  <a:pt x="4992" y="1998"/>
                  <a:pt x="4992" y="1998"/>
                </a:cubicBezTo>
                <a:cubicBezTo>
                  <a:pt x="4945" y="1998"/>
                  <a:pt x="4945" y="1998"/>
                  <a:pt x="4945" y="1998"/>
                </a:cubicBezTo>
                <a:cubicBezTo>
                  <a:pt x="4886" y="2040"/>
                  <a:pt x="4886" y="2040"/>
                  <a:pt x="4886" y="2040"/>
                </a:cubicBezTo>
                <a:cubicBezTo>
                  <a:pt x="4886" y="2087"/>
                  <a:pt x="4886" y="2087"/>
                  <a:pt x="4886" y="2087"/>
                </a:cubicBezTo>
                <a:cubicBezTo>
                  <a:pt x="4957" y="2099"/>
                  <a:pt x="4957" y="2099"/>
                  <a:pt x="4957" y="2099"/>
                </a:cubicBezTo>
                <a:cubicBezTo>
                  <a:pt x="5016" y="2093"/>
                  <a:pt x="5016" y="2093"/>
                  <a:pt x="5016" y="2093"/>
                </a:cubicBezTo>
                <a:cubicBezTo>
                  <a:pt x="5028" y="2069"/>
                  <a:pt x="5028" y="2069"/>
                  <a:pt x="5028" y="2069"/>
                </a:cubicBezTo>
                <a:cubicBezTo>
                  <a:pt x="5052" y="2052"/>
                  <a:pt x="5052" y="2052"/>
                  <a:pt x="5052" y="2052"/>
                </a:cubicBezTo>
                <a:cubicBezTo>
                  <a:pt x="5093" y="2063"/>
                  <a:pt x="5093" y="2063"/>
                  <a:pt x="5093" y="2063"/>
                </a:cubicBezTo>
                <a:cubicBezTo>
                  <a:pt x="5158" y="2081"/>
                  <a:pt x="5158" y="2081"/>
                  <a:pt x="5158" y="2081"/>
                </a:cubicBezTo>
                <a:cubicBezTo>
                  <a:pt x="5224" y="2146"/>
                  <a:pt x="5224" y="2146"/>
                  <a:pt x="5224" y="2146"/>
                </a:cubicBezTo>
                <a:cubicBezTo>
                  <a:pt x="5241" y="2182"/>
                  <a:pt x="5241" y="2182"/>
                  <a:pt x="5241" y="2182"/>
                </a:cubicBezTo>
                <a:cubicBezTo>
                  <a:pt x="5277" y="2223"/>
                  <a:pt x="5277" y="2223"/>
                  <a:pt x="5277" y="2223"/>
                </a:cubicBezTo>
                <a:cubicBezTo>
                  <a:pt x="5336" y="2223"/>
                  <a:pt x="5336" y="2223"/>
                  <a:pt x="5336" y="2223"/>
                </a:cubicBezTo>
                <a:cubicBezTo>
                  <a:pt x="5395" y="2277"/>
                  <a:pt x="5395" y="2277"/>
                  <a:pt x="5395" y="2277"/>
                </a:cubicBezTo>
                <a:cubicBezTo>
                  <a:pt x="5484" y="2283"/>
                  <a:pt x="5484" y="2283"/>
                  <a:pt x="5484" y="2283"/>
                </a:cubicBezTo>
                <a:cubicBezTo>
                  <a:pt x="5544" y="2307"/>
                  <a:pt x="5544" y="2307"/>
                  <a:pt x="5544" y="2307"/>
                </a:cubicBezTo>
                <a:cubicBezTo>
                  <a:pt x="5550" y="2271"/>
                  <a:pt x="5550" y="2271"/>
                  <a:pt x="5550" y="2271"/>
                </a:cubicBezTo>
                <a:cubicBezTo>
                  <a:pt x="5455" y="2200"/>
                  <a:pt x="5455" y="2200"/>
                  <a:pt x="5455" y="2200"/>
                </a:cubicBezTo>
                <a:cubicBezTo>
                  <a:pt x="5413" y="2170"/>
                  <a:pt x="5413" y="2170"/>
                  <a:pt x="5413" y="2170"/>
                </a:cubicBezTo>
                <a:cubicBezTo>
                  <a:pt x="5395" y="2134"/>
                  <a:pt x="5395" y="2134"/>
                  <a:pt x="5395" y="2134"/>
                </a:cubicBezTo>
                <a:cubicBezTo>
                  <a:pt x="5455" y="2170"/>
                  <a:pt x="5455" y="2170"/>
                  <a:pt x="5455" y="2170"/>
                </a:cubicBezTo>
                <a:cubicBezTo>
                  <a:pt x="5561" y="2223"/>
                  <a:pt x="5561" y="2223"/>
                  <a:pt x="5561" y="2223"/>
                </a:cubicBezTo>
                <a:cubicBezTo>
                  <a:pt x="5615" y="2253"/>
                  <a:pt x="5615" y="2253"/>
                  <a:pt x="5615" y="2253"/>
                </a:cubicBezTo>
                <a:cubicBezTo>
                  <a:pt x="5615" y="2200"/>
                  <a:pt x="5615" y="2200"/>
                  <a:pt x="5615" y="2200"/>
                </a:cubicBezTo>
                <a:cubicBezTo>
                  <a:pt x="5650" y="2158"/>
                  <a:pt x="5650" y="2158"/>
                  <a:pt x="5650" y="2158"/>
                </a:cubicBezTo>
                <a:cubicBezTo>
                  <a:pt x="5597" y="2129"/>
                  <a:pt x="5597" y="2129"/>
                  <a:pt x="5597" y="2129"/>
                </a:cubicBezTo>
                <a:cubicBezTo>
                  <a:pt x="5585" y="2057"/>
                  <a:pt x="5585" y="2057"/>
                  <a:pt x="5585" y="2057"/>
                </a:cubicBezTo>
                <a:cubicBezTo>
                  <a:pt x="5514" y="2034"/>
                  <a:pt x="5514" y="2034"/>
                  <a:pt x="5514" y="2034"/>
                </a:cubicBezTo>
                <a:cubicBezTo>
                  <a:pt x="5425" y="1939"/>
                  <a:pt x="5425" y="1939"/>
                  <a:pt x="5425" y="1939"/>
                </a:cubicBezTo>
                <a:cubicBezTo>
                  <a:pt x="5455" y="1915"/>
                  <a:pt x="5455" y="1915"/>
                  <a:pt x="5455" y="1915"/>
                </a:cubicBezTo>
                <a:cubicBezTo>
                  <a:pt x="5484" y="1891"/>
                  <a:pt x="5484" y="1891"/>
                  <a:pt x="5484" y="1891"/>
                </a:cubicBezTo>
                <a:cubicBezTo>
                  <a:pt x="5597" y="1975"/>
                  <a:pt x="5597" y="1975"/>
                  <a:pt x="5597" y="1975"/>
                </a:cubicBezTo>
                <a:cubicBezTo>
                  <a:pt x="5638" y="2034"/>
                  <a:pt x="5638" y="2034"/>
                  <a:pt x="5638" y="2034"/>
                </a:cubicBezTo>
                <a:cubicBezTo>
                  <a:pt x="5686" y="2040"/>
                  <a:pt x="5686" y="2040"/>
                  <a:pt x="5686" y="2040"/>
                </a:cubicBezTo>
                <a:cubicBezTo>
                  <a:pt x="5704" y="1975"/>
                  <a:pt x="5704" y="1975"/>
                  <a:pt x="5704" y="1975"/>
                </a:cubicBezTo>
                <a:cubicBezTo>
                  <a:pt x="5763" y="1957"/>
                  <a:pt x="5763" y="1957"/>
                  <a:pt x="5763" y="1957"/>
                </a:cubicBezTo>
                <a:cubicBezTo>
                  <a:pt x="5769" y="1927"/>
                  <a:pt x="5769" y="1927"/>
                  <a:pt x="5769" y="1927"/>
                </a:cubicBezTo>
                <a:cubicBezTo>
                  <a:pt x="5811" y="1927"/>
                  <a:pt x="5811" y="1927"/>
                  <a:pt x="5811" y="1927"/>
                </a:cubicBezTo>
                <a:cubicBezTo>
                  <a:pt x="5828" y="1897"/>
                  <a:pt x="5828" y="1897"/>
                  <a:pt x="5828" y="1897"/>
                </a:cubicBezTo>
                <a:cubicBezTo>
                  <a:pt x="5822" y="1856"/>
                  <a:pt x="5822" y="1856"/>
                  <a:pt x="5822" y="1856"/>
                </a:cubicBezTo>
                <a:cubicBezTo>
                  <a:pt x="5745" y="1856"/>
                  <a:pt x="5745" y="1856"/>
                  <a:pt x="5745" y="1856"/>
                </a:cubicBezTo>
                <a:cubicBezTo>
                  <a:pt x="5745" y="1832"/>
                  <a:pt x="5745" y="1832"/>
                  <a:pt x="5745" y="1832"/>
                </a:cubicBezTo>
                <a:cubicBezTo>
                  <a:pt x="5698" y="1797"/>
                  <a:pt x="5698" y="1797"/>
                  <a:pt x="5698" y="1797"/>
                </a:cubicBezTo>
                <a:cubicBezTo>
                  <a:pt x="5662" y="1791"/>
                  <a:pt x="5662" y="1791"/>
                  <a:pt x="5662" y="1791"/>
                </a:cubicBezTo>
                <a:cubicBezTo>
                  <a:pt x="5609" y="1767"/>
                  <a:pt x="5609" y="1767"/>
                  <a:pt x="5609" y="1767"/>
                </a:cubicBezTo>
                <a:cubicBezTo>
                  <a:pt x="5573" y="1767"/>
                  <a:pt x="5573" y="1767"/>
                  <a:pt x="5573" y="1767"/>
                </a:cubicBezTo>
                <a:cubicBezTo>
                  <a:pt x="5561" y="1737"/>
                  <a:pt x="5561" y="1737"/>
                  <a:pt x="5561" y="1737"/>
                </a:cubicBezTo>
                <a:cubicBezTo>
                  <a:pt x="5544" y="1708"/>
                  <a:pt x="5544" y="1708"/>
                  <a:pt x="5544" y="1708"/>
                </a:cubicBezTo>
                <a:cubicBezTo>
                  <a:pt x="5479" y="1708"/>
                  <a:pt x="5479" y="1708"/>
                  <a:pt x="5479" y="1708"/>
                </a:cubicBezTo>
                <a:cubicBezTo>
                  <a:pt x="5449" y="1708"/>
                  <a:pt x="5449" y="1708"/>
                  <a:pt x="5449" y="1708"/>
                </a:cubicBezTo>
                <a:cubicBezTo>
                  <a:pt x="5449" y="1654"/>
                  <a:pt x="5449" y="1654"/>
                  <a:pt x="5449" y="1654"/>
                </a:cubicBezTo>
                <a:cubicBezTo>
                  <a:pt x="5496" y="1654"/>
                  <a:pt x="5496" y="1654"/>
                  <a:pt x="5496" y="1654"/>
                </a:cubicBezTo>
                <a:cubicBezTo>
                  <a:pt x="5520" y="1636"/>
                  <a:pt x="5520" y="1636"/>
                  <a:pt x="5520" y="1636"/>
                </a:cubicBezTo>
                <a:cubicBezTo>
                  <a:pt x="5455" y="1619"/>
                  <a:pt x="5455" y="1619"/>
                  <a:pt x="5455" y="1619"/>
                </a:cubicBezTo>
                <a:cubicBezTo>
                  <a:pt x="5467" y="1595"/>
                  <a:pt x="5467" y="1595"/>
                  <a:pt x="5467" y="1595"/>
                </a:cubicBezTo>
                <a:cubicBezTo>
                  <a:pt x="5496" y="1589"/>
                  <a:pt x="5496" y="1589"/>
                  <a:pt x="5496" y="1589"/>
                </a:cubicBezTo>
                <a:cubicBezTo>
                  <a:pt x="5461" y="1559"/>
                  <a:pt x="5461" y="1559"/>
                  <a:pt x="5461" y="1559"/>
                </a:cubicBezTo>
                <a:cubicBezTo>
                  <a:pt x="5407" y="1542"/>
                  <a:pt x="5407" y="1542"/>
                  <a:pt x="5407" y="1542"/>
                </a:cubicBezTo>
                <a:cubicBezTo>
                  <a:pt x="5425" y="1512"/>
                  <a:pt x="5425" y="1512"/>
                  <a:pt x="5425" y="1512"/>
                </a:cubicBezTo>
                <a:cubicBezTo>
                  <a:pt x="5372" y="1488"/>
                  <a:pt x="5372" y="1488"/>
                  <a:pt x="5372" y="1488"/>
                </a:cubicBezTo>
                <a:cubicBezTo>
                  <a:pt x="5312" y="1494"/>
                  <a:pt x="5312" y="1494"/>
                  <a:pt x="5312" y="1494"/>
                </a:cubicBezTo>
                <a:cubicBezTo>
                  <a:pt x="5306" y="1465"/>
                  <a:pt x="5306" y="1465"/>
                  <a:pt x="5306" y="1465"/>
                </a:cubicBezTo>
                <a:cubicBezTo>
                  <a:pt x="5259" y="1465"/>
                  <a:pt x="5259" y="1465"/>
                  <a:pt x="5259" y="1465"/>
                </a:cubicBezTo>
                <a:cubicBezTo>
                  <a:pt x="5235" y="1459"/>
                  <a:pt x="5235" y="1459"/>
                  <a:pt x="5235" y="1459"/>
                </a:cubicBezTo>
                <a:cubicBezTo>
                  <a:pt x="5277" y="1429"/>
                  <a:pt x="5277" y="1429"/>
                  <a:pt x="5277" y="1429"/>
                </a:cubicBezTo>
                <a:cubicBezTo>
                  <a:pt x="5224" y="1417"/>
                  <a:pt x="5224" y="1417"/>
                  <a:pt x="5224" y="1417"/>
                </a:cubicBezTo>
                <a:cubicBezTo>
                  <a:pt x="5152" y="1429"/>
                  <a:pt x="5152" y="1429"/>
                  <a:pt x="5152" y="1429"/>
                </a:cubicBezTo>
                <a:cubicBezTo>
                  <a:pt x="5111" y="1387"/>
                  <a:pt x="5111" y="1387"/>
                  <a:pt x="5111" y="1387"/>
                </a:cubicBezTo>
                <a:cubicBezTo>
                  <a:pt x="5105" y="1358"/>
                  <a:pt x="5105" y="1358"/>
                  <a:pt x="5105" y="1358"/>
                </a:cubicBezTo>
                <a:cubicBezTo>
                  <a:pt x="5057" y="1358"/>
                  <a:pt x="5057" y="1358"/>
                  <a:pt x="5057" y="1358"/>
                </a:cubicBezTo>
                <a:cubicBezTo>
                  <a:pt x="5057" y="1328"/>
                  <a:pt x="5057" y="1328"/>
                  <a:pt x="5057" y="1328"/>
                </a:cubicBezTo>
                <a:cubicBezTo>
                  <a:pt x="4986" y="1304"/>
                  <a:pt x="4986" y="1304"/>
                  <a:pt x="4986" y="1304"/>
                </a:cubicBezTo>
                <a:cubicBezTo>
                  <a:pt x="4897" y="1304"/>
                  <a:pt x="4897" y="1304"/>
                  <a:pt x="4897" y="1304"/>
                </a:cubicBezTo>
                <a:cubicBezTo>
                  <a:pt x="4886" y="1328"/>
                  <a:pt x="4886" y="1328"/>
                  <a:pt x="4886" y="1328"/>
                </a:cubicBezTo>
                <a:cubicBezTo>
                  <a:pt x="4844" y="1334"/>
                  <a:pt x="4844" y="1334"/>
                  <a:pt x="4844" y="1334"/>
                </a:cubicBezTo>
                <a:cubicBezTo>
                  <a:pt x="4802" y="1328"/>
                  <a:pt x="4802" y="1328"/>
                  <a:pt x="4802" y="1328"/>
                </a:cubicBezTo>
                <a:cubicBezTo>
                  <a:pt x="4785" y="1358"/>
                  <a:pt x="4785" y="1358"/>
                  <a:pt x="4785" y="1358"/>
                </a:cubicBezTo>
                <a:cubicBezTo>
                  <a:pt x="4743" y="1358"/>
                  <a:pt x="4743" y="1358"/>
                  <a:pt x="4743" y="1358"/>
                </a:cubicBezTo>
                <a:cubicBezTo>
                  <a:pt x="4737" y="1322"/>
                  <a:pt x="4737" y="1322"/>
                  <a:pt x="4737" y="1322"/>
                </a:cubicBezTo>
                <a:cubicBezTo>
                  <a:pt x="4767" y="1281"/>
                  <a:pt x="4767" y="1281"/>
                  <a:pt x="4767" y="1281"/>
                </a:cubicBezTo>
                <a:cubicBezTo>
                  <a:pt x="4725" y="1233"/>
                  <a:pt x="4725" y="1233"/>
                  <a:pt x="4725" y="1233"/>
                </a:cubicBezTo>
                <a:cubicBezTo>
                  <a:pt x="4702" y="1186"/>
                  <a:pt x="4702" y="1186"/>
                  <a:pt x="4702" y="1186"/>
                </a:cubicBezTo>
                <a:cubicBezTo>
                  <a:pt x="4625" y="1186"/>
                  <a:pt x="4625" y="1186"/>
                  <a:pt x="4625" y="1186"/>
                </a:cubicBezTo>
                <a:cubicBezTo>
                  <a:pt x="4583" y="1221"/>
                  <a:pt x="4583" y="1221"/>
                  <a:pt x="4583" y="1221"/>
                </a:cubicBezTo>
                <a:cubicBezTo>
                  <a:pt x="4530" y="1221"/>
                  <a:pt x="4530" y="1221"/>
                  <a:pt x="4530" y="1221"/>
                </a:cubicBezTo>
                <a:cubicBezTo>
                  <a:pt x="4494" y="1245"/>
                  <a:pt x="4494" y="1245"/>
                  <a:pt x="4494" y="1245"/>
                </a:cubicBezTo>
                <a:cubicBezTo>
                  <a:pt x="4488" y="1293"/>
                  <a:pt x="4488" y="1293"/>
                  <a:pt x="4488" y="1293"/>
                </a:cubicBezTo>
                <a:cubicBezTo>
                  <a:pt x="4518" y="1340"/>
                  <a:pt x="4518" y="1340"/>
                  <a:pt x="4518" y="1340"/>
                </a:cubicBezTo>
                <a:cubicBezTo>
                  <a:pt x="4494" y="1370"/>
                  <a:pt x="4494" y="1370"/>
                  <a:pt x="4494" y="1370"/>
                </a:cubicBezTo>
                <a:cubicBezTo>
                  <a:pt x="4542" y="1429"/>
                  <a:pt x="4542" y="1429"/>
                  <a:pt x="4542" y="1429"/>
                </a:cubicBezTo>
                <a:cubicBezTo>
                  <a:pt x="4506" y="1435"/>
                  <a:pt x="4506" y="1435"/>
                  <a:pt x="4506" y="1435"/>
                </a:cubicBezTo>
                <a:cubicBezTo>
                  <a:pt x="4453" y="1387"/>
                  <a:pt x="4453" y="1387"/>
                  <a:pt x="4453" y="1387"/>
                </a:cubicBezTo>
                <a:cubicBezTo>
                  <a:pt x="4435" y="1316"/>
                  <a:pt x="4435" y="1316"/>
                  <a:pt x="4435" y="1316"/>
                </a:cubicBezTo>
                <a:cubicBezTo>
                  <a:pt x="4429" y="1269"/>
                  <a:pt x="4429" y="1269"/>
                  <a:pt x="4429" y="1269"/>
                </a:cubicBezTo>
                <a:cubicBezTo>
                  <a:pt x="4470" y="1221"/>
                  <a:pt x="4470" y="1221"/>
                  <a:pt x="4470" y="1221"/>
                </a:cubicBezTo>
                <a:cubicBezTo>
                  <a:pt x="4524" y="1186"/>
                  <a:pt x="4524" y="1186"/>
                  <a:pt x="4524" y="1186"/>
                </a:cubicBezTo>
                <a:cubicBezTo>
                  <a:pt x="4447" y="1186"/>
                  <a:pt x="4447" y="1186"/>
                  <a:pt x="4447" y="1186"/>
                </a:cubicBezTo>
                <a:cubicBezTo>
                  <a:pt x="4370" y="1192"/>
                  <a:pt x="4370" y="1192"/>
                  <a:pt x="4370" y="1192"/>
                </a:cubicBezTo>
                <a:cubicBezTo>
                  <a:pt x="4299" y="1251"/>
                  <a:pt x="4299" y="1251"/>
                  <a:pt x="4299" y="1251"/>
                </a:cubicBezTo>
                <a:cubicBezTo>
                  <a:pt x="4257" y="1328"/>
                  <a:pt x="4257" y="1328"/>
                  <a:pt x="4257" y="1328"/>
                </a:cubicBezTo>
                <a:cubicBezTo>
                  <a:pt x="4251" y="1429"/>
                  <a:pt x="4251" y="1429"/>
                  <a:pt x="4251" y="1429"/>
                </a:cubicBezTo>
                <a:cubicBezTo>
                  <a:pt x="4316" y="1441"/>
                  <a:pt x="4316" y="1441"/>
                  <a:pt x="4316" y="1441"/>
                </a:cubicBezTo>
                <a:cubicBezTo>
                  <a:pt x="4364" y="1441"/>
                  <a:pt x="4364" y="1441"/>
                  <a:pt x="4364" y="1441"/>
                </a:cubicBezTo>
                <a:cubicBezTo>
                  <a:pt x="4381" y="1482"/>
                  <a:pt x="4381" y="1482"/>
                  <a:pt x="4381" y="1482"/>
                </a:cubicBezTo>
                <a:cubicBezTo>
                  <a:pt x="4334" y="1470"/>
                  <a:pt x="4334" y="1470"/>
                  <a:pt x="4334" y="1470"/>
                </a:cubicBezTo>
                <a:cubicBezTo>
                  <a:pt x="4275" y="1488"/>
                  <a:pt x="4275" y="1488"/>
                  <a:pt x="4275" y="1488"/>
                </a:cubicBezTo>
                <a:cubicBezTo>
                  <a:pt x="4322" y="1530"/>
                  <a:pt x="4322" y="1530"/>
                  <a:pt x="4322" y="1530"/>
                </a:cubicBezTo>
                <a:cubicBezTo>
                  <a:pt x="4388" y="1530"/>
                  <a:pt x="4388" y="1530"/>
                  <a:pt x="4388" y="1530"/>
                </a:cubicBezTo>
                <a:cubicBezTo>
                  <a:pt x="4417" y="1518"/>
                  <a:pt x="4417" y="1518"/>
                  <a:pt x="4417" y="1518"/>
                </a:cubicBezTo>
                <a:cubicBezTo>
                  <a:pt x="4459" y="1548"/>
                  <a:pt x="4459" y="1548"/>
                  <a:pt x="4459" y="1548"/>
                </a:cubicBezTo>
                <a:cubicBezTo>
                  <a:pt x="4542" y="1571"/>
                  <a:pt x="4542" y="1571"/>
                  <a:pt x="4542" y="1571"/>
                </a:cubicBezTo>
                <a:cubicBezTo>
                  <a:pt x="4494" y="1589"/>
                  <a:pt x="4494" y="1589"/>
                  <a:pt x="4494" y="1589"/>
                </a:cubicBezTo>
                <a:cubicBezTo>
                  <a:pt x="4488" y="1631"/>
                  <a:pt x="4488" y="1631"/>
                  <a:pt x="4488" y="1631"/>
                </a:cubicBezTo>
                <a:cubicBezTo>
                  <a:pt x="4524" y="1654"/>
                  <a:pt x="4524" y="1654"/>
                  <a:pt x="4524" y="1654"/>
                </a:cubicBezTo>
                <a:cubicBezTo>
                  <a:pt x="4470" y="1731"/>
                  <a:pt x="4470" y="1731"/>
                  <a:pt x="4470" y="1731"/>
                </a:cubicBezTo>
                <a:cubicBezTo>
                  <a:pt x="4441" y="1791"/>
                  <a:pt x="4441" y="1791"/>
                  <a:pt x="4441" y="1791"/>
                </a:cubicBezTo>
                <a:cubicBezTo>
                  <a:pt x="4405" y="1832"/>
                  <a:pt x="4405" y="1832"/>
                  <a:pt x="4405" y="1832"/>
                </a:cubicBezTo>
                <a:cubicBezTo>
                  <a:pt x="4364" y="1814"/>
                  <a:pt x="4364" y="1814"/>
                  <a:pt x="4364" y="1814"/>
                </a:cubicBezTo>
                <a:cubicBezTo>
                  <a:pt x="4340" y="1749"/>
                  <a:pt x="4340" y="1749"/>
                  <a:pt x="4340" y="1749"/>
                </a:cubicBezTo>
                <a:cubicBezTo>
                  <a:pt x="4364" y="1708"/>
                  <a:pt x="4364" y="1708"/>
                  <a:pt x="4364" y="1708"/>
                </a:cubicBezTo>
                <a:cubicBezTo>
                  <a:pt x="4293" y="1648"/>
                  <a:pt x="4293" y="1648"/>
                  <a:pt x="4293" y="1648"/>
                </a:cubicBezTo>
                <a:cubicBezTo>
                  <a:pt x="4239" y="1696"/>
                  <a:pt x="4239" y="1696"/>
                  <a:pt x="4239" y="1696"/>
                </a:cubicBezTo>
                <a:cubicBezTo>
                  <a:pt x="4156" y="1607"/>
                  <a:pt x="4156" y="1607"/>
                  <a:pt x="4156" y="1607"/>
                </a:cubicBezTo>
                <a:cubicBezTo>
                  <a:pt x="4127" y="1595"/>
                  <a:pt x="4127" y="1595"/>
                  <a:pt x="4127" y="1595"/>
                </a:cubicBezTo>
                <a:cubicBezTo>
                  <a:pt x="4133" y="1548"/>
                  <a:pt x="4133" y="1548"/>
                  <a:pt x="4133" y="1548"/>
                </a:cubicBezTo>
                <a:cubicBezTo>
                  <a:pt x="4121" y="1494"/>
                  <a:pt x="4121" y="1494"/>
                  <a:pt x="4121" y="1494"/>
                </a:cubicBezTo>
                <a:cubicBezTo>
                  <a:pt x="4085" y="1494"/>
                  <a:pt x="4085" y="1494"/>
                  <a:pt x="4085" y="1494"/>
                </a:cubicBezTo>
                <a:cubicBezTo>
                  <a:pt x="4085" y="1447"/>
                  <a:pt x="4085" y="1447"/>
                  <a:pt x="4085" y="1447"/>
                </a:cubicBezTo>
                <a:cubicBezTo>
                  <a:pt x="4026" y="1399"/>
                  <a:pt x="4026" y="1399"/>
                  <a:pt x="4026" y="1399"/>
                </a:cubicBezTo>
                <a:cubicBezTo>
                  <a:pt x="3955" y="1399"/>
                  <a:pt x="3955" y="1399"/>
                  <a:pt x="3955" y="1399"/>
                </a:cubicBezTo>
                <a:cubicBezTo>
                  <a:pt x="3943" y="1423"/>
                  <a:pt x="3943" y="1423"/>
                  <a:pt x="3943" y="1423"/>
                </a:cubicBezTo>
                <a:cubicBezTo>
                  <a:pt x="3907" y="1429"/>
                  <a:pt x="3907" y="1429"/>
                  <a:pt x="3907" y="1429"/>
                </a:cubicBezTo>
                <a:cubicBezTo>
                  <a:pt x="3878" y="1476"/>
                  <a:pt x="3878" y="1476"/>
                  <a:pt x="3878" y="1476"/>
                </a:cubicBezTo>
                <a:cubicBezTo>
                  <a:pt x="3895" y="1512"/>
                  <a:pt x="3895" y="1512"/>
                  <a:pt x="3895" y="1512"/>
                </a:cubicBezTo>
                <a:cubicBezTo>
                  <a:pt x="3883" y="1542"/>
                  <a:pt x="3883" y="1542"/>
                  <a:pt x="3883" y="1542"/>
                </a:cubicBezTo>
                <a:cubicBezTo>
                  <a:pt x="3943" y="1589"/>
                  <a:pt x="3943" y="1589"/>
                  <a:pt x="3943" y="1589"/>
                </a:cubicBezTo>
                <a:cubicBezTo>
                  <a:pt x="3996" y="1619"/>
                  <a:pt x="3996" y="1619"/>
                  <a:pt x="3996" y="1619"/>
                </a:cubicBezTo>
                <a:cubicBezTo>
                  <a:pt x="3978" y="1660"/>
                  <a:pt x="3978" y="1660"/>
                  <a:pt x="3978" y="1660"/>
                </a:cubicBezTo>
                <a:cubicBezTo>
                  <a:pt x="3919" y="1648"/>
                  <a:pt x="3919" y="1648"/>
                  <a:pt x="3919" y="1648"/>
                </a:cubicBezTo>
                <a:cubicBezTo>
                  <a:pt x="3937" y="1702"/>
                  <a:pt x="3937" y="1702"/>
                  <a:pt x="3937" y="1702"/>
                </a:cubicBezTo>
                <a:cubicBezTo>
                  <a:pt x="3990" y="1696"/>
                  <a:pt x="3990" y="1696"/>
                  <a:pt x="3990" y="1696"/>
                </a:cubicBezTo>
                <a:cubicBezTo>
                  <a:pt x="4044" y="1660"/>
                  <a:pt x="4044" y="1660"/>
                  <a:pt x="4044" y="1660"/>
                </a:cubicBezTo>
                <a:cubicBezTo>
                  <a:pt x="4044" y="1714"/>
                  <a:pt x="4044" y="1714"/>
                  <a:pt x="4044" y="1714"/>
                </a:cubicBezTo>
                <a:cubicBezTo>
                  <a:pt x="3949" y="1767"/>
                  <a:pt x="3949" y="1767"/>
                  <a:pt x="3949" y="1767"/>
                </a:cubicBezTo>
                <a:cubicBezTo>
                  <a:pt x="3955" y="1838"/>
                  <a:pt x="3955" y="1838"/>
                  <a:pt x="3955" y="1838"/>
                </a:cubicBezTo>
                <a:cubicBezTo>
                  <a:pt x="3890" y="1802"/>
                  <a:pt x="3890" y="1802"/>
                  <a:pt x="3890" y="1802"/>
                </a:cubicBezTo>
                <a:cubicBezTo>
                  <a:pt x="3907" y="1749"/>
                  <a:pt x="3907" y="1749"/>
                  <a:pt x="3907" y="1749"/>
                </a:cubicBezTo>
                <a:cubicBezTo>
                  <a:pt x="3872" y="1749"/>
                  <a:pt x="3872" y="1749"/>
                  <a:pt x="3872" y="1749"/>
                </a:cubicBezTo>
                <a:cubicBezTo>
                  <a:pt x="3866" y="1702"/>
                  <a:pt x="3866" y="1702"/>
                  <a:pt x="3866" y="1702"/>
                </a:cubicBezTo>
                <a:cubicBezTo>
                  <a:pt x="3901" y="1702"/>
                  <a:pt x="3901" y="1702"/>
                  <a:pt x="3901" y="1702"/>
                </a:cubicBezTo>
                <a:cubicBezTo>
                  <a:pt x="3890" y="1631"/>
                  <a:pt x="3890" y="1631"/>
                  <a:pt x="3890" y="1631"/>
                </a:cubicBezTo>
                <a:cubicBezTo>
                  <a:pt x="3801" y="1583"/>
                  <a:pt x="3801" y="1583"/>
                  <a:pt x="3801" y="1583"/>
                </a:cubicBezTo>
                <a:cubicBezTo>
                  <a:pt x="3783" y="1636"/>
                  <a:pt x="3783" y="1636"/>
                  <a:pt x="3783" y="1636"/>
                </a:cubicBezTo>
                <a:cubicBezTo>
                  <a:pt x="3729" y="1660"/>
                  <a:pt x="3729" y="1660"/>
                  <a:pt x="3729" y="1660"/>
                </a:cubicBezTo>
                <a:cubicBezTo>
                  <a:pt x="3812" y="1714"/>
                  <a:pt x="3812" y="1714"/>
                  <a:pt x="3812" y="1714"/>
                </a:cubicBezTo>
                <a:cubicBezTo>
                  <a:pt x="3777" y="1743"/>
                  <a:pt x="3777" y="1743"/>
                  <a:pt x="3777" y="1743"/>
                </a:cubicBezTo>
                <a:cubicBezTo>
                  <a:pt x="3759" y="1785"/>
                  <a:pt x="3759" y="1785"/>
                  <a:pt x="3759" y="1785"/>
                </a:cubicBezTo>
                <a:cubicBezTo>
                  <a:pt x="3605" y="1791"/>
                  <a:pt x="3605" y="1791"/>
                  <a:pt x="3605" y="1791"/>
                </a:cubicBezTo>
                <a:cubicBezTo>
                  <a:pt x="3528" y="1761"/>
                  <a:pt x="3528" y="1761"/>
                  <a:pt x="3528" y="1761"/>
                </a:cubicBezTo>
                <a:cubicBezTo>
                  <a:pt x="3474" y="1749"/>
                  <a:pt x="3474" y="1749"/>
                  <a:pt x="3474" y="1749"/>
                </a:cubicBezTo>
                <a:cubicBezTo>
                  <a:pt x="3397" y="1708"/>
                  <a:pt x="3397" y="1708"/>
                  <a:pt x="3397" y="1708"/>
                </a:cubicBezTo>
                <a:cubicBezTo>
                  <a:pt x="3344" y="1737"/>
                  <a:pt x="3344" y="1737"/>
                  <a:pt x="3344" y="1737"/>
                </a:cubicBezTo>
                <a:cubicBezTo>
                  <a:pt x="3267" y="1773"/>
                  <a:pt x="3267" y="1773"/>
                  <a:pt x="3267" y="1773"/>
                </a:cubicBezTo>
                <a:cubicBezTo>
                  <a:pt x="3285" y="1820"/>
                  <a:pt x="3285" y="1820"/>
                  <a:pt x="3285" y="1820"/>
                </a:cubicBezTo>
                <a:cubicBezTo>
                  <a:pt x="3273" y="1897"/>
                  <a:pt x="3273" y="1897"/>
                  <a:pt x="3273" y="1897"/>
                </a:cubicBezTo>
                <a:cubicBezTo>
                  <a:pt x="3225" y="1809"/>
                  <a:pt x="3225" y="1809"/>
                  <a:pt x="3225" y="1809"/>
                </a:cubicBezTo>
                <a:cubicBezTo>
                  <a:pt x="3148" y="1773"/>
                  <a:pt x="3148" y="1773"/>
                  <a:pt x="3148" y="1773"/>
                </a:cubicBezTo>
                <a:cubicBezTo>
                  <a:pt x="3065" y="1791"/>
                  <a:pt x="3065" y="1791"/>
                  <a:pt x="3065" y="1791"/>
                </a:cubicBezTo>
                <a:cubicBezTo>
                  <a:pt x="2876" y="1773"/>
                  <a:pt x="2876" y="1773"/>
                  <a:pt x="2876" y="1773"/>
                </a:cubicBezTo>
                <a:cubicBezTo>
                  <a:pt x="2876" y="1749"/>
                  <a:pt x="2876" y="1749"/>
                  <a:pt x="2876" y="1749"/>
                </a:cubicBezTo>
                <a:cubicBezTo>
                  <a:pt x="2941" y="1725"/>
                  <a:pt x="2941" y="1725"/>
                  <a:pt x="2941" y="1725"/>
                </a:cubicBezTo>
                <a:cubicBezTo>
                  <a:pt x="2846" y="1678"/>
                  <a:pt x="2846" y="1678"/>
                  <a:pt x="2846" y="1678"/>
                </a:cubicBezTo>
                <a:cubicBezTo>
                  <a:pt x="2787" y="1678"/>
                  <a:pt x="2787" y="1678"/>
                  <a:pt x="2787" y="1678"/>
                </a:cubicBezTo>
                <a:cubicBezTo>
                  <a:pt x="2615" y="1631"/>
                  <a:pt x="2615" y="1631"/>
                  <a:pt x="2615" y="1631"/>
                </a:cubicBezTo>
                <a:cubicBezTo>
                  <a:pt x="2573" y="1595"/>
                  <a:pt x="2573" y="1595"/>
                  <a:pt x="2573" y="1595"/>
                </a:cubicBezTo>
                <a:cubicBezTo>
                  <a:pt x="2496" y="1583"/>
                  <a:pt x="2496" y="1583"/>
                  <a:pt x="2496" y="1583"/>
                </a:cubicBezTo>
                <a:cubicBezTo>
                  <a:pt x="2449" y="1589"/>
                  <a:pt x="2449" y="1589"/>
                  <a:pt x="2449" y="1589"/>
                </a:cubicBezTo>
                <a:cubicBezTo>
                  <a:pt x="2431" y="1619"/>
                  <a:pt x="2431" y="1619"/>
                  <a:pt x="2431" y="1619"/>
                </a:cubicBezTo>
                <a:cubicBezTo>
                  <a:pt x="2389" y="1631"/>
                  <a:pt x="2389" y="1631"/>
                  <a:pt x="2389" y="1631"/>
                </a:cubicBezTo>
                <a:cubicBezTo>
                  <a:pt x="2342" y="1559"/>
                  <a:pt x="2342" y="1559"/>
                  <a:pt x="2342" y="1559"/>
                </a:cubicBezTo>
                <a:cubicBezTo>
                  <a:pt x="2318" y="1619"/>
                  <a:pt x="2318" y="1619"/>
                  <a:pt x="2318" y="1619"/>
                </a:cubicBezTo>
                <a:cubicBezTo>
                  <a:pt x="2265" y="1613"/>
                  <a:pt x="2265" y="1613"/>
                  <a:pt x="2265" y="1613"/>
                </a:cubicBezTo>
                <a:cubicBezTo>
                  <a:pt x="2217" y="1530"/>
                  <a:pt x="2217" y="1530"/>
                  <a:pt x="2217" y="1530"/>
                </a:cubicBezTo>
                <a:cubicBezTo>
                  <a:pt x="2158" y="1512"/>
                  <a:pt x="2158" y="1512"/>
                  <a:pt x="2158" y="1512"/>
                </a:cubicBezTo>
                <a:cubicBezTo>
                  <a:pt x="2140" y="1571"/>
                  <a:pt x="2140" y="1571"/>
                  <a:pt x="2140" y="1571"/>
                </a:cubicBezTo>
                <a:cubicBezTo>
                  <a:pt x="2105" y="1601"/>
                  <a:pt x="2105" y="1601"/>
                  <a:pt x="2105" y="1601"/>
                </a:cubicBezTo>
                <a:cubicBezTo>
                  <a:pt x="2045" y="1613"/>
                  <a:pt x="2045" y="1613"/>
                  <a:pt x="2045" y="1613"/>
                </a:cubicBezTo>
                <a:cubicBezTo>
                  <a:pt x="1974" y="1636"/>
                  <a:pt x="1974" y="1636"/>
                  <a:pt x="1974" y="1636"/>
                </a:cubicBezTo>
                <a:cubicBezTo>
                  <a:pt x="1897" y="1672"/>
                  <a:pt x="1897" y="1672"/>
                  <a:pt x="1897" y="1672"/>
                </a:cubicBezTo>
                <a:cubicBezTo>
                  <a:pt x="1957" y="1619"/>
                  <a:pt x="1957" y="1619"/>
                  <a:pt x="1957" y="1619"/>
                </a:cubicBezTo>
                <a:cubicBezTo>
                  <a:pt x="2022" y="1601"/>
                  <a:pt x="2022" y="1601"/>
                  <a:pt x="2022" y="1601"/>
                </a:cubicBezTo>
                <a:cubicBezTo>
                  <a:pt x="2069" y="1583"/>
                  <a:pt x="2069" y="1583"/>
                  <a:pt x="2069" y="1583"/>
                </a:cubicBezTo>
                <a:cubicBezTo>
                  <a:pt x="2087" y="1554"/>
                  <a:pt x="2087" y="1554"/>
                  <a:pt x="2087" y="1554"/>
                </a:cubicBezTo>
                <a:cubicBezTo>
                  <a:pt x="2063" y="1548"/>
                  <a:pt x="2063" y="1548"/>
                  <a:pt x="2063" y="1548"/>
                </a:cubicBezTo>
                <a:cubicBezTo>
                  <a:pt x="1986" y="1571"/>
                  <a:pt x="1986" y="1571"/>
                  <a:pt x="1986" y="1571"/>
                </a:cubicBezTo>
                <a:cubicBezTo>
                  <a:pt x="1897" y="1613"/>
                  <a:pt x="1897" y="1613"/>
                  <a:pt x="1897" y="1613"/>
                </a:cubicBezTo>
                <a:cubicBezTo>
                  <a:pt x="1850" y="1613"/>
                  <a:pt x="1850" y="1613"/>
                  <a:pt x="1850" y="1613"/>
                </a:cubicBezTo>
                <a:cubicBezTo>
                  <a:pt x="1802" y="1613"/>
                  <a:pt x="1802" y="1613"/>
                  <a:pt x="1802" y="1613"/>
                </a:cubicBezTo>
                <a:cubicBezTo>
                  <a:pt x="1713" y="1666"/>
                  <a:pt x="1713" y="1666"/>
                  <a:pt x="1713" y="1666"/>
                </a:cubicBezTo>
                <a:cubicBezTo>
                  <a:pt x="1624" y="1654"/>
                  <a:pt x="1624" y="1654"/>
                  <a:pt x="1624" y="1654"/>
                </a:cubicBezTo>
                <a:cubicBezTo>
                  <a:pt x="1553" y="1601"/>
                  <a:pt x="1553" y="1601"/>
                  <a:pt x="1553" y="1601"/>
                </a:cubicBezTo>
                <a:cubicBezTo>
                  <a:pt x="1423" y="1595"/>
                  <a:pt x="1423" y="1595"/>
                  <a:pt x="1423" y="1595"/>
                </a:cubicBezTo>
                <a:cubicBezTo>
                  <a:pt x="1376" y="1571"/>
                  <a:pt x="1376" y="1571"/>
                  <a:pt x="1376" y="1571"/>
                </a:cubicBezTo>
                <a:cubicBezTo>
                  <a:pt x="1310" y="1559"/>
                  <a:pt x="1310" y="1559"/>
                  <a:pt x="1310" y="1559"/>
                </a:cubicBezTo>
                <a:cubicBezTo>
                  <a:pt x="1233" y="1571"/>
                  <a:pt x="1233" y="1571"/>
                  <a:pt x="1233" y="1571"/>
                </a:cubicBezTo>
                <a:cubicBezTo>
                  <a:pt x="1180" y="1548"/>
                  <a:pt x="1180" y="1548"/>
                  <a:pt x="1180" y="1548"/>
                </a:cubicBezTo>
                <a:cubicBezTo>
                  <a:pt x="1097" y="1548"/>
                  <a:pt x="1097" y="1548"/>
                  <a:pt x="1097" y="1548"/>
                </a:cubicBezTo>
                <a:cubicBezTo>
                  <a:pt x="1008" y="1524"/>
                  <a:pt x="1008" y="1524"/>
                  <a:pt x="1008" y="1524"/>
                </a:cubicBezTo>
                <a:cubicBezTo>
                  <a:pt x="931" y="1524"/>
                  <a:pt x="931" y="1524"/>
                  <a:pt x="931" y="1524"/>
                </a:cubicBezTo>
                <a:cubicBezTo>
                  <a:pt x="866" y="1524"/>
                  <a:pt x="866" y="1524"/>
                  <a:pt x="866" y="1524"/>
                </a:cubicBezTo>
                <a:cubicBezTo>
                  <a:pt x="848" y="1482"/>
                  <a:pt x="848" y="1482"/>
                  <a:pt x="848" y="1482"/>
                </a:cubicBezTo>
                <a:cubicBezTo>
                  <a:pt x="723" y="1476"/>
                  <a:pt x="723" y="1476"/>
                  <a:pt x="723" y="1476"/>
                </a:cubicBezTo>
                <a:cubicBezTo>
                  <a:pt x="670" y="1482"/>
                  <a:pt x="670" y="1482"/>
                  <a:pt x="670" y="1482"/>
                </a:cubicBezTo>
                <a:cubicBezTo>
                  <a:pt x="688" y="1453"/>
                  <a:pt x="688" y="1453"/>
                  <a:pt x="688" y="1453"/>
                </a:cubicBezTo>
                <a:cubicBezTo>
                  <a:pt x="611" y="1447"/>
                  <a:pt x="611" y="1447"/>
                  <a:pt x="611" y="1447"/>
                </a:cubicBezTo>
                <a:cubicBezTo>
                  <a:pt x="545" y="1488"/>
                  <a:pt x="545" y="1488"/>
                  <a:pt x="545" y="1488"/>
                </a:cubicBezTo>
                <a:cubicBezTo>
                  <a:pt x="445" y="1488"/>
                  <a:pt x="445" y="1488"/>
                  <a:pt x="445" y="1488"/>
                </a:cubicBezTo>
                <a:cubicBezTo>
                  <a:pt x="368" y="1542"/>
                  <a:pt x="368" y="1542"/>
                  <a:pt x="368" y="1542"/>
                </a:cubicBezTo>
                <a:cubicBezTo>
                  <a:pt x="308" y="1542"/>
                  <a:pt x="308" y="1542"/>
                  <a:pt x="308" y="1542"/>
                </a:cubicBezTo>
                <a:cubicBezTo>
                  <a:pt x="255" y="1583"/>
                  <a:pt x="255" y="1583"/>
                  <a:pt x="255" y="1583"/>
                </a:cubicBezTo>
                <a:cubicBezTo>
                  <a:pt x="249" y="1636"/>
                  <a:pt x="249" y="1636"/>
                  <a:pt x="249" y="1636"/>
                </a:cubicBezTo>
                <a:cubicBezTo>
                  <a:pt x="184" y="1678"/>
                  <a:pt x="184" y="1678"/>
                  <a:pt x="184" y="1678"/>
                </a:cubicBezTo>
                <a:cubicBezTo>
                  <a:pt x="83" y="1678"/>
                  <a:pt x="83" y="1678"/>
                  <a:pt x="83" y="1678"/>
                </a:cubicBezTo>
                <a:cubicBezTo>
                  <a:pt x="65" y="1737"/>
                  <a:pt x="65" y="1737"/>
                  <a:pt x="65" y="1737"/>
                </a:cubicBezTo>
                <a:cubicBezTo>
                  <a:pt x="184" y="1791"/>
                  <a:pt x="184" y="1791"/>
                  <a:pt x="184" y="1791"/>
                </a:cubicBezTo>
                <a:cubicBezTo>
                  <a:pt x="219" y="1844"/>
                  <a:pt x="219" y="1844"/>
                  <a:pt x="219" y="1844"/>
                </a:cubicBezTo>
                <a:cubicBezTo>
                  <a:pt x="285" y="1868"/>
                  <a:pt x="285" y="1868"/>
                  <a:pt x="285" y="1868"/>
                </a:cubicBezTo>
                <a:cubicBezTo>
                  <a:pt x="332" y="1933"/>
                  <a:pt x="332" y="1933"/>
                  <a:pt x="332" y="1933"/>
                </a:cubicBezTo>
                <a:cubicBezTo>
                  <a:pt x="267" y="1945"/>
                  <a:pt x="267" y="1945"/>
                  <a:pt x="267" y="1945"/>
                </a:cubicBezTo>
                <a:cubicBezTo>
                  <a:pt x="207" y="1933"/>
                  <a:pt x="207" y="1933"/>
                  <a:pt x="207" y="1933"/>
                </a:cubicBezTo>
                <a:cubicBezTo>
                  <a:pt x="201" y="1880"/>
                  <a:pt x="201" y="1880"/>
                  <a:pt x="201" y="1880"/>
                </a:cubicBezTo>
                <a:cubicBezTo>
                  <a:pt x="130" y="1921"/>
                  <a:pt x="130" y="1921"/>
                  <a:pt x="130" y="1921"/>
                </a:cubicBezTo>
                <a:cubicBezTo>
                  <a:pt x="71" y="1927"/>
                  <a:pt x="71" y="1927"/>
                  <a:pt x="71" y="1927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30" y="2004"/>
                  <a:pt x="30" y="2004"/>
                  <a:pt x="30" y="2004"/>
                </a:cubicBezTo>
                <a:cubicBezTo>
                  <a:pt x="71" y="2034"/>
                  <a:pt x="71" y="2034"/>
                  <a:pt x="71" y="2034"/>
                </a:cubicBezTo>
                <a:cubicBezTo>
                  <a:pt x="95" y="2093"/>
                  <a:pt x="95" y="2093"/>
                  <a:pt x="95" y="2093"/>
                </a:cubicBezTo>
                <a:cubicBezTo>
                  <a:pt x="279" y="2075"/>
                  <a:pt x="279" y="2075"/>
                  <a:pt x="279" y="2075"/>
                </a:cubicBezTo>
                <a:cubicBezTo>
                  <a:pt x="326" y="2046"/>
                  <a:pt x="326" y="2046"/>
                  <a:pt x="326" y="2046"/>
                </a:cubicBezTo>
                <a:cubicBezTo>
                  <a:pt x="373" y="2052"/>
                  <a:pt x="373" y="2052"/>
                  <a:pt x="373" y="2052"/>
                </a:cubicBezTo>
                <a:cubicBezTo>
                  <a:pt x="362" y="2105"/>
                  <a:pt x="362" y="2105"/>
                  <a:pt x="362" y="2105"/>
                </a:cubicBezTo>
                <a:cubicBezTo>
                  <a:pt x="362" y="2170"/>
                  <a:pt x="362" y="2170"/>
                  <a:pt x="362" y="2170"/>
                </a:cubicBezTo>
                <a:cubicBezTo>
                  <a:pt x="296" y="2170"/>
                  <a:pt x="296" y="2170"/>
                  <a:pt x="296" y="2170"/>
                </a:cubicBezTo>
                <a:cubicBezTo>
                  <a:pt x="231" y="2194"/>
                  <a:pt x="231" y="2194"/>
                  <a:pt x="231" y="2194"/>
                </a:cubicBezTo>
                <a:cubicBezTo>
                  <a:pt x="172" y="2188"/>
                  <a:pt x="172" y="2188"/>
                  <a:pt x="172" y="2188"/>
                </a:cubicBezTo>
                <a:cubicBezTo>
                  <a:pt x="154" y="2253"/>
                  <a:pt x="154" y="2253"/>
                  <a:pt x="154" y="2253"/>
                </a:cubicBezTo>
                <a:cubicBezTo>
                  <a:pt x="89" y="2312"/>
                  <a:pt x="89" y="2312"/>
                  <a:pt x="89" y="2312"/>
                </a:cubicBezTo>
                <a:cubicBezTo>
                  <a:pt x="101" y="2354"/>
                  <a:pt x="101" y="2354"/>
                  <a:pt x="101" y="2354"/>
                </a:cubicBezTo>
                <a:cubicBezTo>
                  <a:pt x="130" y="2360"/>
                  <a:pt x="130" y="2360"/>
                  <a:pt x="130" y="2360"/>
                </a:cubicBezTo>
                <a:cubicBezTo>
                  <a:pt x="142" y="2395"/>
                  <a:pt x="142" y="2395"/>
                  <a:pt x="142" y="2395"/>
                </a:cubicBezTo>
                <a:cubicBezTo>
                  <a:pt x="172" y="2449"/>
                  <a:pt x="172" y="2449"/>
                  <a:pt x="172" y="2449"/>
                </a:cubicBezTo>
                <a:cubicBezTo>
                  <a:pt x="249" y="2478"/>
                  <a:pt x="249" y="2478"/>
                  <a:pt x="249" y="2478"/>
                </a:cubicBezTo>
                <a:cubicBezTo>
                  <a:pt x="285" y="2431"/>
                  <a:pt x="285" y="2431"/>
                  <a:pt x="285" y="2431"/>
                </a:cubicBezTo>
                <a:cubicBezTo>
                  <a:pt x="326" y="2490"/>
                  <a:pt x="326" y="2490"/>
                  <a:pt x="326" y="2490"/>
                </a:cubicBezTo>
                <a:cubicBezTo>
                  <a:pt x="320" y="2573"/>
                  <a:pt x="320" y="2573"/>
                  <a:pt x="320" y="2573"/>
                </a:cubicBezTo>
                <a:cubicBezTo>
                  <a:pt x="356" y="2573"/>
                  <a:pt x="356" y="2573"/>
                  <a:pt x="356" y="2573"/>
                </a:cubicBezTo>
                <a:cubicBezTo>
                  <a:pt x="385" y="2555"/>
                  <a:pt x="385" y="2555"/>
                  <a:pt x="385" y="2555"/>
                </a:cubicBezTo>
                <a:cubicBezTo>
                  <a:pt x="445" y="2555"/>
                  <a:pt x="445" y="2555"/>
                  <a:pt x="445" y="2555"/>
                </a:cubicBezTo>
                <a:cubicBezTo>
                  <a:pt x="486" y="2573"/>
                  <a:pt x="486" y="2573"/>
                  <a:pt x="486" y="2573"/>
                </a:cubicBezTo>
                <a:cubicBezTo>
                  <a:pt x="504" y="2538"/>
                  <a:pt x="504" y="2538"/>
                  <a:pt x="504" y="2538"/>
                </a:cubicBezTo>
                <a:cubicBezTo>
                  <a:pt x="545" y="2567"/>
                  <a:pt x="545" y="2567"/>
                  <a:pt x="545" y="2567"/>
                </a:cubicBezTo>
                <a:cubicBezTo>
                  <a:pt x="587" y="2544"/>
                  <a:pt x="587" y="2544"/>
                  <a:pt x="587" y="2544"/>
                </a:cubicBezTo>
                <a:cubicBezTo>
                  <a:pt x="587" y="2544"/>
                  <a:pt x="563" y="2597"/>
                  <a:pt x="563" y="2615"/>
                </a:cubicBezTo>
                <a:cubicBezTo>
                  <a:pt x="563" y="2632"/>
                  <a:pt x="528" y="2656"/>
                  <a:pt x="510" y="2662"/>
                </a:cubicBezTo>
                <a:cubicBezTo>
                  <a:pt x="492" y="2674"/>
                  <a:pt x="421" y="2733"/>
                  <a:pt x="421" y="2733"/>
                </a:cubicBezTo>
                <a:cubicBezTo>
                  <a:pt x="391" y="2775"/>
                  <a:pt x="391" y="2775"/>
                  <a:pt x="391" y="2775"/>
                </a:cubicBezTo>
                <a:cubicBezTo>
                  <a:pt x="332" y="2775"/>
                  <a:pt x="332" y="2775"/>
                  <a:pt x="332" y="2775"/>
                </a:cubicBezTo>
                <a:cubicBezTo>
                  <a:pt x="279" y="2816"/>
                  <a:pt x="279" y="2816"/>
                  <a:pt x="279" y="2816"/>
                </a:cubicBezTo>
                <a:cubicBezTo>
                  <a:pt x="201" y="2834"/>
                  <a:pt x="201" y="2834"/>
                  <a:pt x="201" y="2834"/>
                </a:cubicBezTo>
                <a:cubicBezTo>
                  <a:pt x="136" y="2887"/>
                  <a:pt x="136" y="2887"/>
                  <a:pt x="136" y="2887"/>
                </a:cubicBezTo>
                <a:cubicBezTo>
                  <a:pt x="172" y="2905"/>
                  <a:pt x="172" y="2905"/>
                  <a:pt x="172" y="2905"/>
                </a:cubicBezTo>
                <a:cubicBezTo>
                  <a:pt x="237" y="2858"/>
                  <a:pt x="237" y="2858"/>
                  <a:pt x="237" y="2858"/>
                </a:cubicBezTo>
                <a:cubicBezTo>
                  <a:pt x="279" y="2852"/>
                  <a:pt x="279" y="2852"/>
                  <a:pt x="279" y="2852"/>
                </a:cubicBezTo>
                <a:cubicBezTo>
                  <a:pt x="350" y="2816"/>
                  <a:pt x="350" y="2816"/>
                  <a:pt x="350" y="2816"/>
                </a:cubicBezTo>
                <a:cubicBezTo>
                  <a:pt x="433" y="2781"/>
                  <a:pt x="433" y="2781"/>
                  <a:pt x="433" y="2781"/>
                </a:cubicBezTo>
                <a:cubicBezTo>
                  <a:pt x="593" y="2704"/>
                  <a:pt x="593" y="2704"/>
                  <a:pt x="593" y="2704"/>
                </a:cubicBezTo>
                <a:cubicBezTo>
                  <a:pt x="616" y="2656"/>
                  <a:pt x="616" y="2656"/>
                  <a:pt x="616" y="2656"/>
                </a:cubicBezTo>
                <a:cubicBezTo>
                  <a:pt x="789" y="2561"/>
                  <a:pt x="789" y="2561"/>
                  <a:pt x="789" y="2561"/>
                </a:cubicBezTo>
                <a:cubicBezTo>
                  <a:pt x="741" y="2496"/>
                  <a:pt x="741" y="2496"/>
                  <a:pt x="741" y="2496"/>
                </a:cubicBezTo>
                <a:cubicBezTo>
                  <a:pt x="830" y="2449"/>
                  <a:pt x="830" y="2449"/>
                  <a:pt x="830" y="2449"/>
                </a:cubicBezTo>
                <a:cubicBezTo>
                  <a:pt x="871" y="2372"/>
                  <a:pt x="871" y="2372"/>
                  <a:pt x="871" y="2372"/>
                </a:cubicBezTo>
                <a:cubicBezTo>
                  <a:pt x="949" y="2354"/>
                  <a:pt x="949" y="2354"/>
                  <a:pt x="949" y="2354"/>
                </a:cubicBezTo>
                <a:cubicBezTo>
                  <a:pt x="990" y="2378"/>
                  <a:pt x="990" y="2378"/>
                  <a:pt x="990" y="2378"/>
                </a:cubicBezTo>
                <a:cubicBezTo>
                  <a:pt x="901" y="2413"/>
                  <a:pt x="901" y="2413"/>
                  <a:pt x="901" y="2413"/>
                </a:cubicBezTo>
                <a:cubicBezTo>
                  <a:pt x="877" y="2461"/>
                  <a:pt x="877" y="2461"/>
                  <a:pt x="877" y="2461"/>
                </a:cubicBezTo>
                <a:cubicBezTo>
                  <a:pt x="889" y="2508"/>
                  <a:pt x="889" y="2508"/>
                  <a:pt x="889" y="2508"/>
                </a:cubicBezTo>
                <a:cubicBezTo>
                  <a:pt x="1002" y="2455"/>
                  <a:pt x="1002" y="2455"/>
                  <a:pt x="1002" y="2455"/>
                </a:cubicBezTo>
                <a:cubicBezTo>
                  <a:pt x="1079" y="2443"/>
                  <a:pt x="1079" y="2443"/>
                  <a:pt x="1079" y="2443"/>
                </a:cubicBezTo>
                <a:lnTo>
                  <a:pt x="1061" y="2407"/>
                </a:lnTo>
                <a:close/>
                <a:moveTo>
                  <a:pt x="830" y="2639"/>
                </a:moveTo>
                <a:lnTo>
                  <a:pt x="830" y="2639"/>
                </a:lnTo>
                <a:cubicBezTo>
                  <a:pt x="830" y="2585"/>
                  <a:pt x="830" y="2585"/>
                  <a:pt x="830" y="2585"/>
                </a:cubicBezTo>
                <a:cubicBezTo>
                  <a:pt x="789" y="2615"/>
                  <a:pt x="789" y="2615"/>
                  <a:pt x="789" y="2615"/>
                </a:cubicBezTo>
                <a:cubicBezTo>
                  <a:pt x="711" y="2662"/>
                  <a:pt x="711" y="2662"/>
                  <a:pt x="711" y="2662"/>
                </a:cubicBezTo>
                <a:cubicBezTo>
                  <a:pt x="735" y="2716"/>
                  <a:pt x="735" y="2716"/>
                  <a:pt x="735" y="2716"/>
                </a:cubicBezTo>
                <a:cubicBezTo>
                  <a:pt x="789" y="2686"/>
                  <a:pt x="789" y="2686"/>
                  <a:pt x="789" y="2686"/>
                </a:cubicBezTo>
                <a:lnTo>
                  <a:pt x="830" y="26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Freeform 2050"/>
          <p:cNvSpPr>
            <a:spLocks noChangeArrowheads="1"/>
          </p:cNvSpPr>
          <p:nvPr/>
        </p:nvSpPr>
        <p:spPr bwMode="auto">
          <a:xfrm>
            <a:off x="6070189" y="3509677"/>
            <a:ext cx="237593" cy="237609"/>
          </a:xfrm>
          <a:custGeom>
            <a:avLst/>
            <a:gdLst>
              <a:gd name="T0" fmla="*/ 777 w 778"/>
              <a:gd name="T1" fmla="*/ 395 h 778"/>
              <a:gd name="T2" fmla="*/ 777 w 778"/>
              <a:gd name="T3" fmla="*/ 395 h 778"/>
              <a:gd name="T4" fmla="*/ 393 w 778"/>
              <a:gd name="T5" fmla="*/ 777 h 778"/>
              <a:gd name="T6" fmla="*/ 0 w 778"/>
              <a:gd name="T7" fmla="*/ 395 h 778"/>
              <a:gd name="T8" fmla="*/ 393 w 778"/>
              <a:gd name="T9" fmla="*/ 0 h 778"/>
              <a:gd name="T10" fmla="*/ 777 w 778"/>
              <a:gd name="T11" fmla="*/ 395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78" h="778">
                <a:moveTo>
                  <a:pt x="777" y="395"/>
                </a:moveTo>
                <a:lnTo>
                  <a:pt x="777" y="395"/>
                </a:lnTo>
                <a:cubicBezTo>
                  <a:pt x="777" y="605"/>
                  <a:pt x="605" y="777"/>
                  <a:pt x="393" y="777"/>
                </a:cubicBezTo>
                <a:cubicBezTo>
                  <a:pt x="172" y="777"/>
                  <a:pt x="0" y="605"/>
                  <a:pt x="0" y="395"/>
                </a:cubicBezTo>
                <a:cubicBezTo>
                  <a:pt x="0" y="172"/>
                  <a:pt x="172" y="0"/>
                  <a:pt x="393" y="0"/>
                </a:cubicBezTo>
                <a:cubicBezTo>
                  <a:pt x="605" y="0"/>
                  <a:pt x="777" y="172"/>
                  <a:pt x="777" y="395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Freeform 2031"/>
          <p:cNvSpPr>
            <a:spLocks noChangeArrowheads="1"/>
          </p:cNvSpPr>
          <p:nvPr/>
        </p:nvSpPr>
        <p:spPr bwMode="auto">
          <a:xfrm>
            <a:off x="9955219" y="2802536"/>
            <a:ext cx="241667" cy="237609"/>
          </a:xfrm>
          <a:custGeom>
            <a:avLst/>
            <a:gdLst>
              <a:gd name="T0" fmla="*/ 787 w 788"/>
              <a:gd name="T1" fmla="*/ 395 h 778"/>
              <a:gd name="T2" fmla="*/ 787 w 788"/>
              <a:gd name="T3" fmla="*/ 395 h 778"/>
              <a:gd name="T4" fmla="*/ 393 w 788"/>
              <a:gd name="T5" fmla="*/ 777 h 778"/>
              <a:gd name="T6" fmla="*/ 0 w 788"/>
              <a:gd name="T7" fmla="*/ 395 h 778"/>
              <a:gd name="T8" fmla="*/ 393 w 788"/>
              <a:gd name="T9" fmla="*/ 0 h 778"/>
              <a:gd name="T10" fmla="*/ 787 w 788"/>
              <a:gd name="T11" fmla="*/ 395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8" h="778">
                <a:moveTo>
                  <a:pt x="787" y="395"/>
                </a:moveTo>
                <a:lnTo>
                  <a:pt x="787" y="395"/>
                </a:lnTo>
                <a:cubicBezTo>
                  <a:pt x="787" y="605"/>
                  <a:pt x="606" y="777"/>
                  <a:pt x="393" y="777"/>
                </a:cubicBezTo>
                <a:cubicBezTo>
                  <a:pt x="181" y="777"/>
                  <a:pt x="0" y="605"/>
                  <a:pt x="0" y="395"/>
                </a:cubicBezTo>
                <a:cubicBezTo>
                  <a:pt x="0" y="172"/>
                  <a:pt x="181" y="0"/>
                  <a:pt x="393" y="0"/>
                </a:cubicBezTo>
                <a:cubicBezTo>
                  <a:pt x="606" y="0"/>
                  <a:pt x="787" y="172"/>
                  <a:pt x="787" y="395"/>
                </a:cubicBez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Freeform 2059"/>
          <p:cNvSpPr>
            <a:spLocks noChangeArrowheads="1"/>
          </p:cNvSpPr>
          <p:nvPr/>
        </p:nvSpPr>
        <p:spPr bwMode="auto">
          <a:xfrm>
            <a:off x="8264950" y="4010716"/>
            <a:ext cx="241667" cy="237609"/>
          </a:xfrm>
          <a:custGeom>
            <a:avLst/>
            <a:gdLst>
              <a:gd name="T0" fmla="*/ 787 w 788"/>
              <a:gd name="T1" fmla="*/ 393 h 778"/>
              <a:gd name="T2" fmla="*/ 787 w 788"/>
              <a:gd name="T3" fmla="*/ 393 h 778"/>
              <a:gd name="T4" fmla="*/ 393 w 788"/>
              <a:gd name="T5" fmla="*/ 777 h 778"/>
              <a:gd name="T6" fmla="*/ 0 w 788"/>
              <a:gd name="T7" fmla="*/ 393 h 778"/>
              <a:gd name="T8" fmla="*/ 393 w 788"/>
              <a:gd name="T9" fmla="*/ 0 h 778"/>
              <a:gd name="T10" fmla="*/ 787 w 788"/>
              <a:gd name="T11" fmla="*/ 393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8" h="778">
                <a:moveTo>
                  <a:pt x="787" y="393"/>
                </a:moveTo>
                <a:lnTo>
                  <a:pt x="787" y="393"/>
                </a:lnTo>
                <a:cubicBezTo>
                  <a:pt x="787" y="605"/>
                  <a:pt x="606" y="777"/>
                  <a:pt x="393" y="777"/>
                </a:cubicBezTo>
                <a:cubicBezTo>
                  <a:pt x="181" y="777"/>
                  <a:pt x="0" y="605"/>
                  <a:pt x="0" y="393"/>
                </a:cubicBezTo>
                <a:cubicBezTo>
                  <a:pt x="0" y="172"/>
                  <a:pt x="181" y="0"/>
                  <a:pt x="393" y="0"/>
                </a:cubicBezTo>
                <a:cubicBezTo>
                  <a:pt x="606" y="0"/>
                  <a:pt x="787" y="172"/>
                  <a:pt x="787" y="393"/>
                </a:cubicBez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Freeform 2062"/>
          <p:cNvSpPr>
            <a:spLocks noChangeArrowheads="1"/>
          </p:cNvSpPr>
          <p:nvPr/>
        </p:nvSpPr>
        <p:spPr bwMode="auto">
          <a:xfrm>
            <a:off x="6816985" y="4489161"/>
            <a:ext cx="237593" cy="237609"/>
          </a:xfrm>
          <a:custGeom>
            <a:avLst/>
            <a:gdLst>
              <a:gd name="T0" fmla="*/ 777 w 778"/>
              <a:gd name="T1" fmla="*/ 393 h 778"/>
              <a:gd name="T2" fmla="*/ 777 w 778"/>
              <a:gd name="T3" fmla="*/ 393 h 778"/>
              <a:gd name="T4" fmla="*/ 393 w 778"/>
              <a:gd name="T5" fmla="*/ 777 h 778"/>
              <a:gd name="T6" fmla="*/ 0 w 778"/>
              <a:gd name="T7" fmla="*/ 393 h 778"/>
              <a:gd name="T8" fmla="*/ 393 w 778"/>
              <a:gd name="T9" fmla="*/ 0 h 778"/>
              <a:gd name="T10" fmla="*/ 777 w 778"/>
              <a:gd name="T11" fmla="*/ 393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78" h="778">
                <a:moveTo>
                  <a:pt x="777" y="393"/>
                </a:moveTo>
                <a:lnTo>
                  <a:pt x="777" y="393"/>
                </a:lnTo>
                <a:cubicBezTo>
                  <a:pt x="777" y="605"/>
                  <a:pt x="605" y="777"/>
                  <a:pt x="393" y="777"/>
                </a:cubicBezTo>
                <a:cubicBezTo>
                  <a:pt x="172" y="777"/>
                  <a:pt x="0" y="605"/>
                  <a:pt x="0" y="393"/>
                </a:cubicBezTo>
                <a:cubicBezTo>
                  <a:pt x="0" y="172"/>
                  <a:pt x="172" y="0"/>
                  <a:pt x="393" y="0"/>
                </a:cubicBezTo>
                <a:cubicBezTo>
                  <a:pt x="605" y="0"/>
                  <a:pt x="777" y="172"/>
                  <a:pt x="777" y="393"/>
                </a:cubicBez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Freeform 2059"/>
          <p:cNvSpPr>
            <a:spLocks noChangeArrowheads="1"/>
          </p:cNvSpPr>
          <p:nvPr/>
        </p:nvSpPr>
        <p:spPr bwMode="auto">
          <a:xfrm>
            <a:off x="10196886" y="4690038"/>
            <a:ext cx="241667" cy="237609"/>
          </a:xfrm>
          <a:custGeom>
            <a:avLst/>
            <a:gdLst>
              <a:gd name="T0" fmla="*/ 787 w 788"/>
              <a:gd name="T1" fmla="*/ 393 h 778"/>
              <a:gd name="T2" fmla="*/ 787 w 788"/>
              <a:gd name="T3" fmla="*/ 393 h 778"/>
              <a:gd name="T4" fmla="*/ 393 w 788"/>
              <a:gd name="T5" fmla="*/ 777 h 778"/>
              <a:gd name="T6" fmla="*/ 0 w 788"/>
              <a:gd name="T7" fmla="*/ 393 h 778"/>
              <a:gd name="T8" fmla="*/ 393 w 788"/>
              <a:gd name="T9" fmla="*/ 0 h 778"/>
              <a:gd name="T10" fmla="*/ 787 w 788"/>
              <a:gd name="T11" fmla="*/ 393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8" h="778">
                <a:moveTo>
                  <a:pt x="787" y="393"/>
                </a:moveTo>
                <a:lnTo>
                  <a:pt x="787" y="393"/>
                </a:lnTo>
                <a:cubicBezTo>
                  <a:pt x="787" y="605"/>
                  <a:pt x="606" y="777"/>
                  <a:pt x="393" y="777"/>
                </a:cubicBezTo>
                <a:cubicBezTo>
                  <a:pt x="181" y="777"/>
                  <a:pt x="0" y="605"/>
                  <a:pt x="0" y="393"/>
                </a:cubicBezTo>
                <a:cubicBezTo>
                  <a:pt x="0" y="172"/>
                  <a:pt x="181" y="0"/>
                  <a:pt x="393" y="0"/>
                </a:cubicBezTo>
                <a:cubicBezTo>
                  <a:pt x="606" y="0"/>
                  <a:pt x="787" y="172"/>
                  <a:pt x="787" y="393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935449" y="3861825"/>
            <a:ext cx="1888622" cy="33853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Renewable Energies</a:t>
            </a:r>
            <a:endParaRPr lang="id-ID" sz="1600" b="1" dirty="0">
              <a:solidFill>
                <a:schemeClr val="accent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13300" y="2753206"/>
            <a:ext cx="560475" cy="846498"/>
            <a:chOff x="2513300" y="2753206"/>
            <a:chExt cx="560475" cy="846498"/>
          </a:xfrm>
        </p:grpSpPr>
        <p:sp>
          <p:nvSpPr>
            <p:cNvPr id="55" name="Freeform 12"/>
            <p:cNvSpPr>
              <a:spLocks noChangeArrowheads="1"/>
            </p:cNvSpPr>
            <p:nvPr/>
          </p:nvSpPr>
          <p:spPr bwMode="auto">
            <a:xfrm>
              <a:off x="2617898" y="2780396"/>
              <a:ext cx="341605" cy="641671"/>
            </a:xfrm>
            <a:custGeom>
              <a:avLst/>
              <a:gdLst>
                <a:gd name="T0" fmla="*/ 2492 w 2493"/>
                <a:gd name="T1" fmla="*/ 3441 h 4684"/>
                <a:gd name="T2" fmla="*/ 2492 w 2493"/>
                <a:gd name="T3" fmla="*/ 3441 h 4684"/>
                <a:gd name="T4" fmla="*/ 1242 w 2493"/>
                <a:gd name="T5" fmla="*/ 4683 h 4684"/>
                <a:gd name="T6" fmla="*/ 1242 w 2493"/>
                <a:gd name="T7" fmla="*/ 4683 h 4684"/>
                <a:gd name="T8" fmla="*/ 0 w 2493"/>
                <a:gd name="T9" fmla="*/ 3441 h 4684"/>
                <a:gd name="T10" fmla="*/ 0 w 2493"/>
                <a:gd name="T11" fmla="*/ 1242 h 4684"/>
                <a:gd name="T12" fmla="*/ 1242 w 2493"/>
                <a:gd name="T13" fmla="*/ 0 h 4684"/>
                <a:gd name="T14" fmla="*/ 1242 w 2493"/>
                <a:gd name="T15" fmla="*/ 0 h 4684"/>
                <a:gd name="T16" fmla="*/ 2492 w 2493"/>
                <a:gd name="T17" fmla="*/ 1242 h 4684"/>
                <a:gd name="T18" fmla="*/ 2492 w 2493"/>
                <a:gd name="T19" fmla="*/ 3441 h 4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3" h="4684">
                  <a:moveTo>
                    <a:pt x="2492" y="3441"/>
                  </a:moveTo>
                  <a:lnTo>
                    <a:pt x="2492" y="3441"/>
                  </a:lnTo>
                  <a:cubicBezTo>
                    <a:pt x="2492" y="4127"/>
                    <a:pt x="1929" y="4683"/>
                    <a:pt x="1242" y="4683"/>
                  </a:cubicBezTo>
                  <a:lnTo>
                    <a:pt x="1242" y="4683"/>
                  </a:lnTo>
                  <a:cubicBezTo>
                    <a:pt x="556" y="4683"/>
                    <a:pt x="0" y="4127"/>
                    <a:pt x="0" y="3441"/>
                  </a:cubicBezTo>
                  <a:cubicBezTo>
                    <a:pt x="0" y="1242"/>
                    <a:pt x="0" y="1242"/>
                    <a:pt x="0" y="1242"/>
                  </a:cubicBezTo>
                  <a:cubicBezTo>
                    <a:pt x="0" y="555"/>
                    <a:pt x="556" y="0"/>
                    <a:pt x="1242" y="0"/>
                  </a:cubicBezTo>
                  <a:lnTo>
                    <a:pt x="1242" y="0"/>
                  </a:lnTo>
                  <a:cubicBezTo>
                    <a:pt x="1929" y="0"/>
                    <a:pt x="2492" y="555"/>
                    <a:pt x="2492" y="1242"/>
                  </a:cubicBezTo>
                  <a:lnTo>
                    <a:pt x="2492" y="3441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6" name="Freeform 13"/>
            <p:cNvSpPr>
              <a:spLocks noChangeArrowheads="1"/>
            </p:cNvSpPr>
            <p:nvPr/>
          </p:nvSpPr>
          <p:spPr bwMode="auto">
            <a:xfrm>
              <a:off x="2513300" y="3230532"/>
              <a:ext cx="196499" cy="369172"/>
            </a:xfrm>
            <a:custGeom>
              <a:avLst/>
              <a:gdLst>
                <a:gd name="T0" fmla="*/ 31 w 1435"/>
                <a:gd name="T1" fmla="*/ 2693 h 2694"/>
                <a:gd name="T2" fmla="*/ 31 w 1435"/>
                <a:gd name="T3" fmla="*/ 2693 h 2694"/>
                <a:gd name="T4" fmla="*/ 0 w 1435"/>
                <a:gd name="T5" fmla="*/ 2492 h 2694"/>
                <a:gd name="T6" fmla="*/ 1211 w 1435"/>
                <a:gd name="T7" fmla="*/ 8 h 2694"/>
                <a:gd name="T8" fmla="*/ 1411 w 1435"/>
                <a:gd name="T9" fmla="*/ 0 h 2694"/>
                <a:gd name="T10" fmla="*/ 1280 w 1435"/>
                <a:gd name="T11" fmla="*/ 1227 h 2694"/>
                <a:gd name="T12" fmla="*/ 31 w 1435"/>
                <a:gd name="T13" fmla="*/ 2693 h 2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5" h="2694">
                  <a:moveTo>
                    <a:pt x="31" y="2693"/>
                  </a:moveTo>
                  <a:lnTo>
                    <a:pt x="31" y="2693"/>
                  </a:lnTo>
                  <a:cubicBezTo>
                    <a:pt x="0" y="2492"/>
                    <a:pt x="0" y="2492"/>
                    <a:pt x="0" y="2492"/>
                  </a:cubicBezTo>
                  <a:cubicBezTo>
                    <a:pt x="1288" y="2261"/>
                    <a:pt x="1211" y="31"/>
                    <a:pt x="1211" y="8"/>
                  </a:cubicBezTo>
                  <a:cubicBezTo>
                    <a:pt x="1411" y="0"/>
                    <a:pt x="1411" y="0"/>
                    <a:pt x="1411" y="0"/>
                  </a:cubicBezTo>
                  <a:cubicBezTo>
                    <a:pt x="1411" y="24"/>
                    <a:pt x="1434" y="602"/>
                    <a:pt x="1280" y="1227"/>
                  </a:cubicBezTo>
                  <a:cubicBezTo>
                    <a:pt x="1079" y="2076"/>
                    <a:pt x="647" y="2585"/>
                    <a:pt x="31" y="269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7" name="Freeform 14"/>
            <p:cNvSpPr>
              <a:spLocks noChangeArrowheads="1"/>
            </p:cNvSpPr>
            <p:nvPr/>
          </p:nvSpPr>
          <p:spPr bwMode="auto">
            <a:xfrm>
              <a:off x="2876067" y="3230532"/>
              <a:ext cx="197708" cy="369172"/>
            </a:xfrm>
            <a:custGeom>
              <a:avLst/>
              <a:gdLst>
                <a:gd name="T0" fmla="*/ 1404 w 1444"/>
                <a:gd name="T1" fmla="*/ 2693 h 2694"/>
                <a:gd name="T2" fmla="*/ 1404 w 1444"/>
                <a:gd name="T3" fmla="*/ 2693 h 2694"/>
                <a:gd name="T4" fmla="*/ 154 w 1444"/>
                <a:gd name="T5" fmla="*/ 1227 h 2694"/>
                <a:gd name="T6" fmla="*/ 31 w 1444"/>
                <a:gd name="T7" fmla="*/ 0 h 2694"/>
                <a:gd name="T8" fmla="*/ 223 w 1444"/>
                <a:gd name="T9" fmla="*/ 8 h 2694"/>
                <a:gd name="T10" fmla="*/ 1443 w 1444"/>
                <a:gd name="T11" fmla="*/ 2492 h 2694"/>
                <a:gd name="T12" fmla="*/ 1404 w 1444"/>
                <a:gd name="T13" fmla="*/ 2693 h 2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4" h="2694">
                  <a:moveTo>
                    <a:pt x="1404" y="2693"/>
                  </a:moveTo>
                  <a:lnTo>
                    <a:pt x="1404" y="2693"/>
                  </a:lnTo>
                  <a:cubicBezTo>
                    <a:pt x="795" y="2585"/>
                    <a:pt x="362" y="2076"/>
                    <a:pt x="154" y="1227"/>
                  </a:cubicBezTo>
                  <a:cubicBezTo>
                    <a:pt x="0" y="602"/>
                    <a:pt x="23" y="24"/>
                    <a:pt x="31" y="0"/>
                  </a:cubicBezTo>
                  <a:cubicBezTo>
                    <a:pt x="223" y="8"/>
                    <a:pt x="223" y="8"/>
                    <a:pt x="223" y="8"/>
                  </a:cubicBezTo>
                  <a:cubicBezTo>
                    <a:pt x="223" y="31"/>
                    <a:pt x="146" y="2261"/>
                    <a:pt x="1443" y="2492"/>
                  </a:cubicBezTo>
                  <a:lnTo>
                    <a:pt x="1404" y="2693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8" name="Freeform 15"/>
            <p:cNvSpPr>
              <a:spLocks noChangeArrowheads="1"/>
            </p:cNvSpPr>
            <p:nvPr/>
          </p:nvSpPr>
          <p:spPr bwMode="auto">
            <a:xfrm>
              <a:off x="2603992" y="3203343"/>
              <a:ext cx="371232" cy="68880"/>
            </a:xfrm>
            <a:custGeom>
              <a:avLst/>
              <a:gdLst>
                <a:gd name="T0" fmla="*/ 2708 w 2709"/>
                <a:gd name="T1" fmla="*/ 501 h 502"/>
                <a:gd name="T2" fmla="*/ 0 w 2709"/>
                <a:gd name="T3" fmla="*/ 501 h 502"/>
                <a:gd name="T4" fmla="*/ 0 w 2709"/>
                <a:gd name="T5" fmla="*/ 0 h 502"/>
                <a:gd name="T6" fmla="*/ 2708 w 2709"/>
                <a:gd name="T7" fmla="*/ 0 h 502"/>
                <a:gd name="T8" fmla="*/ 2708 w 2709"/>
                <a:gd name="T9" fmla="*/ 501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9" h="502">
                  <a:moveTo>
                    <a:pt x="2708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2708" y="0"/>
                  </a:lnTo>
                  <a:lnTo>
                    <a:pt x="2708" y="50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9" name="Freeform 16"/>
            <p:cNvSpPr>
              <a:spLocks noChangeArrowheads="1"/>
            </p:cNvSpPr>
            <p:nvPr/>
          </p:nvSpPr>
          <p:spPr bwMode="auto">
            <a:xfrm>
              <a:off x="2763610" y="2753206"/>
              <a:ext cx="53810" cy="47733"/>
            </a:xfrm>
            <a:custGeom>
              <a:avLst/>
              <a:gdLst>
                <a:gd name="T0" fmla="*/ 393 w 394"/>
                <a:gd name="T1" fmla="*/ 346 h 347"/>
                <a:gd name="T2" fmla="*/ 0 w 394"/>
                <a:gd name="T3" fmla="*/ 346 h 347"/>
                <a:gd name="T4" fmla="*/ 0 w 394"/>
                <a:gd name="T5" fmla="*/ 0 h 347"/>
                <a:gd name="T6" fmla="*/ 393 w 394"/>
                <a:gd name="T7" fmla="*/ 0 h 347"/>
                <a:gd name="T8" fmla="*/ 393 w 394"/>
                <a:gd name="T9" fmla="*/ 346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" h="347">
                  <a:moveTo>
                    <a:pt x="393" y="346"/>
                  </a:moveTo>
                  <a:lnTo>
                    <a:pt x="0" y="346"/>
                  </a:lnTo>
                  <a:lnTo>
                    <a:pt x="0" y="0"/>
                  </a:lnTo>
                  <a:lnTo>
                    <a:pt x="393" y="0"/>
                  </a:lnTo>
                  <a:lnTo>
                    <a:pt x="393" y="346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0" name="Freeform 17"/>
            <p:cNvSpPr>
              <a:spLocks noChangeArrowheads="1"/>
            </p:cNvSpPr>
            <p:nvPr/>
          </p:nvSpPr>
          <p:spPr bwMode="auto">
            <a:xfrm>
              <a:off x="2614875" y="3043831"/>
              <a:ext cx="349466" cy="30814"/>
            </a:xfrm>
            <a:custGeom>
              <a:avLst/>
              <a:gdLst>
                <a:gd name="T0" fmla="*/ 2546 w 2547"/>
                <a:gd name="T1" fmla="*/ 224 h 225"/>
                <a:gd name="T2" fmla="*/ 0 w 2547"/>
                <a:gd name="T3" fmla="*/ 224 h 225"/>
                <a:gd name="T4" fmla="*/ 0 w 2547"/>
                <a:gd name="T5" fmla="*/ 0 h 225"/>
                <a:gd name="T6" fmla="*/ 2546 w 2547"/>
                <a:gd name="T7" fmla="*/ 0 h 225"/>
                <a:gd name="T8" fmla="*/ 2546 w 2547"/>
                <a:gd name="T9" fmla="*/ 22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7" h="225">
                  <a:moveTo>
                    <a:pt x="2546" y="224"/>
                  </a:moveTo>
                  <a:lnTo>
                    <a:pt x="0" y="224"/>
                  </a:lnTo>
                  <a:lnTo>
                    <a:pt x="0" y="0"/>
                  </a:lnTo>
                  <a:lnTo>
                    <a:pt x="2546" y="0"/>
                  </a:lnTo>
                  <a:lnTo>
                    <a:pt x="2546" y="22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1" name="Freeform 18"/>
            <p:cNvSpPr>
              <a:spLocks noChangeArrowheads="1"/>
            </p:cNvSpPr>
            <p:nvPr/>
          </p:nvSpPr>
          <p:spPr bwMode="auto">
            <a:xfrm>
              <a:off x="2614875" y="3089147"/>
              <a:ext cx="349466" cy="23564"/>
            </a:xfrm>
            <a:custGeom>
              <a:avLst/>
              <a:gdLst>
                <a:gd name="T0" fmla="*/ 2546 w 2547"/>
                <a:gd name="T1" fmla="*/ 170 h 171"/>
                <a:gd name="T2" fmla="*/ 0 w 2547"/>
                <a:gd name="T3" fmla="*/ 170 h 171"/>
                <a:gd name="T4" fmla="*/ 0 w 2547"/>
                <a:gd name="T5" fmla="*/ 0 h 171"/>
                <a:gd name="T6" fmla="*/ 2546 w 2547"/>
                <a:gd name="T7" fmla="*/ 0 h 171"/>
                <a:gd name="T8" fmla="*/ 2546 w 2547"/>
                <a:gd name="T9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7" h="171">
                  <a:moveTo>
                    <a:pt x="2546" y="170"/>
                  </a:moveTo>
                  <a:lnTo>
                    <a:pt x="0" y="170"/>
                  </a:lnTo>
                  <a:lnTo>
                    <a:pt x="0" y="0"/>
                  </a:lnTo>
                  <a:lnTo>
                    <a:pt x="2546" y="0"/>
                  </a:lnTo>
                  <a:lnTo>
                    <a:pt x="2546" y="17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62309" y="1837224"/>
            <a:ext cx="2725275" cy="1042866"/>
            <a:chOff x="1162309" y="1837224"/>
            <a:chExt cx="2725275" cy="1042866"/>
          </a:xfrm>
        </p:grpSpPr>
        <p:sp>
          <p:nvSpPr>
            <p:cNvPr id="54" name="Freeform 11"/>
            <p:cNvSpPr>
              <a:spLocks noChangeArrowheads="1"/>
            </p:cNvSpPr>
            <p:nvPr/>
          </p:nvSpPr>
          <p:spPr bwMode="auto">
            <a:xfrm>
              <a:off x="1162309" y="2441434"/>
              <a:ext cx="379092" cy="438656"/>
            </a:xfrm>
            <a:custGeom>
              <a:avLst/>
              <a:gdLst>
                <a:gd name="T0" fmla="*/ 2762 w 2763"/>
                <a:gd name="T1" fmla="*/ 648 h 3201"/>
                <a:gd name="T2" fmla="*/ 2762 w 2763"/>
                <a:gd name="T3" fmla="*/ 648 h 3201"/>
                <a:gd name="T4" fmla="*/ 2114 w 2763"/>
                <a:gd name="T5" fmla="*/ 0 h 3201"/>
                <a:gd name="T6" fmla="*/ 1520 w 2763"/>
                <a:gd name="T7" fmla="*/ 401 h 3201"/>
                <a:gd name="T8" fmla="*/ 1250 w 2763"/>
                <a:gd name="T9" fmla="*/ 347 h 3201"/>
                <a:gd name="T10" fmla="*/ 517 w 2763"/>
                <a:gd name="T11" fmla="*/ 1080 h 3201"/>
                <a:gd name="T12" fmla="*/ 633 w 2763"/>
                <a:gd name="T13" fmla="*/ 1473 h 3201"/>
                <a:gd name="T14" fmla="*/ 602 w 2763"/>
                <a:gd name="T15" fmla="*/ 1666 h 3201"/>
                <a:gd name="T16" fmla="*/ 0 w 2763"/>
                <a:gd name="T17" fmla="*/ 2421 h 3201"/>
                <a:gd name="T18" fmla="*/ 772 w 2763"/>
                <a:gd name="T19" fmla="*/ 3200 h 3201"/>
                <a:gd name="T20" fmla="*/ 1551 w 2763"/>
                <a:gd name="T21" fmla="*/ 2498 h 3201"/>
                <a:gd name="T22" fmla="*/ 2245 w 2763"/>
                <a:gd name="T23" fmla="*/ 1689 h 3201"/>
                <a:gd name="T24" fmla="*/ 2145 w 2763"/>
                <a:gd name="T25" fmla="*/ 1296 h 3201"/>
                <a:gd name="T26" fmla="*/ 2762 w 2763"/>
                <a:gd name="T27" fmla="*/ 648 h 3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63" h="3201">
                  <a:moveTo>
                    <a:pt x="2762" y="648"/>
                  </a:moveTo>
                  <a:lnTo>
                    <a:pt x="2762" y="648"/>
                  </a:lnTo>
                  <a:cubicBezTo>
                    <a:pt x="2762" y="293"/>
                    <a:pt x="2469" y="0"/>
                    <a:pt x="2114" y="0"/>
                  </a:cubicBezTo>
                  <a:cubicBezTo>
                    <a:pt x="1844" y="0"/>
                    <a:pt x="1613" y="162"/>
                    <a:pt x="1520" y="401"/>
                  </a:cubicBezTo>
                  <a:cubicBezTo>
                    <a:pt x="1435" y="362"/>
                    <a:pt x="1342" y="347"/>
                    <a:pt x="1250" y="347"/>
                  </a:cubicBezTo>
                  <a:cubicBezTo>
                    <a:pt x="841" y="347"/>
                    <a:pt x="517" y="678"/>
                    <a:pt x="517" y="1080"/>
                  </a:cubicBezTo>
                  <a:cubicBezTo>
                    <a:pt x="517" y="1226"/>
                    <a:pt x="556" y="1357"/>
                    <a:pt x="633" y="1473"/>
                  </a:cubicBezTo>
                  <a:cubicBezTo>
                    <a:pt x="617" y="1535"/>
                    <a:pt x="602" y="1597"/>
                    <a:pt x="602" y="1666"/>
                  </a:cubicBezTo>
                  <a:cubicBezTo>
                    <a:pt x="255" y="1743"/>
                    <a:pt x="0" y="2051"/>
                    <a:pt x="0" y="2421"/>
                  </a:cubicBezTo>
                  <a:cubicBezTo>
                    <a:pt x="0" y="2846"/>
                    <a:pt x="347" y="3200"/>
                    <a:pt x="772" y="3200"/>
                  </a:cubicBezTo>
                  <a:cubicBezTo>
                    <a:pt x="1180" y="3200"/>
                    <a:pt x="1512" y="2892"/>
                    <a:pt x="1551" y="2498"/>
                  </a:cubicBezTo>
                  <a:cubicBezTo>
                    <a:pt x="1944" y="2437"/>
                    <a:pt x="2245" y="2097"/>
                    <a:pt x="2245" y="1689"/>
                  </a:cubicBezTo>
                  <a:cubicBezTo>
                    <a:pt x="2245" y="1543"/>
                    <a:pt x="2207" y="1411"/>
                    <a:pt x="2145" y="1296"/>
                  </a:cubicBezTo>
                  <a:cubicBezTo>
                    <a:pt x="2484" y="1280"/>
                    <a:pt x="2762" y="995"/>
                    <a:pt x="2762" y="648"/>
                  </a:cubicBezTo>
                </a:path>
              </a:pathLst>
            </a:custGeom>
            <a:solidFill>
              <a:schemeClr val="tx1">
                <a:lumMod val="85000"/>
              </a:schemeClr>
            </a:solidFill>
            <a:ln>
              <a:noFill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2" name="Freeform 19"/>
            <p:cNvSpPr>
              <a:spLocks noChangeArrowheads="1"/>
            </p:cNvSpPr>
            <p:nvPr/>
          </p:nvSpPr>
          <p:spPr bwMode="auto">
            <a:xfrm>
              <a:off x="2824071" y="1837224"/>
              <a:ext cx="1063513" cy="786682"/>
            </a:xfrm>
            <a:custGeom>
              <a:avLst/>
              <a:gdLst>
                <a:gd name="T0" fmla="*/ 7438 w 7755"/>
                <a:gd name="T1" fmla="*/ 772 h 5742"/>
                <a:gd name="T2" fmla="*/ 7438 w 7755"/>
                <a:gd name="T3" fmla="*/ 772 h 5742"/>
                <a:gd name="T4" fmla="*/ 6589 w 7755"/>
                <a:gd name="T5" fmla="*/ 610 h 5742"/>
                <a:gd name="T6" fmla="*/ 6396 w 7755"/>
                <a:gd name="T7" fmla="*/ 348 h 5742"/>
                <a:gd name="T8" fmla="*/ 5146 w 7755"/>
                <a:gd name="T9" fmla="*/ 363 h 5742"/>
                <a:gd name="T10" fmla="*/ 4914 w 7755"/>
                <a:gd name="T11" fmla="*/ 803 h 5742"/>
                <a:gd name="T12" fmla="*/ 4729 w 7755"/>
                <a:gd name="T13" fmla="*/ 942 h 5742"/>
                <a:gd name="T14" fmla="*/ 3564 w 7755"/>
                <a:gd name="T15" fmla="*/ 1081 h 5742"/>
                <a:gd name="T16" fmla="*/ 3302 w 7755"/>
                <a:gd name="T17" fmla="*/ 1798 h 5742"/>
                <a:gd name="T18" fmla="*/ 2854 w 7755"/>
                <a:gd name="T19" fmla="*/ 2045 h 5742"/>
                <a:gd name="T20" fmla="*/ 2569 w 7755"/>
                <a:gd name="T21" fmla="*/ 1883 h 5742"/>
                <a:gd name="T22" fmla="*/ 1443 w 7755"/>
                <a:gd name="T23" fmla="*/ 2438 h 5742"/>
                <a:gd name="T24" fmla="*/ 1419 w 7755"/>
                <a:gd name="T25" fmla="*/ 2940 h 5742"/>
                <a:gd name="T26" fmla="*/ 1319 w 7755"/>
                <a:gd name="T27" fmla="*/ 3141 h 5742"/>
                <a:gd name="T28" fmla="*/ 332 w 7755"/>
                <a:gd name="T29" fmla="*/ 3773 h 5742"/>
                <a:gd name="T30" fmla="*/ 401 w 7755"/>
                <a:gd name="T31" fmla="*/ 4545 h 5742"/>
                <a:gd name="T32" fmla="*/ 416 w 7755"/>
                <a:gd name="T33" fmla="*/ 4869 h 5742"/>
                <a:gd name="T34" fmla="*/ 77 w 7755"/>
                <a:gd name="T35" fmla="*/ 5139 h 5742"/>
                <a:gd name="T36" fmla="*/ 332 w 7755"/>
                <a:gd name="T37" fmla="*/ 5664 h 5742"/>
                <a:gd name="T38" fmla="*/ 856 w 7755"/>
                <a:gd name="T39" fmla="*/ 5409 h 5742"/>
                <a:gd name="T40" fmla="*/ 872 w 7755"/>
                <a:gd name="T41" fmla="*/ 5324 h 5742"/>
                <a:gd name="T42" fmla="*/ 1720 w 7755"/>
                <a:gd name="T43" fmla="*/ 4892 h 5742"/>
                <a:gd name="T44" fmla="*/ 1728 w 7755"/>
                <a:gd name="T45" fmla="*/ 4869 h 5742"/>
                <a:gd name="T46" fmla="*/ 2075 w 7755"/>
                <a:gd name="T47" fmla="*/ 4460 h 5742"/>
                <a:gd name="T48" fmla="*/ 2129 w 7755"/>
                <a:gd name="T49" fmla="*/ 4468 h 5742"/>
                <a:gd name="T50" fmla="*/ 2708 w 7755"/>
                <a:gd name="T51" fmla="*/ 5046 h 5742"/>
                <a:gd name="T52" fmla="*/ 3865 w 7755"/>
                <a:gd name="T53" fmla="*/ 4545 h 5742"/>
                <a:gd name="T54" fmla="*/ 4976 w 7755"/>
                <a:gd name="T55" fmla="*/ 3881 h 5742"/>
                <a:gd name="T56" fmla="*/ 5015 w 7755"/>
                <a:gd name="T57" fmla="*/ 3403 h 5742"/>
                <a:gd name="T58" fmla="*/ 5971 w 7755"/>
                <a:gd name="T59" fmla="*/ 2901 h 5742"/>
                <a:gd name="T60" fmla="*/ 5987 w 7755"/>
                <a:gd name="T61" fmla="*/ 2462 h 5742"/>
                <a:gd name="T62" fmla="*/ 6134 w 7755"/>
                <a:gd name="T63" fmla="*/ 2346 h 5742"/>
                <a:gd name="T64" fmla="*/ 6373 w 7755"/>
                <a:gd name="T65" fmla="*/ 1922 h 5742"/>
                <a:gd name="T66" fmla="*/ 7453 w 7755"/>
                <a:gd name="T67" fmla="*/ 1883 h 5742"/>
                <a:gd name="T68" fmla="*/ 7438 w 7755"/>
                <a:gd name="T69" fmla="*/ 772 h 5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55" h="5742">
                  <a:moveTo>
                    <a:pt x="7438" y="772"/>
                  </a:moveTo>
                  <a:lnTo>
                    <a:pt x="7438" y="772"/>
                  </a:lnTo>
                  <a:cubicBezTo>
                    <a:pt x="7206" y="548"/>
                    <a:pt x="6866" y="494"/>
                    <a:pt x="6589" y="610"/>
                  </a:cubicBezTo>
                  <a:cubicBezTo>
                    <a:pt x="6543" y="517"/>
                    <a:pt x="6481" y="425"/>
                    <a:pt x="6396" y="348"/>
                  </a:cubicBezTo>
                  <a:cubicBezTo>
                    <a:pt x="6049" y="0"/>
                    <a:pt x="5486" y="8"/>
                    <a:pt x="5146" y="363"/>
                  </a:cubicBezTo>
                  <a:cubicBezTo>
                    <a:pt x="5023" y="487"/>
                    <a:pt x="4945" y="641"/>
                    <a:pt x="4914" y="803"/>
                  </a:cubicBezTo>
                  <a:cubicBezTo>
                    <a:pt x="4845" y="841"/>
                    <a:pt x="4783" y="888"/>
                    <a:pt x="4729" y="942"/>
                  </a:cubicBezTo>
                  <a:cubicBezTo>
                    <a:pt x="4367" y="718"/>
                    <a:pt x="3881" y="764"/>
                    <a:pt x="3564" y="1081"/>
                  </a:cubicBezTo>
                  <a:cubicBezTo>
                    <a:pt x="3371" y="1281"/>
                    <a:pt x="3286" y="1543"/>
                    <a:pt x="3302" y="1798"/>
                  </a:cubicBezTo>
                  <a:cubicBezTo>
                    <a:pt x="3132" y="1829"/>
                    <a:pt x="2970" y="1914"/>
                    <a:pt x="2854" y="2045"/>
                  </a:cubicBezTo>
                  <a:cubicBezTo>
                    <a:pt x="2770" y="1976"/>
                    <a:pt x="2677" y="1922"/>
                    <a:pt x="2569" y="1883"/>
                  </a:cubicBezTo>
                  <a:cubicBezTo>
                    <a:pt x="2106" y="1729"/>
                    <a:pt x="1597" y="1976"/>
                    <a:pt x="1443" y="2438"/>
                  </a:cubicBezTo>
                  <a:cubicBezTo>
                    <a:pt x="1389" y="2608"/>
                    <a:pt x="1381" y="2778"/>
                    <a:pt x="1419" y="2940"/>
                  </a:cubicBezTo>
                  <a:cubicBezTo>
                    <a:pt x="1381" y="3002"/>
                    <a:pt x="1342" y="3071"/>
                    <a:pt x="1319" y="3141"/>
                  </a:cubicBezTo>
                  <a:cubicBezTo>
                    <a:pt x="887" y="3094"/>
                    <a:pt x="470" y="3349"/>
                    <a:pt x="332" y="3773"/>
                  </a:cubicBezTo>
                  <a:cubicBezTo>
                    <a:pt x="239" y="4043"/>
                    <a:pt x="278" y="4313"/>
                    <a:pt x="401" y="4545"/>
                  </a:cubicBezTo>
                  <a:cubicBezTo>
                    <a:pt x="385" y="4653"/>
                    <a:pt x="385" y="4761"/>
                    <a:pt x="416" y="4869"/>
                  </a:cubicBezTo>
                  <a:cubicBezTo>
                    <a:pt x="262" y="4884"/>
                    <a:pt x="123" y="4985"/>
                    <a:pt x="77" y="5139"/>
                  </a:cubicBezTo>
                  <a:cubicBezTo>
                    <a:pt x="0" y="5355"/>
                    <a:pt x="116" y="5594"/>
                    <a:pt x="332" y="5664"/>
                  </a:cubicBezTo>
                  <a:cubicBezTo>
                    <a:pt x="548" y="5741"/>
                    <a:pt x="779" y="5625"/>
                    <a:pt x="856" y="5409"/>
                  </a:cubicBezTo>
                  <a:cubicBezTo>
                    <a:pt x="864" y="5378"/>
                    <a:pt x="872" y="5355"/>
                    <a:pt x="872" y="5324"/>
                  </a:cubicBezTo>
                  <a:cubicBezTo>
                    <a:pt x="1227" y="5432"/>
                    <a:pt x="1597" y="5247"/>
                    <a:pt x="1720" y="4892"/>
                  </a:cubicBezTo>
                  <a:cubicBezTo>
                    <a:pt x="1720" y="4884"/>
                    <a:pt x="1720" y="4877"/>
                    <a:pt x="1728" y="4869"/>
                  </a:cubicBezTo>
                  <a:cubicBezTo>
                    <a:pt x="1875" y="4769"/>
                    <a:pt x="1998" y="4630"/>
                    <a:pt x="2075" y="4460"/>
                  </a:cubicBezTo>
                  <a:cubicBezTo>
                    <a:pt x="2091" y="4468"/>
                    <a:pt x="2106" y="4468"/>
                    <a:pt x="2129" y="4468"/>
                  </a:cubicBezTo>
                  <a:cubicBezTo>
                    <a:pt x="2222" y="4730"/>
                    <a:pt x="2430" y="4946"/>
                    <a:pt x="2708" y="5046"/>
                  </a:cubicBezTo>
                  <a:cubicBezTo>
                    <a:pt x="3171" y="5201"/>
                    <a:pt x="3672" y="4977"/>
                    <a:pt x="3865" y="4545"/>
                  </a:cubicBezTo>
                  <a:cubicBezTo>
                    <a:pt x="4344" y="4622"/>
                    <a:pt x="4814" y="4352"/>
                    <a:pt x="4976" y="3881"/>
                  </a:cubicBezTo>
                  <a:cubicBezTo>
                    <a:pt x="5030" y="3719"/>
                    <a:pt x="5046" y="3557"/>
                    <a:pt x="5015" y="3403"/>
                  </a:cubicBezTo>
                  <a:cubicBezTo>
                    <a:pt x="5416" y="3511"/>
                    <a:pt x="5840" y="3295"/>
                    <a:pt x="5971" y="2901"/>
                  </a:cubicBezTo>
                  <a:cubicBezTo>
                    <a:pt x="6026" y="2755"/>
                    <a:pt x="6026" y="2601"/>
                    <a:pt x="5987" y="2462"/>
                  </a:cubicBezTo>
                  <a:cubicBezTo>
                    <a:pt x="6041" y="2423"/>
                    <a:pt x="6087" y="2385"/>
                    <a:pt x="6134" y="2346"/>
                  </a:cubicBezTo>
                  <a:cubicBezTo>
                    <a:pt x="6249" y="2222"/>
                    <a:pt x="6334" y="2076"/>
                    <a:pt x="6373" y="1922"/>
                  </a:cubicBezTo>
                  <a:cubicBezTo>
                    <a:pt x="6689" y="2199"/>
                    <a:pt x="7160" y="2184"/>
                    <a:pt x="7453" y="1883"/>
                  </a:cubicBezTo>
                  <a:cubicBezTo>
                    <a:pt x="7754" y="1574"/>
                    <a:pt x="7746" y="1073"/>
                    <a:pt x="7438" y="772"/>
                  </a:cubicBezTo>
                </a:path>
              </a:pathLst>
            </a:custGeom>
            <a:solidFill>
              <a:schemeClr val="tx1">
                <a:lumMod val="85000"/>
              </a:schemeClr>
            </a:solidFill>
            <a:ln>
              <a:noFill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09581" y="2595427"/>
            <a:ext cx="1599990" cy="1007990"/>
            <a:chOff x="909581" y="2595427"/>
            <a:chExt cx="1599990" cy="1007990"/>
          </a:xfrm>
        </p:grpSpPr>
        <p:grpSp>
          <p:nvGrpSpPr>
            <p:cNvPr id="40" name="Group 39"/>
            <p:cNvGrpSpPr/>
            <p:nvPr/>
          </p:nvGrpSpPr>
          <p:grpSpPr>
            <a:xfrm>
              <a:off x="1593211" y="2595427"/>
              <a:ext cx="916360" cy="1007990"/>
              <a:chOff x="4570810" y="7240763"/>
              <a:chExt cx="2037820" cy="2241591"/>
            </a:xfrm>
          </p:grpSpPr>
          <p:sp>
            <p:nvSpPr>
              <p:cNvPr id="41" name="Freeform 40"/>
              <p:cNvSpPr>
                <a:spLocks noChangeArrowheads="1"/>
              </p:cNvSpPr>
              <p:nvPr/>
            </p:nvSpPr>
            <p:spPr bwMode="auto">
              <a:xfrm>
                <a:off x="4570810" y="7344384"/>
                <a:ext cx="2037820" cy="2137970"/>
              </a:xfrm>
              <a:custGeom>
                <a:avLst/>
                <a:gdLst>
                  <a:gd name="T0" fmla="*/ 2863 w 4245"/>
                  <a:gd name="T1" fmla="*/ 740 h 4460"/>
                  <a:gd name="T2" fmla="*/ 2863 w 4245"/>
                  <a:gd name="T3" fmla="*/ 740 h 4460"/>
                  <a:gd name="T4" fmla="*/ 2847 w 4245"/>
                  <a:gd name="T5" fmla="*/ 0 h 4460"/>
                  <a:gd name="T6" fmla="*/ 1266 w 4245"/>
                  <a:gd name="T7" fmla="*/ 0 h 4460"/>
                  <a:gd name="T8" fmla="*/ 1227 w 4245"/>
                  <a:gd name="T9" fmla="*/ 833 h 4460"/>
                  <a:gd name="T10" fmla="*/ 0 w 4245"/>
                  <a:gd name="T11" fmla="*/ 4459 h 4460"/>
                  <a:gd name="T12" fmla="*/ 4244 w 4245"/>
                  <a:gd name="T13" fmla="*/ 4459 h 4460"/>
                  <a:gd name="T14" fmla="*/ 2863 w 4245"/>
                  <a:gd name="T15" fmla="*/ 740 h 4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45" h="4460">
                    <a:moveTo>
                      <a:pt x="2863" y="740"/>
                    </a:moveTo>
                    <a:lnTo>
                      <a:pt x="2863" y="740"/>
                    </a:lnTo>
                    <a:cubicBezTo>
                      <a:pt x="2855" y="555"/>
                      <a:pt x="2847" y="293"/>
                      <a:pt x="2847" y="0"/>
                    </a:cubicBezTo>
                    <a:cubicBezTo>
                      <a:pt x="1266" y="0"/>
                      <a:pt x="1266" y="0"/>
                      <a:pt x="1266" y="0"/>
                    </a:cubicBezTo>
                    <a:cubicBezTo>
                      <a:pt x="1258" y="339"/>
                      <a:pt x="1242" y="632"/>
                      <a:pt x="1227" y="833"/>
                    </a:cubicBezTo>
                    <a:cubicBezTo>
                      <a:pt x="996" y="3533"/>
                      <a:pt x="0" y="4459"/>
                      <a:pt x="0" y="4459"/>
                    </a:cubicBezTo>
                    <a:cubicBezTo>
                      <a:pt x="4244" y="4459"/>
                      <a:pt x="4244" y="4459"/>
                      <a:pt x="4244" y="4459"/>
                    </a:cubicBezTo>
                    <a:cubicBezTo>
                      <a:pt x="4244" y="4459"/>
                      <a:pt x="3025" y="3734"/>
                      <a:pt x="2863" y="74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lIns="60927" tIns="30463" rIns="60927" bIns="30463" anchor="ctr"/>
              <a:lstStyle/>
              <a:p>
                <a:endParaRPr lang="en-US" sz="90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2" name="Freeform 41"/>
              <p:cNvSpPr>
                <a:spLocks noChangeArrowheads="1"/>
              </p:cNvSpPr>
              <p:nvPr/>
            </p:nvSpPr>
            <p:spPr bwMode="auto">
              <a:xfrm>
                <a:off x="5125232" y="7240763"/>
                <a:ext cx="852795" cy="156488"/>
              </a:xfrm>
              <a:custGeom>
                <a:avLst/>
                <a:gdLst>
                  <a:gd name="T0" fmla="*/ 1774 w 1775"/>
                  <a:gd name="T1" fmla="*/ 324 h 325"/>
                  <a:gd name="T2" fmla="*/ 0 w 1775"/>
                  <a:gd name="T3" fmla="*/ 324 h 325"/>
                  <a:gd name="T4" fmla="*/ 0 w 1775"/>
                  <a:gd name="T5" fmla="*/ 0 h 325"/>
                  <a:gd name="T6" fmla="*/ 1774 w 1775"/>
                  <a:gd name="T7" fmla="*/ 0 h 325"/>
                  <a:gd name="T8" fmla="*/ 1774 w 1775"/>
                  <a:gd name="T9" fmla="*/ 324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5" h="325">
                    <a:moveTo>
                      <a:pt x="1774" y="324"/>
                    </a:moveTo>
                    <a:lnTo>
                      <a:pt x="0" y="324"/>
                    </a:lnTo>
                    <a:lnTo>
                      <a:pt x="0" y="0"/>
                    </a:lnTo>
                    <a:lnTo>
                      <a:pt x="1774" y="0"/>
                    </a:lnTo>
                    <a:lnTo>
                      <a:pt x="1774" y="324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lIns="60927" tIns="30463" rIns="60927" bIns="30463" anchor="ctr"/>
              <a:lstStyle/>
              <a:p>
                <a:endParaRPr lang="en-US" sz="90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3" name="Freeform 42"/>
              <p:cNvSpPr>
                <a:spLocks noChangeArrowheads="1"/>
              </p:cNvSpPr>
              <p:nvPr/>
            </p:nvSpPr>
            <p:spPr bwMode="auto">
              <a:xfrm>
                <a:off x="5148509" y="7448004"/>
                <a:ext cx="810472" cy="88818"/>
              </a:xfrm>
              <a:custGeom>
                <a:avLst/>
                <a:gdLst>
                  <a:gd name="T0" fmla="*/ 1690 w 1691"/>
                  <a:gd name="T1" fmla="*/ 185 h 186"/>
                  <a:gd name="T2" fmla="*/ 0 w 1691"/>
                  <a:gd name="T3" fmla="*/ 185 h 186"/>
                  <a:gd name="T4" fmla="*/ 0 w 1691"/>
                  <a:gd name="T5" fmla="*/ 0 h 186"/>
                  <a:gd name="T6" fmla="*/ 1690 w 1691"/>
                  <a:gd name="T7" fmla="*/ 0 h 186"/>
                  <a:gd name="T8" fmla="*/ 1690 w 1691"/>
                  <a:gd name="T9" fmla="*/ 18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1" h="186">
                    <a:moveTo>
                      <a:pt x="1690" y="185"/>
                    </a:moveTo>
                    <a:lnTo>
                      <a:pt x="0" y="185"/>
                    </a:lnTo>
                    <a:lnTo>
                      <a:pt x="0" y="0"/>
                    </a:lnTo>
                    <a:lnTo>
                      <a:pt x="1690" y="0"/>
                    </a:lnTo>
                    <a:lnTo>
                      <a:pt x="1690" y="185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lIns="60927" tIns="30463" rIns="60927" bIns="30463" anchor="ctr"/>
              <a:lstStyle/>
              <a:p>
                <a:endParaRPr lang="en-US" sz="90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4" name="Freeform 43"/>
              <p:cNvSpPr>
                <a:spLocks noChangeArrowheads="1"/>
              </p:cNvSpPr>
              <p:nvPr/>
            </p:nvSpPr>
            <p:spPr bwMode="auto">
              <a:xfrm>
                <a:off x="5148509" y="7602378"/>
                <a:ext cx="810472" cy="84588"/>
              </a:xfrm>
              <a:custGeom>
                <a:avLst/>
                <a:gdLst>
                  <a:gd name="T0" fmla="*/ 1690 w 1691"/>
                  <a:gd name="T1" fmla="*/ 177 h 178"/>
                  <a:gd name="T2" fmla="*/ 0 w 1691"/>
                  <a:gd name="T3" fmla="*/ 177 h 178"/>
                  <a:gd name="T4" fmla="*/ 0 w 1691"/>
                  <a:gd name="T5" fmla="*/ 0 h 178"/>
                  <a:gd name="T6" fmla="*/ 1690 w 1691"/>
                  <a:gd name="T7" fmla="*/ 0 h 178"/>
                  <a:gd name="T8" fmla="*/ 1690 w 1691"/>
                  <a:gd name="T9" fmla="*/ 17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1" h="178">
                    <a:moveTo>
                      <a:pt x="1690" y="177"/>
                    </a:moveTo>
                    <a:lnTo>
                      <a:pt x="0" y="177"/>
                    </a:lnTo>
                    <a:lnTo>
                      <a:pt x="0" y="0"/>
                    </a:lnTo>
                    <a:lnTo>
                      <a:pt x="1690" y="0"/>
                    </a:lnTo>
                    <a:lnTo>
                      <a:pt x="1690" y="177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lIns="60927" tIns="30463" rIns="60927" bIns="30463" anchor="ctr"/>
              <a:lstStyle/>
              <a:p>
                <a:endParaRPr lang="en-US" sz="90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930743" y="2957429"/>
              <a:ext cx="582242" cy="640463"/>
              <a:chOff x="4570810" y="7240763"/>
              <a:chExt cx="2037820" cy="2241591"/>
            </a:xfrm>
          </p:grpSpPr>
          <p:sp>
            <p:nvSpPr>
              <p:cNvPr id="46" name="Freeform 2"/>
              <p:cNvSpPr>
                <a:spLocks noChangeArrowheads="1"/>
              </p:cNvSpPr>
              <p:nvPr/>
            </p:nvSpPr>
            <p:spPr bwMode="auto">
              <a:xfrm>
                <a:off x="4570810" y="7344384"/>
                <a:ext cx="2037820" cy="2137970"/>
              </a:xfrm>
              <a:custGeom>
                <a:avLst/>
                <a:gdLst>
                  <a:gd name="T0" fmla="*/ 2863 w 4245"/>
                  <a:gd name="T1" fmla="*/ 740 h 4460"/>
                  <a:gd name="T2" fmla="*/ 2863 w 4245"/>
                  <a:gd name="T3" fmla="*/ 740 h 4460"/>
                  <a:gd name="T4" fmla="*/ 2847 w 4245"/>
                  <a:gd name="T5" fmla="*/ 0 h 4460"/>
                  <a:gd name="T6" fmla="*/ 1266 w 4245"/>
                  <a:gd name="T7" fmla="*/ 0 h 4460"/>
                  <a:gd name="T8" fmla="*/ 1227 w 4245"/>
                  <a:gd name="T9" fmla="*/ 833 h 4460"/>
                  <a:gd name="T10" fmla="*/ 0 w 4245"/>
                  <a:gd name="T11" fmla="*/ 4459 h 4460"/>
                  <a:gd name="T12" fmla="*/ 4244 w 4245"/>
                  <a:gd name="T13" fmla="*/ 4459 h 4460"/>
                  <a:gd name="T14" fmla="*/ 2863 w 4245"/>
                  <a:gd name="T15" fmla="*/ 740 h 4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45" h="4460">
                    <a:moveTo>
                      <a:pt x="2863" y="740"/>
                    </a:moveTo>
                    <a:lnTo>
                      <a:pt x="2863" y="740"/>
                    </a:lnTo>
                    <a:cubicBezTo>
                      <a:pt x="2855" y="555"/>
                      <a:pt x="2847" y="293"/>
                      <a:pt x="2847" y="0"/>
                    </a:cubicBezTo>
                    <a:cubicBezTo>
                      <a:pt x="1266" y="0"/>
                      <a:pt x="1266" y="0"/>
                      <a:pt x="1266" y="0"/>
                    </a:cubicBezTo>
                    <a:cubicBezTo>
                      <a:pt x="1258" y="339"/>
                      <a:pt x="1242" y="632"/>
                      <a:pt x="1227" y="833"/>
                    </a:cubicBezTo>
                    <a:cubicBezTo>
                      <a:pt x="996" y="3533"/>
                      <a:pt x="0" y="4459"/>
                      <a:pt x="0" y="4459"/>
                    </a:cubicBezTo>
                    <a:cubicBezTo>
                      <a:pt x="4244" y="4459"/>
                      <a:pt x="4244" y="4459"/>
                      <a:pt x="4244" y="4459"/>
                    </a:cubicBezTo>
                    <a:cubicBezTo>
                      <a:pt x="4244" y="4459"/>
                      <a:pt x="3025" y="3734"/>
                      <a:pt x="2863" y="74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lIns="60927" tIns="30463" rIns="60927" bIns="30463" anchor="ctr"/>
              <a:lstStyle/>
              <a:p>
                <a:endParaRPr lang="en-US" sz="90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7" name="Freeform 3"/>
              <p:cNvSpPr>
                <a:spLocks noChangeArrowheads="1"/>
              </p:cNvSpPr>
              <p:nvPr/>
            </p:nvSpPr>
            <p:spPr bwMode="auto">
              <a:xfrm>
                <a:off x="5125232" y="7240763"/>
                <a:ext cx="852795" cy="156488"/>
              </a:xfrm>
              <a:custGeom>
                <a:avLst/>
                <a:gdLst>
                  <a:gd name="T0" fmla="*/ 1774 w 1775"/>
                  <a:gd name="T1" fmla="*/ 324 h 325"/>
                  <a:gd name="T2" fmla="*/ 0 w 1775"/>
                  <a:gd name="T3" fmla="*/ 324 h 325"/>
                  <a:gd name="T4" fmla="*/ 0 w 1775"/>
                  <a:gd name="T5" fmla="*/ 0 h 325"/>
                  <a:gd name="T6" fmla="*/ 1774 w 1775"/>
                  <a:gd name="T7" fmla="*/ 0 h 325"/>
                  <a:gd name="T8" fmla="*/ 1774 w 1775"/>
                  <a:gd name="T9" fmla="*/ 324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5" h="325">
                    <a:moveTo>
                      <a:pt x="1774" y="324"/>
                    </a:moveTo>
                    <a:lnTo>
                      <a:pt x="0" y="324"/>
                    </a:lnTo>
                    <a:lnTo>
                      <a:pt x="0" y="0"/>
                    </a:lnTo>
                    <a:lnTo>
                      <a:pt x="1774" y="0"/>
                    </a:lnTo>
                    <a:lnTo>
                      <a:pt x="1774" y="324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lIns="60927" tIns="30463" rIns="60927" bIns="30463" anchor="ctr"/>
              <a:lstStyle/>
              <a:p>
                <a:endParaRPr lang="en-US" sz="90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8" name="Freeform 4"/>
              <p:cNvSpPr>
                <a:spLocks noChangeArrowheads="1"/>
              </p:cNvSpPr>
              <p:nvPr/>
            </p:nvSpPr>
            <p:spPr bwMode="auto">
              <a:xfrm>
                <a:off x="5148509" y="7448004"/>
                <a:ext cx="810472" cy="88818"/>
              </a:xfrm>
              <a:custGeom>
                <a:avLst/>
                <a:gdLst>
                  <a:gd name="T0" fmla="*/ 1690 w 1691"/>
                  <a:gd name="T1" fmla="*/ 185 h 186"/>
                  <a:gd name="T2" fmla="*/ 0 w 1691"/>
                  <a:gd name="T3" fmla="*/ 185 h 186"/>
                  <a:gd name="T4" fmla="*/ 0 w 1691"/>
                  <a:gd name="T5" fmla="*/ 0 h 186"/>
                  <a:gd name="T6" fmla="*/ 1690 w 1691"/>
                  <a:gd name="T7" fmla="*/ 0 h 186"/>
                  <a:gd name="T8" fmla="*/ 1690 w 1691"/>
                  <a:gd name="T9" fmla="*/ 18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1" h="186">
                    <a:moveTo>
                      <a:pt x="1690" y="185"/>
                    </a:moveTo>
                    <a:lnTo>
                      <a:pt x="0" y="185"/>
                    </a:lnTo>
                    <a:lnTo>
                      <a:pt x="0" y="0"/>
                    </a:lnTo>
                    <a:lnTo>
                      <a:pt x="1690" y="0"/>
                    </a:lnTo>
                    <a:lnTo>
                      <a:pt x="1690" y="185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lIns="60927" tIns="30463" rIns="60927" bIns="30463" anchor="ctr"/>
              <a:lstStyle/>
              <a:p>
                <a:endParaRPr lang="en-US" sz="90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9" name="Freeform 5"/>
              <p:cNvSpPr>
                <a:spLocks noChangeArrowheads="1"/>
              </p:cNvSpPr>
              <p:nvPr/>
            </p:nvSpPr>
            <p:spPr bwMode="auto">
              <a:xfrm>
                <a:off x="5148509" y="7602378"/>
                <a:ext cx="810472" cy="84588"/>
              </a:xfrm>
              <a:custGeom>
                <a:avLst/>
                <a:gdLst>
                  <a:gd name="T0" fmla="*/ 1690 w 1691"/>
                  <a:gd name="T1" fmla="*/ 177 h 178"/>
                  <a:gd name="T2" fmla="*/ 0 w 1691"/>
                  <a:gd name="T3" fmla="*/ 177 h 178"/>
                  <a:gd name="T4" fmla="*/ 0 w 1691"/>
                  <a:gd name="T5" fmla="*/ 0 h 178"/>
                  <a:gd name="T6" fmla="*/ 1690 w 1691"/>
                  <a:gd name="T7" fmla="*/ 0 h 178"/>
                  <a:gd name="T8" fmla="*/ 1690 w 1691"/>
                  <a:gd name="T9" fmla="*/ 17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1" h="178">
                    <a:moveTo>
                      <a:pt x="1690" y="177"/>
                    </a:moveTo>
                    <a:lnTo>
                      <a:pt x="0" y="177"/>
                    </a:lnTo>
                    <a:lnTo>
                      <a:pt x="0" y="0"/>
                    </a:lnTo>
                    <a:lnTo>
                      <a:pt x="1690" y="0"/>
                    </a:lnTo>
                    <a:lnTo>
                      <a:pt x="1690" y="177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lIns="60927" tIns="30463" rIns="60927" bIns="30463" anchor="ctr"/>
              <a:lstStyle/>
              <a:p>
                <a:endParaRPr lang="en-US" sz="90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50" name="Freeform 7"/>
            <p:cNvSpPr>
              <a:spLocks noChangeArrowheads="1"/>
            </p:cNvSpPr>
            <p:nvPr/>
          </p:nvSpPr>
          <p:spPr bwMode="auto">
            <a:xfrm>
              <a:off x="1387829" y="3161048"/>
              <a:ext cx="417183" cy="438656"/>
            </a:xfrm>
            <a:custGeom>
              <a:avLst/>
              <a:gdLst>
                <a:gd name="T0" fmla="*/ 2053 w 3041"/>
                <a:gd name="T1" fmla="*/ 532 h 3203"/>
                <a:gd name="T2" fmla="*/ 2053 w 3041"/>
                <a:gd name="T3" fmla="*/ 532 h 3203"/>
                <a:gd name="T4" fmla="*/ 2037 w 3041"/>
                <a:gd name="T5" fmla="*/ 0 h 3203"/>
                <a:gd name="T6" fmla="*/ 911 w 3041"/>
                <a:gd name="T7" fmla="*/ 0 h 3203"/>
                <a:gd name="T8" fmla="*/ 880 w 3041"/>
                <a:gd name="T9" fmla="*/ 594 h 3203"/>
                <a:gd name="T10" fmla="*/ 0 w 3041"/>
                <a:gd name="T11" fmla="*/ 3202 h 3203"/>
                <a:gd name="T12" fmla="*/ 3040 w 3041"/>
                <a:gd name="T13" fmla="*/ 3202 h 3203"/>
                <a:gd name="T14" fmla="*/ 2053 w 3041"/>
                <a:gd name="T15" fmla="*/ 532 h 3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41" h="3203">
                  <a:moveTo>
                    <a:pt x="2053" y="532"/>
                  </a:moveTo>
                  <a:lnTo>
                    <a:pt x="2053" y="532"/>
                  </a:lnTo>
                  <a:cubicBezTo>
                    <a:pt x="2045" y="401"/>
                    <a:pt x="2037" y="208"/>
                    <a:pt x="2037" y="0"/>
                  </a:cubicBezTo>
                  <a:cubicBezTo>
                    <a:pt x="911" y="0"/>
                    <a:pt x="911" y="0"/>
                    <a:pt x="911" y="0"/>
                  </a:cubicBezTo>
                  <a:cubicBezTo>
                    <a:pt x="895" y="239"/>
                    <a:pt x="888" y="455"/>
                    <a:pt x="880" y="594"/>
                  </a:cubicBezTo>
                  <a:cubicBezTo>
                    <a:pt x="710" y="2530"/>
                    <a:pt x="0" y="3202"/>
                    <a:pt x="0" y="3202"/>
                  </a:cubicBezTo>
                  <a:cubicBezTo>
                    <a:pt x="3040" y="3202"/>
                    <a:pt x="3040" y="3202"/>
                    <a:pt x="3040" y="3202"/>
                  </a:cubicBezTo>
                  <a:cubicBezTo>
                    <a:pt x="3040" y="3202"/>
                    <a:pt x="2168" y="2677"/>
                    <a:pt x="2053" y="53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1" name="Freeform 8"/>
            <p:cNvSpPr>
              <a:spLocks noChangeArrowheads="1"/>
            </p:cNvSpPr>
            <p:nvPr/>
          </p:nvSpPr>
          <p:spPr bwMode="auto">
            <a:xfrm>
              <a:off x="1500892" y="3140505"/>
              <a:ext cx="174733" cy="32023"/>
            </a:xfrm>
            <a:custGeom>
              <a:avLst/>
              <a:gdLst>
                <a:gd name="T0" fmla="*/ 1273 w 1274"/>
                <a:gd name="T1" fmla="*/ 231 h 232"/>
                <a:gd name="T2" fmla="*/ 0 w 1274"/>
                <a:gd name="T3" fmla="*/ 231 h 232"/>
                <a:gd name="T4" fmla="*/ 0 w 1274"/>
                <a:gd name="T5" fmla="*/ 0 h 232"/>
                <a:gd name="T6" fmla="*/ 1273 w 1274"/>
                <a:gd name="T7" fmla="*/ 0 h 232"/>
                <a:gd name="T8" fmla="*/ 1273 w 1274"/>
                <a:gd name="T9" fmla="*/ 23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4" h="232">
                  <a:moveTo>
                    <a:pt x="1273" y="231"/>
                  </a:moveTo>
                  <a:lnTo>
                    <a:pt x="0" y="231"/>
                  </a:lnTo>
                  <a:lnTo>
                    <a:pt x="0" y="0"/>
                  </a:lnTo>
                  <a:lnTo>
                    <a:pt x="1273" y="0"/>
                  </a:lnTo>
                  <a:lnTo>
                    <a:pt x="1273" y="23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2" name="Freeform 9"/>
            <p:cNvSpPr>
              <a:spLocks noChangeArrowheads="1"/>
            </p:cNvSpPr>
            <p:nvPr/>
          </p:nvSpPr>
          <p:spPr bwMode="auto">
            <a:xfrm>
              <a:off x="1506334" y="3182195"/>
              <a:ext cx="166269" cy="18127"/>
            </a:xfrm>
            <a:custGeom>
              <a:avLst/>
              <a:gdLst>
                <a:gd name="T0" fmla="*/ 1211 w 1212"/>
                <a:gd name="T1" fmla="*/ 131 h 132"/>
                <a:gd name="T2" fmla="*/ 0 w 1212"/>
                <a:gd name="T3" fmla="*/ 131 h 132"/>
                <a:gd name="T4" fmla="*/ 0 w 1212"/>
                <a:gd name="T5" fmla="*/ 0 h 132"/>
                <a:gd name="T6" fmla="*/ 1211 w 1212"/>
                <a:gd name="T7" fmla="*/ 0 h 132"/>
                <a:gd name="T8" fmla="*/ 1211 w 1212"/>
                <a:gd name="T9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2" h="132">
                  <a:moveTo>
                    <a:pt x="1211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11" y="0"/>
                  </a:lnTo>
                  <a:lnTo>
                    <a:pt x="1211" y="131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3" name="Freeform 10"/>
            <p:cNvSpPr>
              <a:spLocks noChangeArrowheads="1"/>
            </p:cNvSpPr>
            <p:nvPr/>
          </p:nvSpPr>
          <p:spPr bwMode="auto">
            <a:xfrm>
              <a:off x="1506334" y="3214219"/>
              <a:ext cx="166269" cy="18127"/>
            </a:xfrm>
            <a:custGeom>
              <a:avLst/>
              <a:gdLst>
                <a:gd name="T0" fmla="*/ 1211 w 1212"/>
                <a:gd name="T1" fmla="*/ 131 h 132"/>
                <a:gd name="T2" fmla="*/ 0 w 1212"/>
                <a:gd name="T3" fmla="*/ 131 h 132"/>
                <a:gd name="T4" fmla="*/ 0 w 1212"/>
                <a:gd name="T5" fmla="*/ 0 h 132"/>
                <a:gd name="T6" fmla="*/ 1211 w 1212"/>
                <a:gd name="T7" fmla="*/ 0 h 132"/>
                <a:gd name="T8" fmla="*/ 1211 w 1212"/>
                <a:gd name="T9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2" h="132">
                  <a:moveTo>
                    <a:pt x="1211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11" y="0"/>
                  </a:lnTo>
                  <a:lnTo>
                    <a:pt x="1211" y="131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3" name="Freeform 1"/>
            <p:cNvSpPr>
              <a:spLocks noChangeArrowheads="1"/>
            </p:cNvSpPr>
            <p:nvPr/>
          </p:nvSpPr>
          <p:spPr bwMode="auto">
            <a:xfrm>
              <a:off x="909581" y="3577954"/>
              <a:ext cx="1599990" cy="19938"/>
            </a:xfrm>
            <a:custGeom>
              <a:avLst/>
              <a:gdLst>
                <a:gd name="T0" fmla="*/ 4490 w 4491"/>
                <a:gd name="T1" fmla="*/ 185 h 186"/>
                <a:gd name="T2" fmla="*/ 0 w 4491"/>
                <a:gd name="T3" fmla="*/ 185 h 186"/>
                <a:gd name="T4" fmla="*/ 0 w 4491"/>
                <a:gd name="T5" fmla="*/ 0 h 186"/>
                <a:gd name="T6" fmla="*/ 4490 w 4491"/>
                <a:gd name="T7" fmla="*/ 0 h 186"/>
                <a:gd name="T8" fmla="*/ 4490 w 4491"/>
                <a:gd name="T9" fmla="*/ 18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1" h="186">
                  <a:moveTo>
                    <a:pt x="4490" y="185"/>
                  </a:moveTo>
                  <a:lnTo>
                    <a:pt x="0" y="185"/>
                  </a:lnTo>
                  <a:lnTo>
                    <a:pt x="0" y="0"/>
                  </a:lnTo>
                  <a:lnTo>
                    <a:pt x="4490" y="0"/>
                  </a:lnTo>
                  <a:lnTo>
                    <a:pt x="4490" y="185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904537" y="1732870"/>
            <a:ext cx="995108" cy="33853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Industrial</a:t>
            </a:r>
            <a:endParaRPr lang="id-ID" sz="1600" b="1" dirty="0">
              <a:solidFill>
                <a:schemeClr val="accent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65887" y="2802019"/>
            <a:ext cx="824400" cy="824400"/>
            <a:chOff x="3554332" y="2802019"/>
            <a:chExt cx="824400" cy="824400"/>
          </a:xfrm>
        </p:grpSpPr>
        <p:grpSp>
          <p:nvGrpSpPr>
            <p:cNvPr id="65" name="Group 64"/>
            <p:cNvGrpSpPr>
              <a:grpSpLocks noChangeAspect="1"/>
            </p:cNvGrpSpPr>
            <p:nvPr/>
          </p:nvGrpSpPr>
          <p:grpSpPr>
            <a:xfrm>
              <a:off x="3554332" y="2802019"/>
              <a:ext cx="824400" cy="824400"/>
              <a:chOff x="652452" y="1752600"/>
              <a:chExt cx="2743200" cy="2743200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652452" y="1752600"/>
                <a:ext cx="2743200" cy="27432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68" name="Pie 3"/>
              <p:cNvSpPr/>
              <p:nvPr/>
            </p:nvSpPr>
            <p:spPr>
              <a:xfrm>
                <a:off x="1757264" y="2398938"/>
                <a:ext cx="1638388" cy="1850785"/>
              </a:xfrm>
              <a:custGeom>
                <a:avLst/>
                <a:gdLst>
                  <a:gd name="connsiteX0" fmla="*/ 2692275 w 2743200"/>
                  <a:gd name="connsiteY0" fmla="*/ 1001324 h 2743200"/>
                  <a:gd name="connsiteX1" fmla="*/ 2155489 w 2743200"/>
                  <a:gd name="connsiteY1" fmla="*/ 2497124 h 2743200"/>
                  <a:gd name="connsiteX2" fmla="*/ 1371600 w 2743200"/>
                  <a:gd name="connsiteY2" fmla="*/ 1371600 h 2743200"/>
                  <a:gd name="connsiteX3" fmla="*/ 2692275 w 2743200"/>
                  <a:gd name="connsiteY3" fmla="*/ 1001324 h 2743200"/>
                  <a:gd name="connsiteX0" fmla="*/ 1320675 w 1371688"/>
                  <a:gd name="connsiteY0" fmla="*/ 0 h 1495800"/>
                  <a:gd name="connsiteX1" fmla="*/ 783889 w 1371688"/>
                  <a:gd name="connsiteY1" fmla="*/ 1495800 h 1495800"/>
                  <a:gd name="connsiteX2" fmla="*/ 0 w 1371688"/>
                  <a:gd name="connsiteY2" fmla="*/ 370276 h 1495800"/>
                  <a:gd name="connsiteX3" fmla="*/ 457891 w 1371688"/>
                  <a:gd name="connsiteY3" fmla="*/ 206990 h 1495800"/>
                  <a:gd name="connsiteX4" fmla="*/ 1320675 w 1371688"/>
                  <a:gd name="connsiteY4" fmla="*/ 0 h 1495800"/>
                  <a:gd name="connsiteX0" fmla="*/ 1320675 w 1371688"/>
                  <a:gd name="connsiteY0" fmla="*/ 354985 h 1850785"/>
                  <a:gd name="connsiteX1" fmla="*/ 783889 w 1371688"/>
                  <a:gd name="connsiteY1" fmla="*/ 1850785 h 1850785"/>
                  <a:gd name="connsiteX2" fmla="*/ 0 w 1371688"/>
                  <a:gd name="connsiteY2" fmla="*/ 725261 h 1850785"/>
                  <a:gd name="connsiteX3" fmla="*/ 667441 w 1371688"/>
                  <a:gd name="connsiteY3" fmla="*/ 0 h 1850785"/>
                  <a:gd name="connsiteX4" fmla="*/ 1320675 w 1371688"/>
                  <a:gd name="connsiteY4" fmla="*/ 354985 h 1850785"/>
                  <a:gd name="connsiteX0" fmla="*/ 1587375 w 1638388"/>
                  <a:gd name="connsiteY0" fmla="*/ 354985 h 1850785"/>
                  <a:gd name="connsiteX1" fmla="*/ 1050589 w 1638388"/>
                  <a:gd name="connsiteY1" fmla="*/ 1850785 h 1850785"/>
                  <a:gd name="connsiteX2" fmla="*/ 0 w 1638388"/>
                  <a:gd name="connsiteY2" fmla="*/ 953861 h 1850785"/>
                  <a:gd name="connsiteX3" fmla="*/ 934141 w 1638388"/>
                  <a:gd name="connsiteY3" fmla="*/ 0 h 1850785"/>
                  <a:gd name="connsiteX4" fmla="*/ 1587375 w 1638388"/>
                  <a:gd name="connsiteY4" fmla="*/ 354985 h 185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88" h="1850785">
                    <a:moveTo>
                      <a:pt x="1587375" y="354985"/>
                    </a:moveTo>
                    <a:cubicBezTo>
                      <a:pt x="1744949" y="917010"/>
                      <a:pt x="1529566" y="1517194"/>
                      <a:pt x="1050589" y="1850785"/>
                    </a:cubicBezTo>
                    <a:lnTo>
                      <a:pt x="0" y="953861"/>
                    </a:lnTo>
                    <a:lnTo>
                      <a:pt x="934141" y="0"/>
                    </a:lnTo>
                    <a:lnTo>
                      <a:pt x="1587375" y="354985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018212" y="2118360"/>
                <a:ext cx="2011680" cy="201168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grpSp>
          <p:nvGrpSpPr>
            <p:cNvPr id="160" name="Group 159"/>
            <p:cNvGrpSpPr>
              <a:grpSpLocks noChangeAspect="1"/>
            </p:cNvGrpSpPr>
            <p:nvPr/>
          </p:nvGrpSpPr>
          <p:grpSpPr>
            <a:xfrm>
              <a:off x="3805969" y="3037600"/>
              <a:ext cx="321127" cy="353239"/>
              <a:chOff x="4570810" y="7240763"/>
              <a:chExt cx="2037820" cy="2241591"/>
            </a:xfrm>
            <a:solidFill>
              <a:schemeClr val="tx1"/>
            </a:solidFill>
          </p:grpSpPr>
          <p:sp>
            <p:nvSpPr>
              <p:cNvPr id="161" name="Freeform 160"/>
              <p:cNvSpPr>
                <a:spLocks noChangeArrowheads="1"/>
              </p:cNvSpPr>
              <p:nvPr/>
            </p:nvSpPr>
            <p:spPr bwMode="auto">
              <a:xfrm>
                <a:off x="4570810" y="7344384"/>
                <a:ext cx="2037820" cy="2137970"/>
              </a:xfrm>
              <a:custGeom>
                <a:avLst/>
                <a:gdLst>
                  <a:gd name="T0" fmla="*/ 2863 w 4245"/>
                  <a:gd name="T1" fmla="*/ 740 h 4460"/>
                  <a:gd name="T2" fmla="*/ 2863 w 4245"/>
                  <a:gd name="T3" fmla="*/ 740 h 4460"/>
                  <a:gd name="T4" fmla="*/ 2847 w 4245"/>
                  <a:gd name="T5" fmla="*/ 0 h 4460"/>
                  <a:gd name="T6" fmla="*/ 1266 w 4245"/>
                  <a:gd name="T7" fmla="*/ 0 h 4460"/>
                  <a:gd name="T8" fmla="*/ 1227 w 4245"/>
                  <a:gd name="T9" fmla="*/ 833 h 4460"/>
                  <a:gd name="T10" fmla="*/ 0 w 4245"/>
                  <a:gd name="T11" fmla="*/ 4459 h 4460"/>
                  <a:gd name="T12" fmla="*/ 4244 w 4245"/>
                  <a:gd name="T13" fmla="*/ 4459 h 4460"/>
                  <a:gd name="T14" fmla="*/ 2863 w 4245"/>
                  <a:gd name="T15" fmla="*/ 740 h 4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45" h="4460">
                    <a:moveTo>
                      <a:pt x="2863" y="740"/>
                    </a:moveTo>
                    <a:lnTo>
                      <a:pt x="2863" y="740"/>
                    </a:lnTo>
                    <a:cubicBezTo>
                      <a:pt x="2855" y="555"/>
                      <a:pt x="2847" y="293"/>
                      <a:pt x="2847" y="0"/>
                    </a:cubicBezTo>
                    <a:cubicBezTo>
                      <a:pt x="1266" y="0"/>
                      <a:pt x="1266" y="0"/>
                      <a:pt x="1266" y="0"/>
                    </a:cubicBezTo>
                    <a:cubicBezTo>
                      <a:pt x="1258" y="339"/>
                      <a:pt x="1242" y="632"/>
                      <a:pt x="1227" y="833"/>
                    </a:cubicBezTo>
                    <a:cubicBezTo>
                      <a:pt x="996" y="3533"/>
                      <a:pt x="0" y="4459"/>
                      <a:pt x="0" y="4459"/>
                    </a:cubicBezTo>
                    <a:cubicBezTo>
                      <a:pt x="4244" y="4459"/>
                      <a:pt x="4244" y="4459"/>
                      <a:pt x="4244" y="4459"/>
                    </a:cubicBezTo>
                    <a:cubicBezTo>
                      <a:pt x="4244" y="4459"/>
                      <a:pt x="3025" y="3734"/>
                      <a:pt x="2863" y="74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60927" tIns="30463" rIns="60927" bIns="30463" anchor="ctr"/>
              <a:lstStyle/>
              <a:p>
                <a:endParaRPr lang="en-US" sz="900"/>
              </a:p>
            </p:txBody>
          </p:sp>
          <p:sp>
            <p:nvSpPr>
              <p:cNvPr id="162" name="Freeform 161"/>
              <p:cNvSpPr>
                <a:spLocks noChangeArrowheads="1"/>
              </p:cNvSpPr>
              <p:nvPr/>
            </p:nvSpPr>
            <p:spPr bwMode="auto">
              <a:xfrm>
                <a:off x="5125232" y="7240763"/>
                <a:ext cx="852795" cy="156488"/>
              </a:xfrm>
              <a:custGeom>
                <a:avLst/>
                <a:gdLst>
                  <a:gd name="T0" fmla="*/ 1774 w 1775"/>
                  <a:gd name="T1" fmla="*/ 324 h 325"/>
                  <a:gd name="T2" fmla="*/ 0 w 1775"/>
                  <a:gd name="T3" fmla="*/ 324 h 325"/>
                  <a:gd name="T4" fmla="*/ 0 w 1775"/>
                  <a:gd name="T5" fmla="*/ 0 h 325"/>
                  <a:gd name="T6" fmla="*/ 1774 w 1775"/>
                  <a:gd name="T7" fmla="*/ 0 h 325"/>
                  <a:gd name="T8" fmla="*/ 1774 w 1775"/>
                  <a:gd name="T9" fmla="*/ 324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5" h="325">
                    <a:moveTo>
                      <a:pt x="1774" y="324"/>
                    </a:moveTo>
                    <a:lnTo>
                      <a:pt x="0" y="324"/>
                    </a:lnTo>
                    <a:lnTo>
                      <a:pt x="0" y="0"/>
                    </a:lnTo>
                    <a:lnTo>
                      <a:pt x="1774" y="0"/>
                    </a:lnTo>
                    <a:lnTo>
                      <a:pt x="1774" y="324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60927" tIns="30463" rIns="60927" bIns="30463" anchor="ctr"/>
              <a:lstStyle/>
              <a:p>
                <a:endParaRPr lang="en-US" sz="900"/>
              </a:p>
            </p:txBody>
          </p:sp>
          <p:sp>
            <p:nvSpPr>
              <p:cNvPr id="163" name="Freeform 162"/>
              <p:cNvSpPr>
                <a:spLocks noChangeArrowheads="1"/>
              </p:cNvSpPr>
              <p:nvPr/>
            </p:nvSpPr>
            <p:spPr bwMode="auto">
              <a:xfrm>
                <a:off x="5148509" y="7448004"/>
                <a:ext cx="810472" cy="88818"/>
              </a:xfrm>
              <a:custGeom>
                <a:avLst/>
                <a:gdLst>
                  <a:gd name="T0" fmla="*/ 1690 w 1691"/>
                  <a:gd name="T1" fmla="*/ 185 h 186"/>
                  <a:gd name="T2" fmla="*/ 0 w 1691"/>
                  <a:gd name="T3" fmla="*/ 185 h 186"/>
                  <a:gd name="T4" fmla="*/ 0 w 1691"/>
                  <a:gd name="T5" fmla="*/ 0 h 186"/>
                  <a:gd name="T6" fmla="*/ 1690 w 1691"/>
                  <a:gd name="T7" fmla="*/ 0 h 186"/>
                  <a:gd name="T8" fmla="*/ 1690 w 1691"/>
                  <a:gd name="T9" fmla="*/ 18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1" h="186">
                    <a:moveTo>
                      <a:pt x="1690" y="185"/>
                    </a:moveTo>
                    <a:lnTo>
                      <a:pt x="0" y="185"/>
                    </a:lnTo>
                    <a:lnTo>
                      <a:pt x="0" y="0"/>
                    </a:lnTo>
                    <a:lnTo>
                      <a:pt x="1690" y="0"/>
                    </a:lnTo>
                    <a:lnTo>
                      <a:pt x="1690" y="185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60927" tIns="30463" rIns="60927" bIns="30463" anchor="ctr"/>
              <a:lstStyle/>
              <a:p>
                <a:endParaRPr lang="en-US" sz="900"/>
              </a:p>
            </p:txBody>
          </p:sp>
          <p:sp>
            <p:nvSpPr>
              <p:cNvPr id="164" name="Freeform 163"/>
              <p:cNvSpPr>
                <a:spLocks noChangeArrowheads="1"/>
              </p:cNvSpPr>
              <p:nvPr/>
            </p:nvSpPr>
            <p:spPr bwMode="auto">
              <a:xfrm>
                <a:off x="5148509" y="7602378"/>
                <a:ext cx="810472" cy="84588"/>
              </a:xfrm>
              <a:custGeom>
                <a:avLst/>
                <a:gdLst>
                  <a:gd name="T0" fmla="*/ 1690 w 1691"/>
                  <a:gd name="T1" fmla="*/ 177 h 178"/>
                  <a:gd name="T2" fmla="*/ 0 w 1691"/>
                  <a:gd name="T3" fmla="*/ 177 h 178"/>
                  <a:gd name="T4" fmla="*/ 0 w 1691"/>
                  <a:gd name="T5" fmla="*/ 0 h 178"/>
                  <a:gd name="T6" fmla="*/ 1690 w 1691"/>
                  <a:gd name="T7" fmla="*/ 0 h 178"/>
                  <a:gd name="T8" fmla="*/ 1690 w 1691"/>
                  <a:gd name="T9" fmla="*/ 17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1" h="178">
                    <a:moveTo>
                      <a:pt x="1690" y="177"/>
                    </a:moveTo>
                    <a:lnTo>
                      <a:pt x="0" y="177"/>
                    </a:lnTo>
                    <a:lnTo>
                      <a:pt x="0" y="0"/>
                    </a:lnTo>
                    <a:lnTo>
                      <a:pt x="1690" y="0"/>
                    </a:lnTo>
                    <a:lnTo>
                      <a:pt x="1690" y="177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60927" tIns="30463" rIns="60927" bIns="30463" anchor="ctr"/>
              <a:lstStyle/>
              <a:p>
                <a:endParaRPr lang="en-US" sz="900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092625" y="4301020"/>
            <a:ext cx="2285164" cy="1735258"/>
            <a:chOff x="1092625" y="4301020"/>
            <a:chExt cx="2285164" cy="1735258"/>
          </a:xfrm>
        </p:grpSpPr>
        <p:sp>
          <p:nvSpPr>
            <p:cNvPr id="74" name="Freeform 217"/>
            <p:cNvSpPr>
              <a:spLocks noChangeArrowheads="1"/>
            </p:cNvSpPr>
            <p:nvPr/>
          </p:nvSpPr>
          <p:spPr bwMode="auto">
            <a:xfrm>
              <a:off x="1092625" y="4301020"/>
              <a:ext cx="930422" cy="1735258"/>
            </a:xfrm>
            <a:custGeom>
              <a:avLst/>
              <a:gdLst>
                <a:gd name="T0" fmla="*/ 7136 w 7320"/>
                <a:gd name="T1" fmla="*/ 6747 h 13660"/>
                <a:gd name="T2" fmla="*/ 7136 w 7320"/>
                <a:gd name="T3" fmla="*/ 6747 h 13660"/>
                <a:gd name="T4" fmla="*/ 7319 w 7320"/>
                <a:gd name="T5" fmla="*/ 6441 h 13660"/>
                <a:gd name="T6" fmla="*/ 4875 w 7320"/>
                <a:gd name="T7" fmla="*/ 4216 h 13660"/>
                <a:gd name="T8" fmla="*/ 4545 w 7320"/>
                <a:gd name="T9" fmla="*/ 4210 h 13660"/>
                <a:gd name="T10" fmla="*/ 4563 w 7320"/>
                <a:gd name="T11" fmla="*/ 4057 h 13660"/>
                <a:gd name="T12" fmla="*/ 4333 w 7320"/>
                <a:gd name="T13" fmla="*/ 3556 h 13660"/>
                <a:gd name="T14" fmla="*/ 4975 w 7320"/>
                <a:gd name="T15" fmla="*/ 29 h 13660"/>
                <a:gd name="T16" fmla="*/ 4622 w 7320"/>
                <a:gd name="T17" fmla="*/ 0 h 13660"/>
                <a:gd name="T18" fmla="*/ 3674 w 7320"/>
                <a:gd name="T19" fmla="*/ 3168 h 13660"/>
                <a:gd name="T20" fmla="*/ 3792 w 7320"/>
                <a:gd name="T21" fmla="*/ 3415 h 13660"/>
                <a:gd name="T22" fmla="*/ 3268 w 7320"/>
                <a:gd name="T23" fmla="*/ 3968 h 13660"/>
                <a:gd name="T24" fmla="*/ 2967 w 7320"/>
                <a:gd name="T25" fmla="*/ 3886 h 13660"/>
                <a:gd name="T26" fmla="*/ 0 w 7320"/>
                <a:gd name="T27" fmla="*/ 5346 h 13660"/>
                <a:gd name="T28" fmla="*/ 88 w 7320"/>
                <a:gd name="T29" fmla="*/ 5688 h 13660"/>
                <a:gd name="T30" fmla="*/ 3421 w 7320"/>
                <a:gd name="T31" fmla="*/ 4481 h 13660"/>
                <a:gd name="T32" fmla="*/ 3780 w 7320"/>
                <a:gd name="T33" fmla="*/ 4693 h 13660"/>
                <a:gd name="T34" fmla="*/ 3556 w 7320"/>
                <a:gd name="T35" fmla="*/ 13659 h 13660"/>
                <a:gd name="T36" fmla="*/ 4563 w 7320"/>
                <a:gd name="T37" fmla="*/ 13659 h 13660"/>
                <a:gd name="T38" fmla="*/ 4098 w 7320"/>
                <a:gd name="T39" fmla="*/ 4681 h 13660"/>
                <a:gd name="T40" fmla="*/ 4228 w 7320"/>
                <a:gd name="T41" fmla="*/ 4622 h 13660"/>
                <a:gd name="T42" fmla="*/ 7136 w 7320"/>
                <a:gd name="T43" fmla="*/ 6747 h 13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20" h="13660">
                  <a:moveTo>
                    <a:pt x="7136" y="6747"/>
                  </a:moveTo>
                  <a:lnTo>
                    <a:pt x="7136" y="6747"/>
                  </a:lnTo>
                  <a:cubicBezTo>
                    <a:pt x="7319" y="6441"/>
                    <a:pt x="7319" y="6441"/>
                    <a:pt x="7319" y="6441"/>
                  </a:cubicBezTo>
                  <a:cubicBezTo>
                    <a:pt x="4875" y="4216"/>
                    <a:pt x="4875" y="4216"/>
                    <a:pt x="4875" y="4216"/>
                  </a:cubicBezTo>
                  <a:cubicBezTo>
                    <a:pt x="4545" y="4210"/>
                    <a:pt x="4545" y="4210"/>
                    <a:pt x="4545" y="4210"/>
                  </a:cubicBezTo>
                  <a:cubicBezTo>
                    <a:pt x="4557" y="4157"/>
                    <a:pt x="4563" y="4110"/>
                    <a:pt x="4563" y="4057"/>
                  </a:cubicBezTo>
                  <a:cubicBezTo>
                    <a:pt x="4563" y="3856"/>
                    <a:pt x="4475" y="3674"/>
                    <a:pt x="4333" y="3556"/>
                  </a:cubicBezTo>
                  <a:cubicBezTo>
                    <a:pt x="4975" y="29"/>
                    <a:pt x="4975" y="29"/>
                    <a:pt x="4975" y="29"/>
                  </a:cubicBezTo>
                  <a:cubicBezTo>
                    <a:pt x="4622" y="0"/>
                    <a:pt x="4622" y="0"/>
                    <a:pt x="4622" y="0"/>
                  </a:cubicBezTo>
                  <a:cubicBezTo>
                    <a:pt x="3674" y="3168"/>
                    <a:pt x="3674" y="3168"/>
                    <a:pt x="3674" y="3168"/>
                  </a:cubicBezTo>
                  <a:cubicBezTo>
                    <a:pt x="3792" y="3415"/>
                    <a:pt x="3792" y="3415"/>
                    <a:pt x="3792" y="3415"/>
                  </a:cubicBezTo>
                  <a:cubicBezTo>
                    <a:pt x="3515" y="3468"/>
                    <a:pt x="3303" y="3692"/>
                    <a:pt x="3268" y="3968"/>
                  </a:cubicBezTo>
                  <a:cubicBezTo>
                    <a:pt x="2967" y="3886"/>
                    <a:pt x="2967" y="3886"/>
                    <a:pt x="2967" y="3886"/>
                  </a:cubicBezTo>
                  <a:cubicBezTo>
                    <a:pt x="0" y="5346"/>
                    <a:pt x="0" y="5346"/>
                    <a:pt x="0" y="5346"/>
                  </a:cubicBezTo>
                  <a:cubicBezTo>
                    <a:pt x="88" y="5688"/>
                    <a:pt x="88" y="5688"/>
                    <a:pt x="88" y="5688"/>
                  </a:cubicBezTo>
                  <a:cubicBezTo>
                    <a:pt x="3421" y="4481"/>
                    <a:pt x="3421" y="4481"/>
                    <a:pt x="3421" y="4481"/>
                  </a:cubicBezTo>
                  <a:cubicBezTo>
                    <a:pt x="3515" y="4586"/>
                    <a:pt x="3639" y="4663"/>
                    <a:pt x="3780" y="4693"/>
                  </a:cubicBezTo>
                  <a:cubicBezTo>
                    <a:pt x="3556" y="13659"/>
                    <a:pt x="3556" y="13659"/>
                    <a:pt x="3556" y="13659"/>
                  </a:cubicBezTo>
                  <a:cubicBezTo>
                    <a:pt x="4563" y="13659"/>
                    <a:pt x="4563" y="13659"/>
                    <a:pt x="4563" y="13659"/>
                  </a:cubicBezTo>
                  <a:cubicBezTo>
                    <a:pt x="4098" y="4681"/>
                    <a:pt x="4098" y="4681"/>
                    <a:pt x="4098" y="4681"/>
                  </a:cubicBezTo>
                  <a:cubicBezTo>
                    <a:pt x="4139" y="4663"/>
                    <a:pt x="4186" y="4645"/>
                    <a:pt x="4228" y="4622"/>
                  </a:cubicBezTo>
                  <a:lnTo>
                    <a:pt x="7136" y="6747"/>
                  </a:lnTo>
                </a:path>
              </a:pathLst>
            </a:custGeom>
            <a:solidFill>
              <a:schemeClr val="accent2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4" name="Freeform 217"/>
            <p:cNvSpPr>
              <a:spLocks noChangeArrowheads="1"/>
            </p:cNvSpPr>
            <p:nvPr/>
          </p:nvSpPr>
          <p:spPr bwMode="auto">
            <a:xfrm>
              <a:off x="2763447" y="4890515"/>
              <a:ext cx="614342" cy="1145763"/>
            </a:xfrm>
            <a:custGeom>
              <a:avLst/>
              <a:gdLst>
                <a:gd name="T0" fmla="*/ 7136 w 7320"/>
                <a:gd name="T1" fmla="*/ 6747 h 13660"/>
                <a:gd name="T2" fmla="*/ 7136 w 7320"/>
                <a:gd name="T3" fmla="*/ 6747 h 13660"/>
                <a:gd name="T4" fmla="*/ 7319 w 7320"/>
                <a:gd name="T5" fmla="*/ 6441 h 13660"/>
                <a:gd name="T6" fmla="*/ 4875 w 7320"/>
                <a:gd name="T7" fmla="*/ 4216 h 13660"/>
                <a:gd name="T8" fmla="*/ 4545 w 7320"/>
                <a:gd name="T9" fmla="*/ 4210 h 13660"/>
                <a:gd name="T10" fmla="*/ 4563 w 7320"/>
                <a:gd name="T11" fmla="*/ 4057 h 13660"/>
                <a:gd name="T12" fmla="*/ 4333 w 7320"/>
                <a:gd name="T13" fmla="*/ 3556 h 13660"/>
                <a:gd name="T14" fmla="*/ 4975 w 7320"/>
                <a:gd name="T15" fmla="*/ 29 h 13660"/>
                <a:gd name="T16" fmla="*/ 4622 w 7320"/>
                <a:gd name="T17" fmla="*/ 0 h 13660"/>
                <a:gd name="T18" fmla="*/ 3674 w 7320"/>
                <a:gd name="T19" fmla="*/ 3168 h 13660"/>
                <a:gd name="T20" fmla="*/ 3792 w 7320"/>
                <a:gd name="T21" fmla="*/ 3415 h 13660"/>
                <a:gd name="T22" fmla="*/ 3268 w 7320"/>
                <a:gd name="T23" fmla="*/ 3968 h 13660"/>
                <a:gd name="T24" fmla="*/ 2967 w 7320"/>
                <a:gd name="T25" fmla="*/ 3886 h 13660"/>
                <a:gd name="T26" fmla="*/ 0 w 7320"/>
                <a:gd name="T27" fmla="*/ 5346 h 13660"/>
                <a:gd name="T28" fmla="*/ 88 w 7320"/>
                <a:gd name="T29" fmla="*/ 5688 h 13660"/>
                <a:gd name="T30" fmla="*/ 3421 w 7320"/>
                <a:gd name="T31" fmla="*/ 4481 h 13660"/>
                <a:gd name="T32" fmla="*/ 3780 w 7320"/>
                <a:gd name="T33" fmla="*/ 4693 h 13660"/>
                <a:gd name="T34" fmla="*/ 3556 w 7320"/>
                <a:gd name="T35" fmla="*/ 13659 h 13660"/>
                <a:gd name="T36" fmla="*/ 4563 w 7320"/>
                <a:gd name="T37" fmla="*/ 13659 h 13660"/>
                <a:gd name="T38" fmla="*/ 4098 w 7320"/>
                <a:gd name="T39" fmla="*/ 4681 h 13660"/>
                <a:gd name="T40" fmla="*/ 4228 w 7320"/>
                <a:gd name="T41" fmla="*/ 4622 h 13660"/>
                <a:gd name="T42" fmla="*/ 7136 w 7320"/>
                <a:gd name="T43" fmla="*/ 6747 h 13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20" h="13660">
                  <a:moveTo>
                    <a:pt x="7136" y="6747"/>
                  </a:moveTo>
                  <a:lnTo>
                    <a:pt x="7136" y="6747"/>
                  </a:lnTo>
                  <a:cubicBezTo>
                    <a:pt x="7319" y="6441"/>
                    <a:pt x="7319" y="6441"/>
                    <a:pt x="7319" y="6441"/>
                  </a:cubicBezTo>
                  <a:cubicBezTo>
                    <a:pt x="4875" y="4216"/>
                    <a:pt x="4875" y="4216"/>
                    <a:pt x="4875" y="4216"/>
                  </a:cubicBezTo>
                  <a:cubicBezTo>
                    <a:pt x="4545" y="4210"/>
                    <a:pt x="4545" y="4210"/>
                    <a:pt x="4545" y="4210"/>
                  </a:cubicBezTo>
                  <a:cubicBezTo>
                    <a:pt x="4557" y="4157"/>
                    <a:pt x="4563" y="4110"/>
                    <a:pt x="4563" y="4057"/>
                  </a:cubicBezTo>
                  <a:cubicBezTo>
                    <a:pt x="4563" y="3856"/>
                    <a:pt x="4475" y="3674"/>
                    <a:pt x="4333" y="3556"/>
                  </a:cubicBezTo>
                  <a:cubicBezTo>
                    <a:pt x="4975" y="29"/>
                    <a:pt x="4975" y="29"/>
                    <a:pt x="4975" y="29"/>
                  </a:cubicBezTo>
                  <a:cubicBezTo>
                    <a:pt x="4622" y="0"/>
                    <a:pt x="4622" y="0"/>
                    <a:pt x="4622" y="0"/>
                  </a:cubicBezTo>
                  <a:cubicBezTo>
                    <a:pt x="3674" y="3168"/>
                    <a:pt x="3674" y="3168"/>
                    <a:pt x="3674" y="3168"/>
                  </a:cubicBezTo>
                  <a:cubicBezTo>
                    <a:pt x="3792" y="3415"/>
                    <a:pt x="3792" y="3415"/>
                    <a:pt x="3792" y="3415"/>
                  </a:cubicBezTo>
                  <a:cubicBezTo>
                    <a:pt x="3515" y="3468"/>
                    <a:pt x="3303" y="3692"/>
                    <a:pt x="3268" y="3968"/>
                  </a:cubicBezTo>
                  <a:cubicBezTo>
                    <a:pt x="2967" y="3886"/>
                    <a:pt x="2967" y="3886"/>
                    <a:pt x="2967" y="3886"/>
                  </a:cubicBezTo>
                  <a:cubicBezTo>
                    <a:pt x="0" y="5346"/>
                    <a:pt x="0" y="5346"/>
                    <a:pt x="0" y="5346"/>
                  </a:cubicBezTo>
                  <a:cubicBezTo>
                    <a:pt x="88" y="5688"/>
                    <a:pt x="88" y="5688"/>
                    <a:pt x="88" y="5688"/>
                  </a:cubicBezTo>
                  <a:cubicBezTo>
                    <a:pt x="3421" y="4481"/>
                    <a:pt x="3421" y="4481"/>
                    <a:pt x="3421" y="4481"/>
                  </a:cubicBezTo>
                  <a:cubicBezTo>
                    <a:pt x="3515" y="4586"/>
                    <a:pt x="3639" y="4663"/>
                    <a:pt x="3780" y="4693"/>
                  </a:cubicBezTo>
                  <a:cubicBezTo>
                    <a:pt x="3556" y="13659"/>
                    <a:pt x="3556" y="13659"/>
                    <a:pt x="3556" y="13659"/>
                  </a:cubicBezTo>
                  <a:cubicBezTo>
                    <a:pt x="4563" y="13659"/>
                    <a:pt x="4563" y="13659"/>
                    <a:pt x="4563" y="13659"/>
                  </a:cubicBezTo>
                  <a:cubicBezTo>
                    <a:pt x="4098" y="4681"/>
                    <a:pt x="4098" y="4681"/>
                    <a:pt x="4098" y="4681"/>
                  </a:cubicBezTo>
                  <a:cubicBezTo>
                    <a:pt x="4139" y="4663"/>
                    <a:pt x="4186" y="4645"/>
                    <a:pt x="4228" y="4622"/>
                  </a:cubicBezTo>
                  <a:lnTo>
                    <a:pt x="7136" y="6747"/>
                  </a:lnTo>
                </a:path>
              </a:pathLst>
            </a:custGeom>
            <a:solidFill>
              <a:schemeClr val="accent2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30743" y="5407096"/>
            <a:ext cx="2555654" cy="629183"/>
            <a:chOff x="930743" y="5407096"/>
            <a:chExt cx="2555654" cy="629183"/>
          </a:xfrm>
        </p:grpSpPr>
        <p:sp>
          <p:nvSpPr>
            <p:cNvPr id="72" name="Freeform 20"/>
            <p:cNvSpPr>
              <a:spLocks noEditPoints="1"/>
            </p:cNvSpPr>
            <p:nvPr/>
          </p:nvSpPr>
          <p:spPr bwMode="auto">
            <a:xfrm>
              <a:off x="1966332" y="5407096"/>
              <a:ext cx="457443" cy="629183"/>
            </a:xfrm>
            <a:custGeom>
              <a:avLst/>
              <a:gdLst>
                <a:gd name="T0" fmla="*/ 665 w 680"/>
                <a:gd name="T1" fmla="*/ 247 h 936"/>
                <a:gd name="T2" fmla="*/ 596 w 680"/>
                <a:gd name="T3" fmla="*/ 194 h 936"/>
                <a:gd name="T4" fmla="*/ 532 w 680"/>
                <a:gd name="T5" fmla="*/ 128 h 936"/>
                <a:gd name="T6" fmla="*/ 460 w 680"/>
                <a:gd name="T7" fmla="*/ 62 h 936"/>
                <a:gd name="T8" fmla="*/ 259 w 680"/>
                <a:gd name="T9" fmla="*/ 100 h 936"/>
                <a:gd name="T10" fmla="*/ 202 w 680"/>
                <a:gd name="T11" fmla="*/ 151 h 936"/>
                <a:gd name="T12" fmla="*/ 100 w 680"/>
                <a:gd name="T13" fmla="*/ 207 h 936"/>
                <a:gd name="T14" fmla="*/ 110 w 680"/>
                <a:gd name="T15" fmla="*/ 417 h 936"/>
                <a:gd name="T16" fmla="*/ 235 w 680"/>
                <a:gd name="T17" fmla="*/ 469 h 936"/>
                <a:gd name="T18" fmla="*/ 319 w 680"/>
                <a:gd name="T19" fmla="*/ 471 h 936"/>
                <a:gd name="T20" fmla="*/ 280 w 680"/>
                <a:gd name="T21" fmla="*/ 727 h 936"/>
                <a:gd name="T22" fmla="*/ 186 w 680"/>
                <a:gd name="T23" fmla="*/ 634 h 936"/>
                <a:gd name="T24" fmla="*/ 227 w 680"/>
                <a:gd name="T25" fmla="*/ 625 h 936"/>
                <a:gd name="T26" fmla="*/ 262 w 680"/>
                <a:gd name="T27" fmla="*/ 560 h 936"/>
                <a:gd name="T28" fmla="*/ 241 w 680"/>
                <a:gd name="T29" fmla="*/ 531 h 936"/>
                <a:gd name="T30" fmla="*/ 209 w 680"/>
                <a:gd name="T31" fmla="*/ 512 h 936"/>
                <a:gd name="T32" fmla="*/ 184 w 680"/>
                <a:gd name="T33" fmla="*/ 480 h 936"/>
                <a:gd name="T34" fmla="*/ 143 w 680"/>
                <a:gd name="T35" fmla="*/ 455 h 936"/>
                <a:gd name="T36" fmla="*/ 100 w 680"/>
                <a:gd name="T37" fmla="*/ 495 h 936"/>
                <a:gd name="T38" fmla="*/ 68 w 680"/>
                <a:gd name="T39" fmla="*/ 513 h 936"/>
                <a:gd name="T40" fmla="*/ 0 w 680"/>
                <a:gd name="T41" fmla="*/ 579 h 936"/>
                <a:gd name="T42" fmla="*/ 59 w 680"/>
                <a:gd name="T43" fmla="*/ 617 h 936"/>
                <a:gd name="T44" fmla="*/ 110 w 680"/>
                <a:gd name="T45" fmla="*/ 637 h 936"/>
                <a:gd name="T46" fmla="*/ 215 w 680"/>
                <a:gd name="T47" fmla="*/ 713 h 936"/>
                <a:gd name="T48" fmla="*/ 237 w 680"/>
                <a:gd name="T49" fmla="*/ 726 h 936"/>
                <a:gd name="T50" fmla="*/ 271 w 680"/>
                <a:gd name="T51" fmla="*/ 936 h 936"/>
                <a:gd name="T52" fmla="*/ 340 w 680"/>
                <a:gd name="T53" fmla="*/ 719 h 936"/>
                <a:gd name="T54" fmla="*/ 519 w 680"/>
                <a:gd name="T55" fmla="*/ 412 h 936"/>
                <a:gd name="T56" fmla="*/ 680 w 680"/>
                <a:gd name="T57" fmla="*/ 323 h 936"/>
                <a:gd name="T58" fmla="*/ 153 w 680"/>
                <a:gd name="T59" fmla="*/ 645 h 936"/>
                <a:gd name="T60" fmla="*/ 178 w 680"/>
                <a:gd name="T61" fmla="*/ 669 h 936"/>
                <a:gd name="T62" fmla="*/ 350 w 680"/>
                <a:gd name="T63" fmla="*/ 571 h 936"/>
                <a:gd name="T64" fmla="*/ 369 w 680"/>
                <a:gd name="T65" fmla="*/ 477 h 936"/>
                <a:gd name="T66" fmla="*/ 350 w 680"/>
                <a:gd name="T67" fmla="*/ 571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0" h="936">
                  <a:moveTo>
                    <a:pt x="662" y="264"/>
                  </a:moveTo>
                  <a:cubicBezTo>
                    <a:pt x="664" y="259"/>
                    <a:pt x="665" y="253"/>
                    <a:pt x="665" y="247"/>
                  </a:cubicBezTo>
                  <a:cubicBezTo>
                    <a:pt x="665" y="217"/>
                    <a:pt x="640" y="192"/>
                    <a:pt x="610" y="192"/>
                  </a:cubicBezTo>
                  <a:cubicBezTo>
                    <a:pt x="605" y="192"/>
                    <a:pt x="600" y="193"/>
                    <a:pt x="596" y="194"/>
                  </a:cubicBezTo>
                  <a:cubicBezTo>
                    <a:pt x="582" y="169"/>
                    <a:pt x="558" y="151"/>
                    <a:pt x="530" y="144"/>
                  </a:cubicBezTo>
                  <a:cubicBezTo>
                    <a:pt x="531" y="138"/>
                    <a:pt x="532" y="133"/>
                    <a:pt x="532" y="128"/>
                  </a:cubicBezTo>
                  <a:cubicBezTo>
                    <a:pt x="532" y="91"/>
                    <a:pt x="502" y="62"/>
                    <a:pt x="466" y="62"/>
                  </a:cubicBezTo>
                  <a:cubicBezTo>
                    <a:pt x="464" y="62"/>
                    <a:pt x="462" y="62"/>
                    <a:pt x="460" y="62"/>
                  </a:cubicBezTo>
                  <a:cubicBezTo>
                    <a:pt x="444" y="25"/>
                    <a:pt x="407" y="0"/>
                    <a:pt x="364" y="0"/>
                  </a:cubicBezTo>
                  <a:cubicBezTo>
                    <a:pt x="308" y="0"/>
                    <a:pt x="262" y="44"/>
                    <a:pt x="259" y="100"/>
                  </a:cubicBezTo>
                  <a:cubicBezTo>
                    <a:pt x="258" y="100"/>
                    <a:pt x="258" y="100"/>
                    <a:pt x="257" y="100"/>
                  </a:cubicBezTo>
                  <a:cubicBezTo>
                    <a:pt x="227" y="100"/>
                    <a:pt x="204" y="123"/>
                    <a:pt x="202" y="151"/>
                  </a:cubicBezTo>
                  <a:cubicBezTo>
                    <a:pt x="194" y="148"/>
                    <a:pt x="185" y="147"/>
                    <a:pt x="176" y="147"/>
                  </a:cubicBezTo>
                  <a:cubicBezTo>
                    <a:pt x="139" y="147"/>
                    <a:pt x="108" y="172"/>
                    <a:pt x="100" y="207"/>
                  </a:cubicBezTo>
                  <a:cubicBezTo>
                    <a:pt x="47" y="211"/>
                    <a:pt x="4" y="256"/>
                    <a:pt x="4" y="311"/>
                  </a:cubicBezTo>
                  <a:cubicBezTo>
                    <a:pt x="4" y="369"/>
                    <a:pt x="52" y="417"/>
                    <a:pt x="110" y="417"/>
                  </a:cubicBezTo>
                  <a:cubicBezTo>
                    <a:pt x="125" y="417"/>
                    <a:pt x="139" y="413"/>
                    <a:pt x="152" y="408"/>
                  </a:cubicBezTo>
                  <a:cubicBezTo>
                    <a:pt x="163" y="443"/>
                    <a:pt x="196" y="469"/>
                    <a:pt x="235" y="469"/>
                  </a:cubicBezTo>
                  <a:cubicBezTo>
                    <a:pt x="251" y="469"/>
                    <a:pt x="266" y="464"/>
                    <a:pt x="279" y="456"/>
                  </a:cubicBezTo>
                  <a:cubicBezTo>
                    <a:pt x="292" y="463"/>
                    <a:pt x="305" y="467"/>
                    <a:pt x="319" y="471"/>
                  </a:cubicBezTo>
                  <a:cubicBezTo>
                    <a:pt x="322" y="490"/>
                    <a:pt x="320" y="535"/>
                    <a:pt x="297" y="636"/>
                  </a:cubicBezTo>
                  <a:cubicBezTo>
                    <a:pt x="289" y="668"/>
                    <a:pt x="284" y="698"/>
                    <a:pt x="280" y="727"/>
                  </a:cubicBezTo>
                  <a:cubicBezTo>
                    <a:pt x="248" y="715"/>
                    <a:pt x="222" y="701"/>
                    <a:pt x="201" y="686"/>
                  </a:cubicBezTo>
                  <a:cubicBezTo>
                    <a:pt x="192" y="669"/>
                    <a:pt x="188" y="651"/>
                    <a:pt x="186" y="634"/>
                  </a:cubicBezTo>
                  <a:cubicBezTo>
                    <a:pt x="193" y="630"/>
                    <a:pt x="199" y="625"/>
                    <a:pt x="205" y="619"/>
                  </a:cubicBezTo>
                  <a:cubicBezTo>
                    <a:pt x="211" y="623"/>
                    <a:pt x="219" y="625"/>
                    <a:pt x="227" y="625"/>
                  </a:cubicBezTo>
                  <a:cubicBezTo>
                    <a:pt x="250" y="625"/>
                    <a:pt x="269" y="607"/>
                    <a:pt x="269" y="584"/>
                  </a:cubicBezTo>
                  <a:cubicBezTo>
                    <a:pt x="269" y="575"/>
                    <a:pt x="266" y="567"/>
                    <a:pt x="262" y="560"/>
                  </a:cubicBezTo>
                  <a:cubicBezTo>
                    <a:pt x="263" y="558"/>
                    <a:pt x="263" y="556"/>
                    <a:pt x="263" y="553"/>
                  </a:cubicBezTo>
                  <a:cubicBezTo>
                    <a:pt x="263" y="541"/>
                    <a:pt x="253" y="531"/>
                    <a:pt x="241" y="531"/>
                  </a:cubicBezTo>
                  <a:cubicBezTo>
                    <a:pt x="239" y="531"/>
                    <a:pt x="237" y="532"/>
                    <a:pt x="236" y="532"/>
                  </a:cubicBezTo>
                  <a:cubicBezTo>
                    <a:pt x="230" y="522"/>
                    <a:pt x="220" y="515"/>
                    <a:pt x="209" y="512"/>
                  </a:cubicBezTo>
                  <a:cubicBezTo>
                    <a:pt x="210" y="510"/>
                    <a:pt x="210" y="508"/>
                    <a:pt x="210" y="506"/>
                  </a:cubicBezTo>
                  <a:cubicBezTo>
                    <a:pt x="210" y="491"/>
                    <a:pt x="198" y="480"/>
                    <a:pt x="184" y="480"/>
                  </a:cubicBezTo>
                  <a:cubicBezTo>
                    <a:pt x="183" y="480"/>
                    <a:pt x="182" y="480"/>
                    <a:pt x="182" y="480"/>
                  </a:cubicBezTo>
                  <a:cubicBezTo>
                    <a:pt x="175" y="465"/>
                    <a:pt x="160" y="455"/>
                    <a:pt x="143" y="455"/>
                  </a:cubicBezTo>
                  <a:cubicBezTo>
                    <a:pt x="121" y="455"/>
                    <a:pt x="103" y="473"/>
                    <a:pt x="102" y="495"/>
                  </a:cubicBezTo>
                  <a:cubicBezTo>
                    <a:pt x="101" y="495"/>
                    <a:pt x="101" y="495"/>
                    <a:pt x="100" y="495"/>
                  </a:cubicBezTo>
                  <a:cubicBezTo>
                    <a:pt x="89" y="495"/>
                    <a:pt x="79" y="504"/>
                    <a:pt x="79" y="515"/>
                  </a:cubicBezTo>
                  <a:cubicBezTo>
                    <a:pt x="76" y="514"/>
                    <a:pt x="72" y="513"/>
                    <a:pt x="68" y="513"/>
                  </a:cubicBezTo>
                  <a:cubicBezTo>
                    <a:pt x="54" y="513"/>
                    <a:pt x="41" y="524"/>
                    <a:pt x="38" y="537"/>
                  </a:cubicBezTo>
                  <a:cubicBezTo>
                    <a:pt x="17" y="539"/>
                    <a:pt x="0" y="557"/>
                    <a:pt x="0" y="579"/>
                  </a:cubicBezTo>
                  <a:cubicBezTo>
                    <a:pt x="0" y="602"/>
                    <a:pt x="19" y="621"/>
                    <a:pt x="42" y="621"/>
                  </a:cubicBezTo>
                  <a:cubicBezTo>
                    <a:pt x="48" y="621"/>
                    <a:pt x="54" y="620"/>
                    <a:pt x="59" y="617"/>
                  </a:cubicBezTo>
                  <a:cubicBezTo>
                    <a:pt x="63" y="631"/>
                    <a:pt x="76" y="642"/>
                    <a:pt x="92" y="642"/>
                  </a:cubicBezTo>
                  <a:cubicBezTo>
                    <a:pt x="98" y="642"/>
                    <a:pt x="104" y="640"/>
                    <a:pt x="110" y="637"/>
                  </a:cubicBezTo>
                  <a:cubicBezTo>
                    <a:pt x="119" y="641"/>
                    <a:pt x="130" y="644"/>
                    <a:pt x="142" y="645"/>
                  </a:cubicBezTo>
                  <a:cubicBezTo>
                    <a:pt x="163" y="671"/>
                    <a:pt x="193" y="697"/>
                    <a:pt x="215" y="713"/>
                  </a:cubicBezTo>
                  <a:cubicBezTo>
                    <a:pt x="220" y="721"/>
                    <a:pt x="219" y="719"/>
                    <a:pt x="216" y="713"/>
                  </a:cubicBezTo>
                  <a:cubicBezTo>
                    <a:pt x="224" y="719"/>
                    <a:pt x="231" y="723"/>
                    <a:pt x="237" y="726"/>
                  </a:cubicBezTo>
                  <a:cubicBezTo>
                    <a:pt x="253" y="734"/>
                    <a:pt x="267" y="747"/>
                    <a:pt x="276" y="757"/>
                  </a:cubicBezTo>
                  <a:cubicBezTo>
                    <a:pt x="263" y="865"/>
                    <a:pt x="271" y="936"/>
                    <a:pt x="271" y="936"/>
                  </a:cubicBezTo>
                  <a:cubicBezTo>
                    <a:pt x="387" y="936"/>
                    <a:pt x="387" y="936"/>
                    <a:pt x="387" y="936"/>
                  </a:cubicBezTo>
                  <a:cubicBezTo>
                    <a:pt x="387" y="936"/>
                    <a:pt x="333" y="827"/>
                    <a:pt x="340" y="719"/>
                  </a:cubicBezTo>
                  <a:cubicBezTo>
                    <a:pt x="345" y="627"/>
                    <a:pt x="411" y="537"/>
                    <a:pt x="440" y="465"/>
                  </a:cubicBezTo>
                  <a:cubicBezTo>
                    <a:pt x="471" y="453"/>
                    <a:pt x="497" y="435"/>
                    <a:pt x="519" y="412"/>
                  </a:cubicBezTo>
                  <a:cubicBezTo>
                    <a:pt x="535" y="422"/>
                    <a:pt x="554" y="428"/>
                    <a:pt x="575" y="428"/>
                  </a:cubicBezTo>
                  <a:cubicBezTo>
                    <a:pt x="633" y="428"/>
                    <a:pt x="680" y="381"/>
                    <a:pt x="680" y="323"/>
                  </a:cubicBezTo>
                  <a:cubicBezTo>
                    <a:pt x="680" y="301"/>
                    <a:pt x="673" y="281"/>
                    <a:pt x="662" y="264"/>
                  </a:cubicBezTo>
                  <a:close/>
                  <a:moveTo>
                    <a:pt x="153" y="645"/>
                  </a:moveTo>
                  <a:cubicBezTo>
                    <a:pt x="161" y="644"/>
                    <a:pt x="169" y="642"/>
                    <a:pt x="176" y="639"/>
                  </a:cubicBezTo>
                  <a:cubicBezTo>
                    <a:pt x="176" y="653"/>
                    <a:pt x="178" y="664"/>
                    <a:pt x="178" y="669"/>
                  </a:cubicBezTo>
                  <a:cubicBezTo>
                    <a:pt x="168" y="661"/>
                    <a:pt x="160" y="652"/>
                    <a:pt x="153" y="645"/>
                  </a:cubicBezTo>
                  <a:close/>
                  <a:moveTo>
                    <a:pt x="350" y="571"/>
                  </a:moveTo>
                  <a:cubicBezTo>
                    <a:pt x="350" y="571"/>
                    <a:pt x="358" y="522"/>
                    <a:pt x="358" y="477"/>
                  </a:cubicBezTo>
                  <a:cubicBezTo>
                    <a:pt x="362" y="477"/>
                    <a:pt x="366" y="477"/>
                    <a:pt x="369" y="477"/>
                  </a:cubicBezTo>
                  <a:cubicBezTo>
                    <a:pt x="380" y="477"/>
                    <a:pt x="391" y="477"/>
                    <a:pt x="402" y="475"/>
                  </a:cubicBezTo>
                  <a:cubicBezTo>
                    <a:pt x="387" y="510"/>
                    <a:pt x="366" y="555"/>
                    <a:pt x="350" y="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22" tIns="45711" rIns="91422" bIns="45711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3" name="Freeform 20"/>
            <p:cNvSpPr>
              <a:spLocks noEditPoints="1"/>
            </p:cNvSpPr>
            <p:nvPr/>
          </p:nvSpPr>
          <p:spPr bwMode="auto">
            <a:xfrm>
              <a:off x="1307792" y="5698797"/>
              <a:ext cx="234994" cy="323219"/>
            </a:xfrm>
            <a:custGeom>
              <a:avLst/>
              <a:gdLst>
                <a:gd name="T0" fmla="*/ 665 w 680"/>
                <a:gd name="T1" fmla="*/ 247 h 936"/>
                <a:gd name="T2" fmla="*/ 596 w 680"/>
                <a:gd name="T3" fmla="*/ 194 h 936"/>
                <a:gd name="T4" fmla="*/ 532 w 680"/>
                <a:gd name="T5" fmla="*/ 128 h 936"/>
                <a:gd name="T6" fmla="*/ 460 w 680"/>
                <a:gd name="T7" fmla="*/ 62 h 936"/>
                <a:gd name="T8" fmla="*/ 259 w 680"/>
                <a:gd name="T9" fmla="*/ 100 h 936"/>
                <a:gd name="T10" fmla="*/ 202 w 680"/>
                <a:gd name="T11" fmla="*/ 151 h 936"/>
                <a:gd name="T12" fmla="*/ 100 w 680"/>
                <a:gd name="T13" fmla="*/ 207 h 936"/>
                <a:gd name="T14" fmla="*/ 110 w 680"/>
                <a:gd name="T15" fmla="*/ 417 h 936"/>
                <a:gd name="T16" fmla="*/ 235 w 680"/>
                <a:gd name="T17" fmla="*/ 469 h 936"/>
                <a:gd name="T18" fmla="*/ 319 w 680"/>
                <a:gd name="T19" fmla="*/ 471 h 936"/>
                <a:gd name="T20" fmla="*/ 280 w 680"/>
                <a:gd name="T21" fmla="*/ 727 h 936"/>
                <a:gd name="T22" fmla="*/ 186 w 680"/>
                <a:gd name="T23" fmla="*/ 634 h 936"/>
                <a:gd name="T24" fmla="*/ 227 w 680"/>
                <a:gd name="T25" fmla="*/ 625 h 936"/>
                <a:gd name="T26" fmla="*/ 262 w 680"/>
                <a:gd name="T27" fmla="*/ 560 h 936"/>
                <a:gd name="T28" fmla="*/ 241 w 680"/>
                <a:gd name="T29" fmla="*/ 531 h 936"/>
                <a:gd name="T30" fmla="*/ 209 w 680"/>
                <a:gd name="T31" fmla="*/ 512 h 936"/>
                <a:gd name="T32" fmla="*/ 184 w 680"/>
                <a:gd name="T33" fmla="*/ 480 h 936"/>
                <a:gd name="T34" fmla="*/ 143 w 680"/>
                <a:gd name="T35" fmla="*/ 455 h 936"/>
                <a:gd name="T36" fmla="*/ 100 w 680"/>
                <a:gd name="T37" fmla="*/ 495 h 936"/>
                <a:gd name="T38" fmla="*/ 68 w 680"/>
                <a:gd name="T39" fmla="*/ 513 h 936"/>
                <a:gd name="T40" fmla="*/ 0 w 680"/>
                <a:gd name="T41" fmla="*/ 579 h 936"/>
                <a:gd name="T42" fmla="*/ 59 w 680"/>
                <a:gd name="T43" fmla="*/ 617 h 936"/>
                <a:gd name="T44" fmla="*/ 110 w 680"/>
                <a:gd name="T45" fmla="*/ 637 h 936"/>
                <a:gd name="T46" fmla="*/ 215 w 680"/>
                <a:gd name="T47" fmla="*/ 713 h 936"/>
                <a:gd name="T48" fmla="*/ 237 w 680"/>
                <a:gd name="T49" fmla="*/ 726 h 936"/>
                <a:gd name="T50" fmla="*/ 271 w 680"/>
                <a:gd name="T51" fmla="*/ 936 h 936"/>
                <a:gd name="T52" fmla="*/ 340 w 680"/>
                <a:gd name="T53" fmla="*/ 719 h 936"/>
                <a:gd name="T54" fmla="*/ 519 w 680"/>
                <a:gd name="T55" fmla="*/ 412 h 936"/>
                <a:gd name="T56" fmla="*/ 680 w 680"/>
                <a:gd name="T57" fmla="*/ 323 h 936"/>
                <a:gd name="T58" fmla="*/ 153 w 680"/>
                <a:gd name="T59" fmla="*/ 645 h 936"/>
                <a:gd name="T60" fmla="*/ 178 w 680"/>
                <a:gd name="T61" fmla="*/ 669 h 936"/>
                <a:gd name="T62" fmla="*/ 350 w 680"/>
                <a:gd name="T63" fmla="*/ 571 h 936"/>
                <a:gd name="T64" fmla="*/ 369 w 680"/>
                <a:gd name="T65" fmla="*/ 477 h 936"/>
                <a:gd name="T66" fmla="*/ 350 w 680"/>
                <a:gd name="T67" fmla="*/ 571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0" h="936">
                  <a:moveTo>
                    <a:pt x="662" y="264"/>
                  </a:moveTo>
                  <a:cubicBezTo>
                    <a:pt x="664" y="259"/>
                    <a:pt x="665" y="253"/>
                    <a:pt x="665" y="247"/>
                  </a:cubicBezTo>
                  <a:cubicBezTo>
                    <a:pt x="665" y="217"/>
                    <a:pt x="640" y="192"/>
                    <a:pt x="610" y="192"/>
                  </a:cubicBezTo>
                  <a:cubicBezTo>
                    <a:pt x="605" y="192"/>
                    <a:pt x="600" y="193"/>
                    <a:pt x="596" y="194"/>
                  </a:cubicBezTo>
                  <a:cubicBezTo>
                    <a:pt x="582" y="169"/>
                    <a:pt x="558" y="151"/>
                    <a:pt x="530" y="144"/>
                  </a:cubicBezTo>
                  <a:cubicBezTo>
                    <a:pt x="531" y="138"/>
                    <a:pt x="532" y="133"/>
                    <a:pt x="532" y="128"/>
                  </a:cubicBezTo>
                  <a:cubicBezTo>
                    <a:pt x="532" y="91"/>
                    <a:pt x="502" y="62"/>
                    <a:pt x="466" y="62"/>
                  </a:cubicBezTo>
                  <a:cubicBezTo>
                    <a:pt x="464" y="62"/>
                    <a:pt x="462" y="62"/>
                    <a:pt x="460" y="62"/>
                  </a:cubicBezTo>
                  <a:cubicBezTo>
                    <a:pt x="444" y="25"/>
                    <a:pt x="407" y="0"/>
                    <a:pt x="364" y="0"/>
                  </a:cubicBezTo>
                  <a:cubicBezTo>
                    <a:pt x="308" y="0"/>
                    <a:pt x="262" y="44"/>
                    <a:pt x="259" y="100"/>
                  </a:cubicBezTo>
                  <a:cubicBezTo>
                    <a:pt x="258" y="100"/>
                    <a:pt x="258" y="100"/>
                    <a:pt x="257" y="100"/>
                  </a:cubicBezTo>
                  <a:cubicBezTo>
                    <a:pt x="227" y="100"/>
                    <a:pt x="204" y="123"/>
                    <a:pt x="202" y="151"/>
                  </a:cubicBezTo>
                  <a:cubicBezTo>
                    <a:pt x="194" y="148"/>
                    <a:pt x="185" y="147"/>
                    <a:pt x="176" y="147"/>
                  </a:cubicBezTo>
                  <a:cubicBezTo>
                    <a:pt x="139" y="147"/>
                    <a:pt x="108" y="172"/>
                    <a:pt x="100" y="207"/>
                  </a:cubicBezTo>
                  <a:cubicBezTo>
                    <a:pt x="47" y="211"/>
                    <a:pt x="4" y="256"/>
                    <a:pt x="4" y="311"/>
                  </a:cubicBezTo>
                  <a:cubicBezTo>
                    <a:pt x="4" y="369"/>
                    <a:pt x="52" y="417"/>
                    <a:pt x="110" y="417"/>
                  </a:cubicBezTo>
                  <a:cubicBezTo>
                    <a:pt x="125" y="417"/>
                    <a:pt x="139" y="413"/>
                    <a:pt x="152" y="408"/>
                  </a:cubicBezTo>
                  <a:cubicBezTo>
                    <a:pt x="163" y="443"/>
                    <a:pt x="196" y="469"/>
                    <a:pt x="235" y="469"/>
                  </a:cubicBezTo>
                  <a:cubicBezTo>
                    <a:pt x="251" y="469"/>
                    <a:pt x="266" y="464"/>
                    <a:pt x="279" y="456"/>
                  </a:cubicBezTo>
                  <a:cubicBezTo>
                    <a:pt x="292" y="463"/>
                    <a:pt x="305" y="467"/>
                    <a:pt x="319" y="471"/>
                  </a:cubicBezTo>
                  <a:cubicBezTo>
                    <a:pt x="322" y="490"/>
                    <a:pt x="320" y="535"/>
                    <a:pt x="297" y="636"/>
                  </a:cubicBezTo>
                  <a:cubicBezTo>
                    <a:pt x="289" y="668"/>
                    <a:pt x="284" y="698"/>
                    <a:pt x="280" y="727"/>
                  </a:cubicBezTo>
                  <a:cubicBezTo>
                    <a:pt x="248" y="715"/>
                    <a:pt x="222" y="701"/>
                    <a:pt x="201" y="686"/>
                  </a:cubicBezTo>
                  <a:cubicBezTo>
                    <a:pt x="192" y="669"/>
                    <a:pt x="188" y="651"/>
                    <a:pt x="186" y="634"/>
                  </a:cubicBezTo>
                  <a:cubicBezTo>
                    <a:pt x="193" y="630"/>
                    <a:pt x="199" y="625"/>
                    <a:pt x="205" y="619"/>
                  </a:cubicBezTo>
                  <a:cubicBezTo>
                    <a:pt x="211" y="623"/>
                    <a:pt x="219" y="625"/>
                    <a:pt x="227" y="625"/>
                  </a:cubicBezTo>
                  <a:cubicBezTo>
                    <a:pt x="250" y="625"/>
                    <a:pt x="269" y="607"/>
                    <a:pt x="269" y="584"/>
                  </a:cubicBezTo>
                  <a:cubicBezTo>
                    <a:pt x="269" y="575"/>
                    <a:pt x="266" y="567"/>
                    <a:pt x="262" y="560"/>
                  </a:cubicBezTo>
                  <a:cubicBezTo>
                    <a:pt x="263" y="558"/>
                    <a:pt x="263" y="556"/>
                    <a:pt x="263" y="553"/>
                  </a:cubicBezTo>
                  <a:cubicBezTo>
                    <a:pt x="263" y="541"/>
                    <a:pt x="253" y="531"/>
                    <a:pt x="241" y="531"/>
                  </a:cubicBezTo>
                  <a:cubicBezTo>
                    <a:pt x="239" y="531"/>
                    <a:pt x="237" y="532"/>
                    <a:pt x="236" y="532"/>
                  </a:cubicBezTo>
                  <a:cubicBezTo>
                    <a:pt x="230" y="522"/>
                    <a:pt x="220" y="515"/>
                    <a:pt x="209" y="512"/>
                  </a:cubicBezTo>
                  <a:cubicBezTo>
                    <a:pt x="210" y="510"/>
                    <a:pt x="210" y="508"/>
                    <a:pt x="210" y="506"/>
                  </a:cubicBezTo>
                  <a:cubicBezTo>
                    <a:pt x="210" y="491"/>
                    <a:pt x="198" y="480"/>
                    <a:pt x="184" y="480"/>
                  </a:cubicBezTo>
                  <a:cubicBezTo>
                    <a:pt x="183" y="480"/>
                    <a:pt x="182" y="480"/>
                    <a:pt x="182" y="480"/>
                  </a:cubicBezTo>
                  <a:cubicBezTo>
                    <a:pt x="175" y="465"/>
                    <a:pt x="160" y="455"/>
                    <a:pt x="143" y="455"/>
                  </a:cubicBezTo>
                  <a:cubicBezTo>
                    <a:pt x="121" y="455"/>
                    <a:pt x="103" y="473"/>
                    <a:pt x="102" y="495"/>
                  </a:cubicBezTo>
                  <a:cubicBezTo>
                    <a:pt x="101" y="495"/>
                    <a:pt x="101" y="495"/>
                    <a:pt x="100" y="495"/>
                  </a:cubicBezTo>
                  <a:cubicBezTo>
                    <a:pt x="89" y="495"/>
                    <a:pt x="79" y="504"/>
                    <a:pt x="79" y="515"/>
                  </a:cubicBezTo>
                  <a:cubicBezTo>
                    <a:pt x="76" y="514"/>
                    <a:pt x="72" y="513"/>
                    <a:pt x="68" y="513"/>
                  </a:cubicBezTo>
                  <a:cubicBezTo>
                    <a:pt x="54" y="513"/>
                    <a:pt x="41" y="524"/>
                    <a:pt x="38" y="537"/>
                  </a:cubicBezTo>
                  <a:cubicBezTo>
                    <a:pt x="17" y="539"/>
                    <a:pt x="0" y="557"/>
                    <a:pt x="0" y="579"/>
                  </a:cubicBezTo>
                  <a:cubicBezTo>
                    <a:pt x="0" y="602"/>
                    <a:pt x="19" y="621"/>
                    <a:pt x="42" y="621"/>
                  </a:cubicBezTo>
                  <a:cubicBezTo>
                    <a:pt x="48" y="621"/>
                    <a:pt x="54" y="620"/>
                    <a:pt x="59" y="617"/>
                  </a:cubicBezTo>
                  <a:cubicBezTo>
                    <a:pt x="63" y="631"/>
                    <a:pt x="76" y="642"/>
                    <a:pt x="92" y="642"/>
                  </a:cubicBezTo>
                  <a:cubicBezTo>
                    <a:pt x="98" y="642"/>
                    <a:pt x="104" y="640"/>
                    <a:pt x="110" y="637"/>
                  </a:cubicBezTo>
                  <a:cubicBezTo>
                    <a:pt x="119" y="641"/>
                    <a:pt x="130" y="644"/>
                    <a:pt x="142" y="645"/>
                  </a:cubicBezTo>
                  <a:cubicBezTo>
                    <a:pt x="163" y="671"/>
                    <a:pt x="193" y="697"/>
                    <a:pt x="215" y="713"/>
                  </a:cubicBezTo>
                  <a:cubicBezTo>
                    <a:pt x="220" y="721"/>
                    <a:pt x="219" y="719"/>
                    <a:pt x="216" y="713"/>
                  </a:cubicBezTo>
                  <a:cubicBezTo>
                    <a:pt x="224" y="719"/>
                    <a:pt x="231" y="723"/>
                    <a:pt x="237" y="726"/>
                  </a:cubicBezTo>
                  <a:cubicBezTo>
                    <a:pt x="253" y="734"/>
                    <a:pt x="267" y="747"/>
                    <a:pt x="276" y="757"/>
                  </a:cubicBezTo>
                  <a:cubicBezTo>
                    <a:pt x="263" y="865"/>
                    <a:pt x="271" y="936"/>
                    <a:pt x="271" y="936"/>
                  </a:cubicBezTo>
                  <a:cubicBezTo>
                    <a:pt x="387" y="936"/>
                    <a:pt x="387" y="936"/>
                    <a:pt x="387" y="936"/>
                  </a:cubicBezTo>
                  <a:cubicBezTo>
                    <a:pt x="387" y="936"/>
                    <a:pt x="333" y="827"/>
                    <a:pt x="340" y="719"/>
                  </a:cubicBezTo>
                  <a:cubicBezTo>
                    <a:pt x="345" y="627"/>
                    <a:pt x="411" y="537"/>
                    <a:pt x="440" y="465"/>
                  </a:cubicBezTo>
                  <a:cubicBezTo>
                    <a:pt x="471" y="453"/>
                    <a:pt x="497" y="435"/>
                    <a:pt x="519" y="412"/>
                  </a:cubicBezTo>
                  <a:cubicBezTo>
                    <a:pt x="535" y="422"/>
                    <a:pt x="554" y="428"/>
                    <a:pt x="575" y="428"/>
                  </a:cubicBezTo>
                  <a:cubicBezTo>
                    <a:pt x="633" y="428"/>
                    <a:pt x="680" y="381"/>
                    <a:pt x="680" y="323"/>
                  </a:cubicBezTo>
                  <a:cubicBezTo>
                    <a:pt x="680" y="301"/>
                    <a:pt x="673" y="281"/>
                    <a:pt x="662" y="264"/>
                  </a:cubicBezTo>
                  <a:close/>
                  <a:moveTo>
                    <a:pt x="153" y="645"/>
                  </a:moveTo>
                  <a:cubicBezTo>
                    <a:pt x="161" y="644"/>
                    <a:pt x="169" y="642"/>
                    <a:pt x="176" y="639"/>
                  </a:cubicBezTo>
                  <a:cubicBezTo>
                    <a:pt x="176" y="653"/>
                    <a:pt x="178" y="664"/>
                    <a:pt x="178" y="669"/>
                  </a:cubicBezTo>
                  <a:cubicBezTo>
                    <a:pt x="168" y="661"/>
                    <a:pt x="160" y="652"/>
                    <a:pt x="153" y="645"/>
                  </a:cubicBezTo>
                  <a:close/>
                  <a:moveTo>
                    <a:pt x="350" y="571"/>
                  </a:moveTo>
                  <a:cubicBezTo>
                    <a:pt x="350" y="571"/>
                    <a:pt x="358" y="522"/>
                    <a:pt x="358" y="477"/>
                  </a:cubicBezTo>
                  <a:cubicBezTo>
                    <a:pt x="362" y="477"/>
                    <a:pt x="366" y="477"/>
                    <a:pt x="369" y="477"/>
                  </a:cubicBezTo>
                  <a:cubicBezTo>
                    <a:pt x="380" y="477"/>
                    <a:pt x="391" y="477"/>
                    <a:pt x="402" y="475"/>
                  </a:cubicBezTo>
                  <a:cubicBezTo>
                    <a:pt x="387" y="510"/>
                    <a:pt x="366" y="555"/>
                    <a:pt x="350" y="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22" tIns="45711" rIns="91422" bIns="45711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5" name="Freeform 20"/>
            <p:cNvSpPr>
              <a:spLocks noEditPoints="1"/>
            </p:cNvSpPr>
            <p:nvPr/>
          </p:nvSpPr>
          <p:spPr bwMode="auto">
            <a:xfrm>
              <a:off x="930743" y="5600199"/>
              <a:ext cx="306680" cy="421817"/>
            </a:xfrm>
            <a:custGeom>
              <a:avLst/>
              <a:gdLst>
                <a:gd name="T0" fmla="*/ 665 w 680"/>
                <a:gd name="T1" fmla="*/ 247 h 936"/>
                <a:gd name="T2" fmla="*/ 596 w 680"/>
                <a:gd name="T3" fmla="*/ 194 h 936"/>
                <a:gd name="T4" fmla="*/ 532 w 680"/>
                <a:gd name="T5" fmla="*/ 128 h 936"/>
                <a:gd name="T6" fmla="*/ 460 w 680"/>
                <a:gd name="T7" fmla="*/ 62 h 936"/>
                <a:gd name="T8" fmla="*/ 259 w 680"/>
                <a:gd name="T9" fmla="*/ 100 h 936"/>
                <a:gd name="T10" fmla="*/ 202 w 680"/>
                <a:gd name="T11" fmla="*/ 151 h 936"/>
                <a:gd name="T12" fmla="*/ 100 w 680"/>
                <a:gd name="T13" fmla="*/ 207 h 936"/>
                <a:gd name="T14" fmla="*/ 110 w 680"/>
                <a:gd name="T15" fmla="*/ 417 h 936"/>
                <a:gd name="T16" fmla="*/ 235 w 680"/>
                <a:gd name="T17" fmla="*/ 469 h 936"/>
                <a:gd name="T18" fmla="*/ 319 w 680"/>
                <a:gd name="T19" fmla="*/ 471 h 936"/>
                <a:gd name="T20" fmla="*/ 280 w 680"/>
                <a:gd name="T21" fmla="*/ 727 h 936"/>
                <a:gd name="T22" fmla="*/ 186 w 680"/>
                <a:gd name="T23" fmla="*/ 634 h 936"/>
                <a:gd name="T24" fmla="*/ 227 w 680"/>
                <a:gd name="T25" fmla="*/ 625 h 936"/>
                <a:gd name="T26" fmla="*/ 262 w 680"/>
                <a:gd name="T27" fmla="*/ 560 h 936"/>
                <a:gd name="T28" fmla="*/ 241 w 680"/>
                <a:gd name="T29" fmla="*/ 531 h 936"/>
                <a:gd name="T30" fmla="*/ 209 w 680"/>
                <a:gd name="T31" fmla="*/ 512 h 936"/>
                <a:gd name="T32" fmla="*/ 184 w 680"/>
                <a:gd name="T33" fmla="*/ 480 h 936"/>
                <a:gd name="T34" fmla="*/ 143 w 680"/>
                <a:gd name="T35" fmla="*/ 455 h 936"/>
                <a:gd name="T36" fmla="*/ 100 w 680"/>
                <a:gd name="T37" fmla="*/ 495 h 936"/>
                <a:gd name="T38" fmla="*/ 68 w 680"/>
                <a:gd name="T39" fmla="*/ 513 h 936"/>
                <a:gd name="T40" fmla="*/ 0 w 680"/>
                <a:gd name="T41" fmla="*/ 579 h 936"/>
                <a:gd name="T42" fmla="*/ 59 w 680"/>
                <a:gd name="T43" fmla="*/ 617 h 936"/>
                <a:gd name="T44" fmla="*/ 110 w 680"/>
                <a:gd name="T45" fmla="*/ 637 h 936"/>
                <a:gd name="T46" fmla="*/ 215 w 680"/>
                <a:gd name="T47" fmla="*/ 713 h 936"/>
                <a:gd name="T48" fmla="*/ 237 w 680"/>
                <a:gd name="T49" fmla="*/ 726 h 936"/>
                <a:gd name="T50" fmla="*/ 271 w 680"/>
                <a:gd name="T51" fmla="*/ 936 h 936"/>
                <a:gd name="T52" fmla="*/ 340 w 680"/>
                <a:gd name="T53" fmla="*/ 719 h 936"/>
                <a:gd name="T54" fmla="*/ 519 w 680"/>
                <a:gd name="T55" fmla="*/ 412 h 936"/>
                <a:gd name="T56" fmla="*/ 680 w 680"/>
                <a:gd name="T57" fmla="*/ 323 h 936"/>
                <a:gd name="T58" fmla="*/ 153 w 680"/>
                <a:gd name="T59" fmla="*/ 645 h 936"/>
                <a:gd name="T60" fmla="*/ 178 w 680"/>
                <a:gd name="T61" fmla="*/ 669 h 936"/>
                <a:gd name="T62" fmla="*/ 350 w 680"/>
                <a:gd name="T63" fmla="*/ 571 h 936"/>
                <a:gd name="T64" fmla="*/ 369 w 680"/>
                <a:gd name="T65" fmla="*/ 477 h 936"/>
                <a:gd name="T66" fmla="*/ 350 w 680"/>
                <a:gd name="T67" fmla="*/ 571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0" h="936">
                  <a:moveTo>
                    <a:pt x="662" y="264"/>
                  </a:moveTo>
                  <a:cubicBezTo>
                    <a:pt x="664" y="259"/>
                    <a:pt x="665" y="253"/>
                    <a:pt x="665" y="247"/>
                  </a:cubicBezTo>
                  <a:cubicBezTo>
                    <a:pt x="665" y="217"/>
                    <a:pt x="640" y="192"/>
                    <a:pt x="610" y="192"/>
                  </a:cubicBezTo>
                  <a:cubicBezTo>
                    <a:pt x="605" y="192"/>
                    <a:pt x="600" y="193"/>
                    <a:pt x="596" y="194"/>
                  </a:cubicBezTo>
                  <a:cubicBezTo>
                    <a:pt x="582" y="169"/>
                    <a:pt x="558" y="151"/>
                    <a:pt x="530" y="144"/>
                  </a:cubicBezTo>
                  <a:cubicBezTo>
                    <a:pt x="531" y="138"/>
                    <a:pt x="532" y="133"/>
                    <a:pt x="532" y="128"/>
                  </a:cubicBezTo>
                  <a:cubicBezTo>
                    <a:pt x="532" y="91"/>
                    <a:pt x="502" y="62"/>
                    <a:pt x="466" y="62"/>
                  </a:cubicBezTo>
                  <a:cubicBezTo>
                    <a:pt x="464" y="62"/>
                    <a:pt x="462" y="62"/>
                    <a:pt x="460" y="62"/>
                  </a:cubicBezTo>
                  <a:cubicBezTo>
                    <a:pt x="444" y="25"/>
                    <a:pt x="407" y="0"/>
                    <a:pt x="364" y="0"/>
                  </a:cubicBezTo>
                  <a:cubicBezTo>
                    <a:pt x="308" y="0"/>
                    <a:pt x="262" y="44"/>
                    <a:pt x="259" y="100"/>
                  </a:cubicBezTo>
                  <a:cubicBezTo>
                    <a:pt x="258" y="100"/>
                    <a:pt x="258" y="100"/>
                    <a:pt x="257" y="100"/>
                  </a:cubicBezTo>
                  <a:cubicBezTo>
                    <a:pt x="227" y="100"/>
                    <a:pt x="204" y="123"/>
                    <a:pt x="202" y="151"/>
                  </a:cubicBezTo>
                  <a:cubicBezTo>
                    <a:pt x="194" y="148"/>
                    <a:pt x="185" y="147"/>
                    <a:pt x="176" y="147"/>
                  </a:cubicBezTo>
                  <a:cubicBezTo>
                    <a:pt x="139" y="147"/>
                    <a:pt x="108" y="172"/>
                    <a:pt x="100" y="207"/>
                  </a:cubicBezTo>
                  <a:cubicBezTo>
                    <a:pt x="47" y="211"/>
                    <a:pt x="4" y="256"/>
                    <a:pt x="4" y="311"/>
                  </a:cubicBezTo>
                  <a:cubicBezTo>
                    <a:pt x="4" y="369"/>
                    <a:pt x="52" y="417"/>
                    <a:pt x="110" y="417"/>
                  </a:cubicBezTo>
                  <a:cubicBezTo>
                    <a:pt x="125" y="417"/>
                    <a:pt x="139" y="413"/>
                    <a:pt x="152" y="408"/>
                  </a:cubicBezTo>
                  <a:cubicBezTo>
                    <a:pt x="163" y="443"/>
                    <a:pt x="196" y="469"/>
                    <a:pt x="235" y="469"/>
                  </a:cubicBezTo>
                  <a:cubicBezTo>
                    <a:pt x="251" y="469"/>
                    <a:pt x="266" y="464"/>
                    <a:pt x="279" y="456"/>
                  </a:cubicBezTo>
                  <a:cubicBezTo>
                    <a:pt x="292" y="463"/>
                    <a:pt x="305" y="467"/>
                    <a:pt x="319" y="471"/>
                  </a:cubicBezTo>
                  <a:cubicBezTo>
                    <a:pt x="322" y="490"/>
                    <a:pt x="320" y="535"/>
                    <a:pt x="297" y="636"/>
                  </a:cubicBezTo>
                  <a:cubicBezTo>
                    <a:pt x="289" y="668"/>
                    <a:pt x="284" y="698"/>
                    <a:pt x="280" y="727"/>
                  </a:cubicBezTo>
                  <a:cubicBezTo>
                    <a:pt x="248" y="715"/>
                    <a:pt x="222" y="701"/>
                    <a:pt x="201" y="686"/>
                  </a:cubicBezTo>
                  <a:cubicBezTo>
                    <a:pt x="192" y="669"/>
                    <a:pt x="188" y="651"/>
                    <a:pt x="186" y="634"/>
                  </a:cubicBezTo>
                  <a:cubicBezTo>
                    <a:pt x="193" y="630"/>
                    <a:pt x="199" y="625"/>
                    <a:pt x="205" y="619"/>
                  </a:cubicBezTo>
                  <a:cubicBezTo>
                    <a:pt x="211" y="623"/>
                    <a:pt x="219" y="625"/>
                    <a:pt x="227" y="625"/>
                  </a:cubicBezTo>
                  <a:cubicBezTo>
                    <a:pt x="250" y="625"/>
                    <a:pt x="269" y="607"/>
                    <a:pt x="269" y="584"/>
                  </a:cubicBezTo>
                  <a:cubicBezTo>
                    <a:pt x="269" y="575"/>
                    <a:pt x="266" y="567"/>
                    <a:pt x="262" y="560"/>
                  </a:cubicBezTo>
                  <a:cubicBezTo>
                    <a:pt x="263" y="558"/>
                    <a:pt x="263" y="556"/>
                    <a:pt x="263" y="553"/>
                  </a:cubicBezTo>
                  <a:cubicBezTo>
                    <a:pt x="263" y="541"/>
                    <a:pt x="253" y="531"/>
                    <a:pt x="241" y="531"/>
                  </a:cubicBezTo>
                  <a:cubicBezTo>
                    <a:pt x="239" y="531"/>
                    <a:pt x="237" y="532"/>
                    <a:pt x="236" y="532"/>
                  </a:cubicBezTo>
                  <a:cubicBezTo>
                    <a:pt x="230" y="522"/>
                    <a:pt x="220" y="515"/>
                    <a:pt x="209" y="512"/>
                  </a:cubicBezTo>
                  <a:cubicBezTo>
                    <a:pt x="210" y="510"/>
                    <a:pt x="210" y="508"/>
                    <a:pt x="210" y="506"/>
                  </a:cubicBezTo>
                  <a:cubicBezTo>
                    <a:pt x="210" y="491"/>
                    <a:pt x="198" y="480"/>
                    <a:pt x="184" y="480"/>
                  </a:cubicBezTo>
                  <a:cubicBezTo>
                    <a:pt x="183" y="480"/>
                    <a:pt x="182" y="480"/>
                    <a:pt x="182" y="480"/>
                  </a:cubicBezTo>
                  <a:cubicBezTo>
                    <a:pt x="175" y="465"/>
                    <a:pt x="160" y="455"/>
                    <a:pt x="143" y="455"/>
                  </a:cubicBezTo>
                  <a:cubicBezTo>
                    <a:pt x="121" y="455"/>
                    <a:pt x="103" y="473"/>
                    <a:pt x="102" y="495"/>
                  </a:cubicBezTo>
                  <a:cubicBezTo>
                    <a:pt x="101" y="495"/>
                    <a:pt x="101" y="495"/>
                    <a:pt x="100" y="495"/>
                  </a:cubicBezTo>
                  <a:cubicBezTo>
                    <a:pt x="89" y="495"/>
                    <a:pt x="79" y="504"/>
                    <a:pt x="79" y="515"/>
                  </a:cubicBezTo>
                  <a:cubicBezTo>
                    <a:pt x="76" y="514"/>
                    <a:pt x="72" y="513"/>
                    <a:pt x="68" y="513"/>
                  </a:cubicBezTo>
                  <a:cubicBezTo>
                    <a:pt x="54" y="513"/>
                    <a:pt x="41" y="524"/>
                    <a:pt x="38" y="537"/>
                  </a:cubicBezTo>
                  <a:cubicBezTo>
                    <a:pt x="17" y="539"/>
                    <a:pt x="0" y="557"/>
                    <a:pt x="0" y="579"/>
                  </a:cubicBezTo>
                  <a:cubicBezTo>
                    <a:pt x="0" y="602"/>
                    <a:pt x="19" y="621"/>
                    <a:pt x="42" y="621"/>
                  </a:cubicBezTo>
                  <a:cubicBezTo>
                    <a:pt x="48" y="621"/>
                    <a:pt x="54" y="620"/>
                    <a:pt x="59" y="617"/>
                  </a:cubicBezTo>
                  <a:cubicBezTo>
                    <a:pt x="63" y="631"/>
                    <a:pt x="76" y="642"/>
                    <a:pt x="92" y="642"/>
                  </a:cubicBezTo>
                  <a:cubicBezTo>
                    <a:pt x="98" y="642"/>
                    <a:pt x="104" y="640"/>
                    <a:pt x="110" y="637"/>
                  </a:cubicBezTo>
                  <a:cubicBezTo>
                    <a:pt x="119" y="641"/>
                    <a:pt x="130" y="644"/>
                    <a:pt x="142" y="645"/>
                  </a:cubicBezTo>
                  <a:cubicBezTo>
                    <a:pt x="163" y="671"/>
                    <a:pt x="193" y="697"/>
                    <a:pt x="215" y="713"/>
                  </a:cubicBezTo>
                  <a:cubicBezTo>
                    <a:pt x="220" y="721"/>
                    <a:pt x="219" y="719"/>
                    <a:pt x="216" y="713"/>
                  </a:cubicBezTo>
                  <a:cubicBezTo>
                    <a:pt x="224" y="719"/>
                    <a:pt x="231" y="723"/>
                    <a:pt x="237" y="726"/>
                  </a:cubicBezTo>
                  <a:cubicBezTo>
                    <a:pt x="253" y="734"/>
                    <a:pt x="267" y="747"/>
                    <a:pt x="276" y="757"/>
                  </a:cubicBezTo>
                  <a:cubicBezTo>
                    <a:pt x="263" y="865"/>
                    <a:pt x="271" y="936"/>
                    <a:pt x="271" y="936"/>
                  </a:cubicBezTo>
                  <a:cubicBezTo>
                    <a:pt x="387" y="936"/>
                    <a:pt x="387" y="936"/>
                    <a:pt x="387" y="936"/>
                  </a:cubicBezTo>
                  <a:cubicBezTo>
                    <a:pt x="387" y="936"/>
                    <a:pt x="333" y="827"/>
                    <a:pt x="340" y="719"/>
                  </a:cubicBezTo>
                  <a:cubicBezTo>
                    <a:pt x="345" y="627"/>
                    <a:pt x="411" y="537"/>
                    <a:pt x="440" y="465"/>
                  </a:cubicBezTo>
                  <a:cubicBezTo>
                    <a:pt x="471" y="453"/>
                    <a:pt x="497" y="435"/>
                    <a:pt x="519" y="412"/>
                  </a:cubicBezTo>
                  <a:cubicBezTo>
                    <a:pt x="535" y="422"/>
                    <a:pt x="554" y="428"/>
                    <a:pt x="575" y="428"/>
                  </a:cubicBezTo>
                  <a:cubicBezTo>
                    <a:pt x="633" y="428"/>
                    <a:pt x="680" y="381"/>
                    <a:pt x="680" y="323"/>
                  </a:cubicBezTo>
                  <a:cubicBezTo>
                    <a:pt x="680" y="301"/>
                    <a:pt x="673" y="281"/>
                    <a:pt x="662" y="264"/>
                  </a:cubicBezTo>
                  <a:close/>
                  <a:moveTo>
                    <a:pt x="153" y="645"/>
                  </a:moveTo>
                  <a:cubicBezTo>
                    <a:pt x="161" y="644"/>
                    <a:pt x="169" y="642"/>
                    <a:pt x="176" y="639"/>
                  </a:cubicBezTo>
                  <a:cubicBezTo>
                    <a:pt x="176" y="653"/>
                    <a:pt x="178" y="664"/>
                    <a:pt x="178" y="669"/>
                  </a:cubicBezTo>
                  <a:cubicBezTo>
                    <a:pt x="168" y="661"/>
                    <a:pt x="160" y="652"/>
                    <a:pt x="153" y="645"/>
                  </a:cubicBezTo>
                  <a:close/>
                  <a:moveTo>
                    <a:pt x="350" y="571"/>
                  </a:moveTo>
                  <a:cubicBezTo>
                    <a:pt x="350" y="571"/>
                    <a:pt x="358" y="522"/>
                    <a:pt x="358" y="477"/>
                  </a:cubicBezTo>
                  <a:cubicBezTo>
                    <a:pt x="362" y="477"/>
                    <a:pt x="366" y="477"/>
                    <a:pt x="369" y="477"/>
                  </a:cubicBezTo>
                  <a:cubicBezTo>
                    <a:pt x="380" y="477"/>
                    <a:pt x="391" y="477"/>
                    <a:pt x="402" y="475"/>
                  </a:cubicBezTo>
                  <a:cubicBezTo>
                    <a:pt x="387" y="510"/>
                    <a:pt x="366" y="555"/>
                    <a:pt x="350" y="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22" tIns="45711" rIns="91422" bIns="45711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6" name="Freeform 20"/>
            <p:cNvSpPr>
              <a:spLocks noEditPoints="1"/>
            </p:cNvSpPr>
            <p:nvPr/>
          </p:nvSpPr>
          <p:spPr bwMode="auto">
            <a:xfrm>
              <a:off x="1706315" y="5614461"/>
              <a:ext cx="306680" cy="421817"/>
            </a:xfrm>
            <a:custGeom>
              <a:avLst/>
              <a:gdLst>
                <a:gd name="T0" fmla="*/ 665 w 680"/>
                <a:gd name="T1" fmla="*/ 247 h 936"/>
                <a:gd name="T2" fmla="*/ 596 w 680"/>
                <a:gd name="T3" fmla="*/ 194 h 936"/>
                <a:gd name="T4" fmla="*/ 532 w 680"/>
                <a:gd name="T5" fmla="*/ 128 h 936"/>
                <a:gd name="T6" fmla="*/ 460 w 680"/>
                <a:gd name="T7" fmla="*/ 62 h 936"/>
                <a:gd name="T8" fmla="*/ 259 w 680"/>
                <a:gd name="T9" fmla="*/ 100 h 936"/>
                <a:gd name="T10" fmla="*/ 202 w 680"/>
                <a:gd name="T11" fmla="*/ 151 h 936"/>
                <a:gd name="T12" fmla="*/ 100 w 680"/>
                <a:gd name="T13" fmla="*/ 207 h 936"/>
                <a:gd name="T14" fmla="*/ 110 w 680"/>
                <a:gd name="T15" fmla="*/ 417 h 936"/>
                <a:gd name="T16" fmla="*/ 235 w 680"/>
                <a:gd name="T17" fmla="*/ 469 h 936"/>
                <a:gd name="T18" fmla="*/ 319 w 680"/>
                <a:gd name="T19" fmla="*/ 471 h 936"/>
                <a:gd name="T20" fmla="*/ 280 w 680"/>
                <a:gd name="T21" fmla="*/ 727 h 936"/>
                <a:gd name="T22" fmla="*/ 186 w 680"/>
                <a:gd name="T23" fmla="*/ 634 h 936"/>
                <a:gd name="T24" fmla="*/ 227 w 680"/>
                <a:gd name="T25" fmla="*/ 625 h 936"/>
                <a:gd name="T26" fmla="*/ 262 w 680"/>
                <a:gd name="T27" fmla="*/ 560 h 936"/>
                <a:gd name="T28" fmla="*/ 241 w 680"/>
                <a:gd name="T29" fmla="*/ 531 h 936"/>
                <a:gd name="T30" fmla="*/ 209 w 680"/>
                <a:gd name="T31" fmla="*/ 512 h 936"/>
                <a:gd name="T32" fmla="*/ 184 w 680"/>
                <a:gd name="T33" fmla="*/ 480 h 936"/>
                <a:gd name="T34" fmla="*/ 143 w 680"/>
                <a:gd name="T35" fmla="*/ 455 h 936"/>
                <a:gd name="T36" fmla="*/ 100 w 680"/>
                <a:gd name="T37" fmla="*/ 495 h 936"/>
                <a:gd name="T38" fmla="*/ 68 w 680"/>
                <a:gd name="T39" fmla="*/ 513 h 936"/>
                <a:gd name="T40" fmla="*/ 0 w 680"/>
                <a:gd name="T41" fmla="*/ 579 h 936"/>
                <a:gd name="T42" fmla="*/ 59 w 680"/>
                <a:gd name="T43" fmla="*/ 617 h 936"/>
                <a:gd name="T44" fmla="*/ 110 w 680"/>
                <a:gd name="T45" fmla="*/ 637 h 936"/>
                <a:gd name="T46" fmla="*/ 215 w 680"/>
                <a:gd name="T47" fmla="*/ 713 h 936"/>
                <a:gd name="T48" fmla="*/ 237 w 680"/>
                <a:gd name="T49" fmla="*/ 726 h 936"/>
                <a:gd name="T50" fmla="*/ 271 w 680"/>
                <a:gd name="T51" fmla="*/ 936 h 936"/>
                <a:gd name="T52" fmla="*/ 340 w 680"/>
                <a:gd name="T53" fmla="*/ 719 h 936"/>
                <a:gd name="T54" fmla="*/ 519 w 680"/>
                <a:gd name="T55" fmla="*/ 412 h 936"/>
                <a:gd name="T56" fmla="*/ 680 w 680"/>
                <a:gd name="T57" fmla="*/ 323 h 936"/>
                <a:gd name="T58" fmla="*/ 153 w 680"/>
                <a:gd name="T59" fmla="*/ 645 h 936"/>
                <a:gd name="T60" fmla="*/ 178 w 680"/>
                <a:gd name="T61" fmla="*/ 669 h 936"/>
                <a:gd name="T62" fmla="*/ 350 w 680"/>
                <a:gd name="T63" fmla="*/ 571 h 936"/>
                <a:gd name="T64" fmla="*/ 369 w 680"/>
                <a:gd name="T65" fmla="*/ 477 h 936"/>
                <a:gd name="T66" fmla="*/ 350 w 680"/>
                <a:gd name="T67" fmla="*/ 571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0" h="936">
                  <a:moveTo>
                    <a:pt x="662" y="264"/>
                  </a:moveTo>
                  <a:cubicBezTo>
                    <a:pt x="664" y="259"/>
                    <a:pt x="665" y="253"/>
                    <a:pt x="665" y="247"/>
                  </a:cubicBezTo>
                  <a:cubicBezTo>
                    <a:pt x="665" y="217"/>
                    <a:pt x="640" y="192"/>
                    <a:pt x="610" y="192"/>
                  </a:cubicBezTo>
                  <a:cubicBezTo>
                    <a:pt x="605" y="192"/>
                    <a:pt x="600" y="193"/>
                    <a:pt x="596" y="194"/>
                  </a:cubicBezTo>
                  <a:cubicBezTo>
                    <a:pt x="582" y="169"/>
                    <a:pt x="558" y="151"/>
                    <a:pt x="530" y="144"/>
                  </a:cubicBezTo>
                  <a:cubicBezTo>
                    <a:pt x="531" y="138"/>
                    <a:pt x="532" y="133"/>
                    <a:pt x="532" y="128"/>
                  </a:cubicBezTo>
                  <a:cubicBezTo>
                    <a:pt x="532" y="91"/>
                    <a:pt x="502" y="62"/>
                    <a:pt x="466" y="62"/>
                  </a:cubicBezTo>
                  <a:cubicBezTo>
                    <a:pt x="464" y="62"/>
                    <a:pt x="462" y="62"/>
                    <a:pt x="460" y="62"/>
                  </a:cubicBezTo>
                  <a:cubicBezTo>
                    <a:pt x="444" y="25"/>
                    <a:pt x="407" y="0"/>
                    <a:pt x="364" y="0"/>
                  </a:cubicBezTo>
                  <a:cubicBezTo>
                    <a:pt x="308" y="0"/>
                    <a:pt x="262" y="44"/>
                    <a:pt x="259" y="100"/>
                  </a:cubicBezTo>
                  <a:cubicBezTo>
                    <a:pt x="258" y="100"/>
                    <a:pt x="258" y="100"/>
                    <a:pt x="257" y="100"/>
                  </a:cubicBezTo>
                  <a:cubicBezTo>
                    <a:pt x="227" y="100"/>
                    <a:pt x="204" y="123"/>
                    <a:pt x="202" y="151"/>
                  </a:cubicBezTo>
                  <a:cubicBezTo>
                    <a:pt x="194" y="148"/>
                    <a:pt x="185" y="147"/>
                    <a:pt x="176" y="147"/>
                  </a:cubicBezTo>
                  <a:cubicBezTo>
                    <a:pt x="139" y="147"/>
                    <a:pt x="108" y="172"/>
                    <a:pt x="100" y="207"/>
                  </a:cubicBezTo>
                  <a:cubicBezTo>
                    <a:pt x="47" y="211"/>
                    <a:pt x="4" y="256"/>
                    <a:pt x="4" y="311"/>
                  </a:cubicBezTo>
                  <a:cubicBezTo>
                    <a:pt x="4" y="369"/>
                    <a:pt x="52" y="417"/>
                    <a:pt x="110" y="417"/>
                  </a:cubicBezTo>
                  <a:cubicBezTo>
                    <a:pt x="125" y="417"/>
                    <a:pt x="139" y="413"/>
                    <a:pt x="152" y="408"/>
                  </a:cubicBezTo>
                  <a:cubicBezTo>
                    <a:pt x="163" y="443"/>
                    <a:pt x="196" y="469"/>
                    <a:pt x="235" y="469"/>
                  </a:cubicBezTo>
                  <a:cubicBezTo>
                    <a:pt x="251" y="469"/>
                    <a:pt x="266" y="464"/>
                    <a:pt x="279" y="456"/>
                  </a:cubicBezTo>
                  <a:cubicBezTo>
                    <a:pt x="292" y="463"/>
                    <a:pt x="305" y="467"/>
                    <a:pt x="319" y="471"/>
                  </a:cubicBezTo>
                  <a:cubicBezTo>
                    <a:pt x="322" y="490"/>
                    <a:pt x="320" y="535"/>
                    <a:pt x="297" y="636"/>
                  </a:cubicBezTo>
                  <a:cubicBezTo>
                    <a:pt x="289" y="668"/>
                    <a:pt x="284" y="698"/>
                    <a:pt x="280" y="727"/>
                  </a:cubicBezTo>
                  <a:cubicBezTo>
                    <a:pt x="248" y="715"/>
                    <a:pt x="222" y="701"/>
                    <a:pt x="201" y="686"/>
                  </a:cubicBezTo>
                  <a:cubicBezTo>
                    <a:pt x="192" y="669"/>
                    <a:pt x="188" y="651"/>
                    <a:pt x="186" y="634"/>
                  </a:cubicBezTo>
                  <a:cubicBezTo>
                    <a:pt x="193" y="630"/>
                    <a:pt x="199" y="625"/>
                    <a:pt x="205" y="619"/>
                  </a:cubicBezTo>
                  <a:cubicBezTo>
                    <a:pt x="211" y="623"/>
                    <a:pt x="219" y="625"/>
                    <a:pt x="227" y="625"/>
                  </a:cubicBezTo>
                  <a:cubicBezTo>
                    <a:pt x="250" y="625"/>
                    <a:pt x="269" y="607"/>
                    <a:pt x="269" y="584"/>
                  </a:cubicBezTo>
                  <a:cubicBezTo>
                    <a:pt x="269" y="575"/>
                    <a:pt x="266" y="567"/>
                    <a:pt x="262" y="560"/>
                  </a:cubicBezTo>
                  <a:cubicBezTo>
                    <a:pt x="263" y="558"/>
                    <a:pt x="263" y="556"/>
                    <a:pt x="263" y="553"/>
                  </a:cubicBezTo>
                  <a:cubicBezTo>
                    <a:pt x="263" y="541"/>
                    <a:pt x="253" y="531"/>
                    <a:pt x="241" y="531"/>
                  </a:cubicBezTo>
                  <a:cubicBezTo>
                    <a:pt x="239" y="531"/>
                    <a:pt x="237" y="532"/>
                    <a:pt x="236" y="532"/>
                  </a:cubicBezTo>
                  <a:cubicBezTo>
                    <a:pt x="230" y="522"/>
                    <a:pt x="220" y="515"/>
                    <a:pt x="209" y="512"/>
                  </a:cubicBezTo>
                  <a:cubicBezTo>
                    <a:pt x="210" y="510"/>
                    <a:pt x="210" y="508"/>
                    <a:pt x="210" y="506"/>
                  </a:cubicBezTo>
                  <a:cubicBezTo>
                    <a:pt x="210" y="491"/>
                    <a:pt x="198" y="480"/>
                    <a:pt x="184" y="480"/>
                  </a:cubicBezTo>
                  <a:cubicBezTo>
                    <a:pt x="183" y="480"/>
                    <a:pt x="182" y="480"/>
                    <a:pt x="182" y="480"/>
                  </a:cubicBezTo>
                  <a:cubicBezTo>
                    <a:pt x="175" y="465"/>
                    <a:pt x="160" y="455"/>
                    <a:pt x="143" y="455"/>
                  </a:cubicBezTo>
                  <a:cubicBezTo>
                    <a:pt x="121" y="455"/>
                    <a:pt x="103" y="473"/>
                    <a:pt x="102" y="495"/>
                  </a:cubicBezTo>
                  <a:cubicBezTo>
                    <a:pt x="101" y="495"/>
                    <a:pt x="101" y="495"/>
                    <a:pt x="100" y="495"/>
                  </a:cubicBezTo>
                  <a:cubicBezTo>
                    <a:pt x="89" y="495"/>
                    <a:pt x="79" y="504"/>
                    <a:pt x="79" y="515"/>
                  </a:cubicBezTo>
                  <a:cubicBezTo>
                    <a:pt x="76" y="514"/>
                    <a:pt x="72" y="513"/>
                    <a:pt x="68" y="513"/>
                  </a:cubicBezTo>
                  <a:cubicBezTo>
                    <a:pt x="54" y="513"/>
                    <a:pt x="41" y="524"/>
                    <a:pt x="38" y="537"/>
                  </a:cubicBezTo>
                  <a:cubicBezTo>
                    <a:pt x="17" y="539"/>
                    <a:pt x="0" y="557"/>
                    <a:pt x="0" y="579"/>
                  </a:cubicBezTo>
                  <a:cubicBezTo>
                    <a:pt x="0" y="602"/>
                    <a:pt x="19" y="621"/>
                    <a:pt x="42" y="621"/>
                  </a:cubicBezTo>
                  <a:cubicBezTo>
                    <a:pt x="48" y="621"/>
                    <a:pt x="54" y="620"/>
                    <a:pt x="59" y="617"/>
                  </a:cubicBezTo>
                  <a:cubicBezTo>
                    <a:pt x="63" y="631"/>
                    <a:pt x="76" y="642"/>
                    <a:pt x="92" y="642"/>
                  </a:cubicBezTo>
                  <a:cubicBezTo>
                    <a:pt x="98" y="642"/>
                    <a:pt x="104" y="640"/>
                    <a:pt x="110" y="637"/>
                  </a:cubicBezTo>
                  <a:cubicBezTo>
                    <a:pt x="119" y="641"/>
                    <a:pt x="130" y="644"/>
                    <a:pt x="142" y="645"/>
                  </a:cubicBezTo>
                  <a:cubicBezTo>
                    <a:pt x="163" y="671"/>
                    <a:pt x="193" y="697"/>
                    <a:pt x="215" y="713"/>
                  </a:cubicBezTo>
                  <a:cubicBezTo>
                    <a:pt x="220" y="721"/>
                    <a:pt x="219" y="719"/>
                    <a:pt x="216" y="713"/>
                  </a:cubicBezTo>
                  <a:cubicBezTo>
                    <a:pt x="224" y="719"/>
                    <a:pt x="231" y="723"/>
                    <a:pt x="237" y="726"/>
                  </a:cubicBezTo>
                  <a:cubicBezTo>
                    <a:pt x="253" y="734"/>
                    <a:pt x="267" y="747"/>
                    <a:pt x="276" y="757"/>
                  </a:cubicBezTo>
                  <a:cubicBezTo>
                    <a:pt x="263" y="865"/>
                    <a:pt x="271" y="936"/>
                    <a:pt x="271" y="936"/>
                  </a:cubicBezTo>
                  <a:cubicBezTo>
                    <a:pt x="387" y="936"/>
                    <a:pt x="387" y="936"/>
                    <a:pt x="387" y="936"/>
                  </a:cubicBezTo>
                  <a:cubicBezTo>
                    <a:pt x="387" y="936"/>
                    <a:pt x="333" y="827"/>
                    <a:pt x="340" y="719"/>
                  </a:cubicBezTo>
                  <a:cubicBezTo>
                    <a:pt x="345" y="627"/>
                    <a:pt x="411" y="537"/>
                    <a:pt x="440" y="465"/>
                  </a:cubicBezTo>
                  <a:cubicBezTo>
                    <a:pt x="471" y="453"/>
                    <a:pt x="497" y="435"/>
                    <a:pt x="519" y="412"/>
                  </a:cubicBezTo>
                  <a:cubicBezTo>
                    <a:pt x="535" y="422"/>
                    <a:pt x="554" y="428"/>
                    <a:pt x="575" y="428"/>
                  </a:cubicBezTo>
                  <a:cubicBezTo>
                    <a:pt x="633" y="428"/>
                    <a:pt x="680" y="381"/>
                    <a:pt x="680" y="323"/>
                  </a:cubicBezTo>
                  <a:cubicBezTo>
                    <a:pt x="680" y="301"/>
                    <a:pt x="673" y="281"/>
                    <a:pt x="662" y="264"/>
                  </a:cubicBezTo>
                  <a:close/>
                  <a:moveTo>
                    <a:pt x="153" y="645"/>
                  </a:moveTo>
                  <a:cubicBezTo>
                    <a:pt x="161" y="644"/>
                    <a:pt x="169" y="642"/>
                    <a:pt x="176" y="639"/>
                  </a:cubicBezTo>
                  <a:cubicBezTo>
                    <a:pt x="176" y="653"/>
                    <a:pt x="178" y="664"/>
                    <a:pt x="178" y="669"/>
                  </a:cubicBezTo>
                  <a:cubicBezTo>
                    <a:pt x="168" y="661"/>
                    <a:pt x="160" y="652"/>
                    <a:pt x="153" y="645"/>
                  </a:cubicBezTo>
                  <a:close/>
                  <a:moveTo>
                    <a:pt x="350" y="571"/>
                  </a:moveTo>
                  <a:cubicBezTo>
                    <a:pt x="350" y="571"/>
                    <a:pt x="358" y="522"/>
                    <a:pt x="358" y="477"/>
                  </a:cubicBezTo>
                  <a:cubicBezTo>
                    <a:pt x="362" y="477"/>
                    <a:pt x="366" y="477"/>
                    <a:pt x="369" y="477"/>
                  </a:cubicBezTo>
                  <a:cubicBezTo>
                    <a:pt x="380" y="477"/>
                    <a:pt x="391" y="477"/>
                    <a:pt x="402" y="475"/>
                  </a:cubicBezTo>
                  <a:cubicBezTo>
                    <a:pt x="387" y="510"/>
                    <a:pt x="366" y="555"/>
                    <a:pt x="350" y="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22" tIns="45711" rIns="91422" bIns="45711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7" name="Freeform 20"/>
            <p:cNvSpPr>
              <a:spLocks noEditPoints="1"/>
            </p:cNvSpPr>
            <p:nvPr/>
          </p:nvSpPr>
          <p:spPr bwMode="auto">
            <a:xfrm>
              <a:off x="2790713" y="5698797"/>
              <a:ext cx="234994" cy="323219"/>
            </a:xfrm>
            <a:custGeom>
              <a:avLst/>
              <a:gdLst>
                <a:gd name="T0" fmla="*/ 665 w 680"/>
                <a:gd name="T1" fmla="*/ 247 h 936"/>
                <a:gd name="T2" fmla="*/ 596 w 680"/>
                <a:gd name="T3" fmla="*/ 194 h 936"/>
                <a:gd name="T4" fmla="*/ 532 w 680"/>
                <a:gd name="T5" fmla="*/ 128 h 936"/>
                <a:gd name="T6" fmla="*/ 460 w 680"/>
                <a:gd name="T7" fmla="*/ 62 h 936"/>
                <a:gd name="T8" fmla="*/ 259 w 680"/>
                <a:gd name="T9" fmla="*/ 100 h 936"/>
                <a:gd name="T10" fmla="*/ 202 w 680"/>
                <a:gd name="T11" fmla="*/ 151 h 936"/>
                <a:gd name="T12" fmla="*/ 100 w 680"/>
                <a:gd name="T13" fmla="*/ 207 h 936"/>
                <a:gd name="T14" fmla="*/ 110 w 680"/>
                <a:gd name="T15" fmla="*/ 417 h 936"/>
                <a:gd name="T16" fmla="*/ 235 w 680"/>
                <a:gd name="T17" fmla="*/ 469 h 936"/>
                <a:gd name="T18" fmla="*/ 319 w 680"/>
                <a:gd name="T19" fmla="*/ 471 h 936"/>
                <a:gd name="T20" fmla="*/ 280 w 680"/>
                <a:gd name="T21" fmla="*/ 727 h 936"/>
                <a:gd name="T22" fmla="*/ 186 w 680"/>
                <a:gd name="T23" fmla="*/ 634 h 936"/>
                <a:gd name="T24" fmla="*/ 227 w 680"/>
                <a:gd name="T25" fmla="*/ 625 h 936"/>
                <a:gd name="T26" fmla="*/ 262 w 680"/>
                <a:gd name="T27" fmla="*/ 560 h 936"/>
                <a:gd name="T28" fmla="*/ 241 w 680"/>
                <a:gd name="T29" fmla="*/ 531 h 936"/>
                <a:gd name="T30" fmla="*/ 209 w 680"/>
                <a:gd name="T31" fmla="*/ 512 h 936"/>
                <a:gd name="T32" fmla="*/ 184 w 680"/>
                <a:gd name="T33" fmla="*/ 480 h 936"/>
                <a:gd name="T34" fmla="*/ 143 w 680"/>
                <a:gd name="T35" fmla="*/ 455 h 936"/>
                <a:gd name="T36" fmla="*/ 100 w 680"/>
                <a:gd name="T37" fmla="*/ 495 h 936"/>
                <a:gd name="T38" fmla="*/ 68 w 680"/>
                <a:gd name="T39" fmla="*/ 513 h 936"/>
                <a:gd name="T40" fmla="*/ 0 w 680"/>
                <a:gd name="T41" fmla="*/ 579 h 936"/>
                <a:gd name="T42" fmla="*/ 59 w 680"/>
                <a:gd name="T43" fmla="*/ 617 h 936"/>
                <a:gd name="T44" fmla="*/ 110 w 680"/>
                <a:gd name="T45" fmla="*/ 637 h 936"/>
                <a:gd name="T46" fmla="*/ 215 w 680"/>
                <a:gd name="T47" fmla="*/ 713 h 936"/>
                <a:gd name="T48" fmla="*/ 237 w 680"/>
                <a:gd name="T49" fmla="*/ 726 h 936"/>
                <a:gd name="T50" fmla="*/ 271 w 680"/>
                <a:gd name="T51" fmla="*/ 936 h 936"/>
                <a:gd name="T52" fmla="*/ 340 w 680"/>
                <a:gd name="T53" fmla="*/ 719 h 936"/>
                <a:gd name="T54" fmla="*/ 519 w 680"/>
                <a:gd name="T55" fmla="*/ 412 h 936"/>
                <a:gd name="T56" fmla="*/ 680 w 680"/>
                <a:gd name="T57" fmla="*/ 323 h 936"/>
                <a:gd name="T58" fmla="*/ 153 w 680"/>
                <a:gd name="T59" fmla="*/ 645 h 936"/>
                <a:gd name="T60" fmla="*/ 178 w 680"/>
                <a:gd name="T61" fmla="*/ 669 h 936"/>
                <a:gd name="T62" fmla="*/ 350 w 680"/>
                <a:gd name="T63" fmla="*/ 571 h 936"/>
                <a:gd name="T64" fmla="*/ 369 w 680"/>
                <a:gd name="T65" fmla="*/ 477 h 936"/>
                <a:gd name="T66" fmla="*/ 350 w 680"/>
                <a:gd name="T67" fmla="*/ 571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0" h="936">
                  <a:moveTo>
                    <a:pt x="662" y="264"/>
                  </a:moveTo>
                  <a:cubicBezTo>
                    <a:pt x="664" y="259"/>
                    <a:pt x="665" y="253"/>
                    <a:pt x="665" y="247"/>
                  </a:cubicBezTo>
                  <a:cubicBezTo>
                    <a:pt x="665" y="217"/>
                    <a:pt x="640" y="192"/>
                    <a:pt x="610" y="192"/>
                  </a:cubicBezTo>
                  <a:cubicBezTo>
                    <a:pt x="605" y="192"/>
                    <a:pt x="600" y="193"/>
                    <a:pt x="596" y="194"/>
                  </a:cubicBezTo>
                  <a:cubicBezTo>
                    <a:pt x="582" y="169"/>
                    <a:pt x="558" y="151"/>
                    <a:pt x="530" y="144"/>
                  </a:cubicBezTo>
                  <a:cubicBezTo>
                    <a:pt x="531" y="138"/>
                    <a:pt x="532" y="133"/>
                    <a:pt x="532" y="128"/>
                  </a:cubicBezTo>
                  <a:cubicBezTo>
                    <a:pt x="532" y="91"/>
                    <a:pt x="502" y="62"/>
                    <a:pt x="466" y="62"/>
                  </a:cubicBezTo>
                  <a:cubicBezTo>
                    <a:pt x="464" y="62"/>
                    <a:pt x="462" y="62"/>
                    <a:pt x="460" y="62"/>
                  </a:cubicBezTo>
                  <a:cubicBezTo>
                    <a:pt x="444" y="25"/>
                    <a:pt x="407" y="0"/>
                    <a:pt x="364" y="0"/>
                  </a:cubicBezTo>
                  <a:cubicBezTo>
                    <a:pt x="308" y="0"/>
                    <a:pt x="262" y="44"/>
                    <a:pt x="259" y="100"/>
                  </a:cubicBezTo>
                  <a:cubicBezTo>
                    <a:pt x="258" y="100"/>
                    <a:pt x="258" y="100"/>
                    <a:pt x="257" y="100"/>
                  </a:cubicBezTo>
                  <a:cubicBezTo>
                    <a:pt x="227" y="100"/>
                    <a:pt x="204" y="123"/>
                    <a:pt x="202" y="151"/>
                  </a:cubicBezTo>
                  <a:cubicBezTo>
                    <a:pt x="194" y="148"/>
                    <a:pt x="185" y="147"/>
                    <a:pt x="176" y="147"/>
                  </a:cubicBezTo>
                  <a:cubicBezTo>
                    <a:pt x="139" y="147"/>
                    <a:pt x="108" y="172"/>
                    <a:pt x="100" y="207"/>
                  </a:cubicBezTo>
                  <a:cubicBezTo>
                    <a:pt x="47" y="211"/>
                    <a:pt x="4" y="256"/>
                    <a:pt x="4" y="311"/>
                  </a:cubicBezTo>
                  <a:cubicBezTo>
                    <a:pt x="4" y="369"/>
                    <a:pt x="52" y="417"/>
                    <a:pt x="110" y="417"/>
                  </a:cubicBezTo>
                  <a:cubicBezTo>
                    <a:pt x="125" y="417"/>
                    <a:pt x="139" y="413"/>
                    <a:pt x="152" y="408"/>
                  </a:cubicBezTo>
                  <a:cubicBezTo>
                    <a:pt x="163" y="443"/>
                    <a:pt x="196" y="469"/>
                    <a:pt x="235" y="469"/>
                  </a:cubicBezTo>
                  <a:cubicBezTo>
                    <a:pt x="251" y="469"/>
                    <a:pt x="266" y="464"/>
                    <a:pt x="279" y="456"/>
                  </a:cubicBezTo>
                  <a:cubicBezTo>
                    <a:pt x="292" y="463"/>
                    <a:pt x="305" y="467"/>
                    <a:pt x="319" y="471"/>
                  </a:cubicBezTo>
                  <a:cubicBezTo>
                    <a:pt x="322" y="490"/>
                    <a:pt x="320" y="535"/>
                    <a:pt x="297" y="636"/>
                  </a:cubicBezTo>
                  <a:cubicBezTo>
                    <a:pt x="289" y="668"/>
                    <a:pt x="284" y="698"/>
                    <a:pt x="280" y="727"/>
                  </a:cubicBezTo>
                  <a:cubicBezTo>
                    <a:pt x="248" y="715"/>
                    <a:pt x="222" y="701"/>
                    <a:pt x="201" y="686"/>
                  </a:cubicBezTo>
                  <a:cubicBezTo>
                    <a:pt x="192" y="669"/>
                    <a:pt x="188" y="651"/>
                    <a:pt x="186" y="634"/>
                  </a:cubicBezTo>
                  <a:cubicBezTo>
                    <a:pt x="193" y="630"/>
                    <a:pt x="199" y="625"/>
                    <a:pt x="205" y="619"/>
                  </a:cubicBezTo>
                  <a:cubicBezTo>
                    <a:pt x="211" y="623"/>
                    <a:pt x="219" y="625"/>
                    <a:pt x="227" y="625"/>
                  </a:cubicBezTo>
                  <a:cubicBezTo>
                    <a:pt x="250" y="625"/>
                    <a:pt x="269" y="607"/>
                    <a:pt x="269" y="584"/>
                  </a:cubicBezTo>
                  <a:cubicBezTo>
                    <a:pt x="269" y="575"/>
                    <a:pt x="266" y="567"/>
                    <a:pt x="262" y="560"/>
                  </a:cubicBezTo>
                  <a:cubicBezTo>
                    <a:pt x="263" y="558"/>
                    <a:pt x="263" y="556"/>
                    <a:pt x="263" y="553"/>
                  </a:cubicBezTo>
                  <a:cubicBezTo>
                    <a:pt x="263" y="541"/>
                    <a:pt x="253" y="531"/>
                    <a:pt x="241" y="531"/>
                  </a:cubicBezTo>
                  <a:cubicBezTo>
                    <a:pt x="239" y="531"/>
                    <a:pt x="237" y="532"/>
                    <a:pt x="236" y="532"/>
                  </a:cubicBezTo>
                  <a:cubicBezTo>
                    <a:pt x="230" y="522"/>
                    <a:pt x="220" y="515"/>
                    <a:pt x="209" y="512"/>
                  </a:cubicBezTo>
                  <a:cubicBezTo>
                    <a:pt x="210" y="510"/>
                    <a:pt x="210" y="508"/>
                    <a:pt x="210" y="506"/>
                  </a:cubicBezTo>
                  <a:cubicBezTo>
                    <a:pt x="210" y="491"/>
                    <a:pt x="198" y="480"/>
                    <a:pt x="184" y="480"/>
                  </a:cubicBezTo>
                  <a:cubicBezTo>
                    <a:pt x="183" y="480"/>
                    <a:pt x="182" y="480"/>
                    <a:pt x="182" y="480"/>
                  </a:cubicBezTo>
                  <a:cubicBezTo>
                    <a:pt x="175" y="465"/>
                    <a:pt x="160" y="455"/>
                    <a:pt x="143" y="455"/>
                  </a:cubicBezTo>
                  <a:cubicBezTo>
                    <a:pt x="121" y="455"/>
                    <a:pt x="103" y="473"/>
                    <a:pt x="102" y="495"/>
                  </a:cubicBezTo>
                  <a:cubicBezTo>
                    <a:pt x="101" y="495"/>
                    <a:pt x="101" y="495"/>
                    <a:pt x="100" y="495"/>
                  </a:cubicBezTo>
                  <a:cubicBezTo>
                    <a:pt x="89" y="495"/>
                    <a:pt x="79" y="504"/>
                    <a:pt x="79" y="515"/>
                  </a:cubicBezTo>
                  <a:cubicBezTo>
                    <a:pt x="76" y="514"/>
                    <a:pt x="72" y="513"/>
                    <a:pt x="68" y="513"/>
                  </a:cubicBezTo>
                  <a:cubicBezTo>
                    <a:pt x="54" y="513"/>
                    <a:pt x="41" y="524"/>
                    <a:pt x="38" y="537"/>
                  </a:cubicBezTo>
                  <a:cubicBezTo>
                    <a:pt x="17" y="539"/>
                    <a:pt x="0" y="557"/>
                    <a:pt x="0" y="579"/>
                  </a:cubicBezTo>
                  <a:cubicBezTo>
                    <a:pt x="0" y="602"/>
                    <a:pt x="19" y="621"/>
                    <a:pt x="42" y="621"/>
                  </a:cubicBezTo>
                  <a:cubicBezTo>
                    <a:pt x="48" y="621"/>
                    <a:pt x="54" y="620"/>
                    <a:pt x="59" y="617"/>
                  </a:cubicBezTo>
                  <a:cubicBezTo>
                    <a:pt x="63" y="631"/>
                    <a:pt x="76" y="642"/>
                    <a:pt x="92" y="642"/>
                  </a:cubicBezTo>
                  <a:cubicBezTo>
                    <a:pt x="98" y="642"/>
                    <a:pt x="104" y="640"/>
                    <a:pt x="110" y="637"/>
                  </a:cubicBezTo>
                  <a:cubicBezTo>
                    <a:pt x="119" y="641"/>
                    <a:pt x="130" y="644"/>
                    <a:pt x="142" y="645"/>
                  </a:cubicBezTo>
                  <a:cubicBezTo>
                    <a:pt x="163" y="671"/>
                    <a:pt x="193" y="697"/>
                    <a:pt x="215" y="713"/>
                  </a:cubicBezTo>
                  <a:cubicBezTo>
                    <a:pt x="220" y="721"/>
                    <a:pt x="219" y="719"/>
                    <a:pt x="216" y="713"/>
                  </a:cubicBezTo>
                  <a:cubicBezTo>
                    <a:pt x="224" y="719"/>
                    <a:pt x="231" y="723"/>
                    <a:pt x="237" y="726"/>
                  </a:cubicBezTo>
                  <a:cubicBezTo>
                    <a:pt x="253" y="734"/>
                    <a:pt x="267" y="747"/>
                    <a:pt x="276" y="757"/>
                  </a:cubicBezTo>
                  <a:cubicBezTo>
                    <a:pt x="263" y="865"/>
                    <a:pt x="271" y="936"/>
                    <a:pt x="271" y="936"/>
                  </a:cubicBezTo>
                  <a:cubicBezTo>
                    <a:pt x="387" y="936"/>
                    <a:pt x="387" y="936"/>
                    <a:pt x="387" y="936"/>
                  </a:cubicBezTo>
                  <a:cubicBezTo>
                    <a:pt x="387" y="936"/>
                    <a:pt x="333" y="827"/>
                    <a:pt x="340" y="719"/>
                  </a:cubicBezTo>
                  <a:cubicBezTo>
                    <a:pt x="345" y="627"/>
                    <a:pt x="411" y="537"/>
                    <a:pt x="440" y="465"/>
                  </a:cubicBezTo>
                  <a:cubicBezTo>
                    <a:pt x="471" y="453"/>
                    <a:pt x="497" y="435"/>
                    <a:pt x="519" y="412"/>
                  </a:cubicBezTo>
                  <a:cubicBezTo>
                    <a:pt x="535" y="422"/>
                    <a:pt x="554" y="428"/>
                    <a:pt x="575" y="428"/>
                  </a:cubicBezTo>
                  <a:cubicBezTo>
                    <a:pt x="633" y="428"/>
                    <a:pt x="680" y="381"/>
                    <a:pt x="680" y="323"/>
                  </a:cubicBezTo>
                  <a:cubicBezTo>
                    <a:pt x="680" y="301"/>
                    <a:pt x="673" y="281"/>
                    <a:pt x="662" y="264"/>
                  </a:cubicBezTo>
                  <a:close/>
                  <a:moveTo>
                    <a:pt x="153" y="645"/>
                  </a:moveTo>
                  <a:cubicBezTo>
                    <a:pt x="161" y="644"/>
                    <a:pt x="169" y="642"/>
                    <a:pt x="176" y="639"/>
                  </a:cubicBezTo>
                  <a:cubicBezTo>
                    <a:pt x="176" y="653"/>
                    <a:pt x="178" y="664"/>
                    <a:pt x="178" y="669"/>
                  </a:cubicBezTo>
                  <a:cubicBezTo>
                    <a:pt x="168" y="661"/>
                    <a:pt x="160" y="652"/>
                    <a:pt x="153" y="645"/>
                  </a:cubicBezTo>
                  <a:close/>
                  <a:moveTo>
                    <a:pt x="350" y="571"/>
                  </a:moveTo>
                  <a:cubicBezTo>
                    <a:pt x="350" y="571"/>
                    <a:pt x="358" y="522"/>
                    <a:pt x="358" y="477"/>
                  </a:cubicBezTo>
                  <a:cubicBezTo>
                    <a:pt x="362" y="477"/>
                    <a:pt x="366" y="477"/>
                    <a:pt x="369" y="477"/>
                  </a:cubicBezTo>
                  <a:cubicBezTo>
                    <a:pt x="380" y="477"/>
                    <a:pt x="391" y="477"/>
                    <a:pt x="402" y="475"/>
                  </a:cubicBezTo>
                  <a:cubicBezTo>
                    <a:pt x="387" y="510"/>
                    <a:pt x="366" y="555"/>
                    <a:pt x="350" y="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22" tIns="45711" rIns="91422" bIns="45711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8" name="Freeform 20"/>
            <p:cNvSpPr>
              <a:spLocks noEditPoints="1"/>
            </p:cNvSpPr>
            <p:nvPr/>
          </p:nvSpPr>
          <p:spPr bwMode="auto">
            <a:xfrm>
              <a:off x="3179717" y="5613992"/>
              <a:ext cx="306680" cy="421817"/>
            </a:xfrm>
            <a:custGeom>
              <a:avLst/>
              <a:gdLst>
                <a:gd name="T0" fmla="*/ 665 w 680"/>
                <a:gd name="T1" fmla="*/ 247 h 936"/>
                <a:gd name="T2" fmla="*/ 596 w 680"/>
                <a:gd name="T3" fmla="*/ 194 h 936"/>
                <a:gd name="T4" fmla="*/ 532 w 680"/>
                <a:gd name="T5" fmla="*/ 128 h 936"/>
                <a:gd name="T6" fmla="*/ 460 w 680"/>
                <a:gd name="T7" fmla="*/ 62 h 936"/>
                <a:gd name="T8" fmla="*/ 259 w 680"/>
                <a:gd name="T9" fmla="*/ 100 h 936"/>
                <a:gd name="T10" fmla="*/ 202 w 680"/>
                <a:gd name="T11" fmla="*/ 151 h 936"/>
                <a:gd name="T12" fmla="*/ 100 w 680"/>
                <a:gd name="T13" fmla="*/ 207 h 936"/>
                <a:gd name="T14" fmla="*/ 110 w 680"/>
                <a:gd name="T15" fmla="*/ 417 h 936"/>
                <a:gd name="T16" fmla="*/ 235 w 680"/>
                <a:gd name="T17" fmla="*/ 469 h 936"/>
                <a:gd name="T18" fmla="*/ 319 w 680"/>
                <a:gd name="T19" fmla="*/ 471 h 936"/>
                <a:gd name="T20" fmla="*/ 280 w 680"/>
                <a:gd name="T21" fmla="*/ 727 h 936"/>
                <a:gd name="T22" fmla="*/ 186 w 680"/>
                <a:gd name="T23" fmla="*/ 634 h 936"/>
                <a:gd name="T24" fmla="*/ 227 w 680"/>
                <a:gd name="T25" fmla="*/ 625 h 936"/>
                <a:gd name="T26" fmla="*/ 262 w 680"/>
                <a:gd name="T27" fmla="*/ 560 h 936"/>
                <a:gd name="T28" fmla="*/ 241 w 680"/>
                <a:gd name="T29" fmla="*/ 531 h 936"/>
                <a:gd name="T30" fmla="*/ 209 w 680"/>
                <a:gd name="T31" fmla="*/ 512 h 936"/>
                <a:gd name="T32" fmla="*/ 184 w 680"/>
                <a:gd name="T33" fmla="*/ 480 h 936"/>
                <a:gd name="T34" fmla="*/ 143 w 680"/>
                <a:gd name="T35" fmla="*/ 455 h 936"/>
                <a:gd name="T36" fmla="*/ 100 w 680"/>
                <a:gd name="T37" fmla="*/ 495 h 936"/>
                <a:gd name="T38" fmla="*/ 68 w 680"/>
                <a:gd name="T39" fmla="*/ 513 h 936"/>
                <a:gd name="T40" fmla="*/ 0 w 680"/>
                <a:gd name="T41" fmla="*/ 579 h 936"/>
                <a:gd name="T42" fmla="*/ 59 w 680"/>
                <a:gd name="T43" fmla="*/ 617 h 936"/>
                <a:gd name="T44" fmla="*/ 110 w 680"/>
                <a:gd name="T45" fmla="*/ 637 h 936"/>
                <a:gd name="T46" fmla="*/ 215 w 680"/>
                <a:gd name="T47" fmla="*/ 713 h 936"/>
                <a:gd name="T48" fmla="*/ 237 w 680"/>
                <a:gd name="T49" fmla="*/ 726 h 936"/>
                <a:gd name="T50" fmla="*/ 271 w 680"/>
                <a:gd name="T51" fmla="*/ 936 h 936"/>
                <a:gd name="T52" fmla="*/ 340 w 680"/>
                <a:gd name="T53" fmla="*/ 719 h 936"/>
                <a:gd name="T54" fmla="*/ 519 w 680"/>
                <a:gd name="T55" fmla="*/ 412 h 936"/>
                <a:gd name="T56" fmla="*/ 680 w 680"/>
                <a:gd name="T57" fmla="*/ 323 h 936"/>
                <a:gd name="T58" fmla="*/ 153 w 680"/>
                <a:gd name="T59" fmla="*/ 645 h 936"/>
                <a:gd name="T60" fmla="*/ 178 w 680"/>
                <a:gd name="T61" fmla="*/ 669 h 936"/>
                <a:gd name="T62" fmla="*/ 350 w 680"/>
                <a:gd name="T63" fmla="*/ 571 h 936"/>
                <a:gd name="T64" fmla="*/ 369 w 680"/>
                <a:gd name="T65" fmla="*/ 477 h 936"/>
                <a:gd name="T66" fmla="*/ 350 w 680"/>
                <a:gd name="T67" fmla="*/ 571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0" h="936">
                  <a:moveTo>
                    <a:pt x="662" y="264"/>
                  </a:moveTo>
                  <a:cubicBezTo>
                    <a:pt x="664" y="259"/>
                    <a:pt x="665" y="253"/>
                    <a:pt x="665" y="247"/>
                  </a:cubicBezTo>
                  <a:cubicBezTo>
                    <a:pt x="665" y="217"/>
                    <a:pt x="640" y="192"/>
                    <a:pt x="610" y="192"/>
                  </a:cubicBezTo>
                  <a:cubicBezTo>
                    <a:pt x="605" y="192"/>
                    <a:pt x="600" y="193"/>
                    <a:pt x="596" y="194"/>
                  </a:cubicBezTo>
                  <a:cubicBezTo>
                    <a:pt x="582" y="169"/>
                    <a:pt x="558" y="151"/>
                    <a:pt x="530" y="144"/>
                  </a:cubicBezTo>
                  <a:cubicBezTo>
                    <a:pt x="531" y="138"/>
                    <a:pt x="532" y="133"/>
                    <a:pt x="532" y="128"/>
                  </a:cubicBezTo>
                  <a:cubicBezTo>
                    <a:pt x="532" y="91"/>
                    <a:pt x="502" y="62"/>
                    <a:pt x="466" y="62"/>
                  </a:cubicBezTo>
                  <a:cubicBezTo>
                    <a:pt x="464" y="62"/>
                    <a:pt x="462" y="62"/>
                    <a:pt x="460" y="62"/>
                  </a:cubicBezTo>
                  <a:cubicBezTo>
                    <a:pt x="444" y="25"/>
                    <a:pt x="407" y="0"/>
                    <a:pt x="364" y="0"/>
                  </a:cubicBezTo>
                  <a:cubicBezTo>
                    <a:pt x="308" y="0"/>
                    <a:pt x="262" y="44"/>
                    <a:pt x="259" y="100"/>
                  </a:cubicBezTo>
                  <a:cubicBezTo>
                    <a:pt x="258" y="100"/>
                    <a:pt x="258" y="100"/>
                    <a:pt x="257" y="100"/>
                  </a:cubicBezTo>
                  <a:cubicBezTo>
                    <a:pt x="227" y="100"/>
                    <a:pt x="204" y="123"/>
                    <a:pt x="202" y="151"/>
                  </a:cubicBezTo>
                  <a:cubicBezTo>
                    <a:pt x="194" y="148"/>
                    <a:pt x="185" y="147"/>
                    <a:pt x="176" y="147"/>
                  </a:cubicBezTo>
                  <a:cubicBezTo>
                    <a:pt x="139" y="147"/>
                    <a:pt x="108" y="172"/>
                    <a:pt x="100" y="207"/>
                  </a:cubicBezTo>
                  <a:cubicBezTo>
                    <a:pt x="47" y="211"/>
                    <a:pt x="4" y="256"/>
                    <a:pt x="4" y="311"/>
                  </a:cubicBezTo>
                  <a:cubicBezTo>
                    <a:pt x="4" y="369"/>
                    <a:pt x="52" y="417"/>
                    <a:pt x="110" y="417"/>
                  </a:cubicBezTo>
                  <a:cubicBezTo>
                    <a:pt x="125" y="417"/>
                    <a:pt x="139" y="413"/>
                    <a:pt x="152" y="408"/>
                  </a:cubicBezTo>
                  <a:cubicBezTo>
                    <a:pt x="163" y="443"/>
                    <a:pt x="196" y="469"/>
                    <a:pt x="235" y="469"/>
                  </a:cubicBezTo>
                  <a:cubicBezTo>
                    <a:pt x="251" y="469"/>
                    <a:pt x="266" y="464"/>
                    <a:pt x="279" y="456"/>
                  </a:cubicBezTo>
                  <a:cubicBezTo>
                    <a:pt x="292" y="463"/>
                    <a:pt x="305" y="467"/>
                    <a:pt x="319" y="471"/>
                  </a:cubicBezTo>
                  <a:cubicBezTo>
                    <a:pt x="322" y="490"/>
                    <a:pt x="320" y="535"/>
                    <a:pt x="297" y="636"/>
                  </a:cubicBezTo>
                  <a:cubicBezTo>
                    <a:pt x="289" y="668"/>
                    <a:pt x="284" y="698"/>
                    <a:pt x="280" y="727"/>
                  </a:cubicBezTo>
                  <a:cubicBezTo>
                    <a:pt x="248" y="715"/>
                    <a:pt x="222" y="701"/>
                    <a:pt x="201" y="686"/>
                  </a:cubicBezTo>
                  <a:cubicBezTo>
                    <a:pt x="192" y="669"/>
                    <a:pt x="188" y="651"/>
                    <a:pt x="186" y="634"/>
                  </a:cubicBezTo>
                  <a:cubicBezTo>
                    <a:pt x="193" y="630"/>
                    <a:pt x="199" y="625"/>
                    <a:pt x="205" y="619"/>
                  </a:cubicBezTo>
                  <a:cubicBezTo>
                    <a:pt x="211" y="623"/>
                    <a:pt x="219" y="625"/>
                    <a:pt x="227" y="625"/>
                  </a:cubicBezTo>
                  <a:cubicBezTo>
                    <a:pt x="250" y="625"/>
                    <a:pt x="269" y="607"/>
                    <a:pt x="269" y="584"/>
                  </a:cubicBezTo>
                  <a:cubicBezTo>
                    <a:pt x="269" y="575"/>
                    <a:pt x="266" y="567"/>
                    <a:pt x="262" y="560"/>
                  </a:cubicBezTo>
                  <a:cubicBezTo>
                    <a:pt x="263" y="558"/>
                    <a:pt x="263" y="556"/>
                    <a:pt x="263" y="553"/>
                  </a:cubicBezTo>
                  <a:cubicBezTo>
                    <a:pt x="263" y="541"/>
                    <a:pt x="253" y="531"/>
                    <a:pt x="241" y="531"/>
                  </a:cubicBezTo>
                  <a:cubicBezTo>
                    <a:pt x="239" y="531"/>
                    <a:pt x="237" y="532"/>
                    <a:pt x="236" y="532"/>
                  </a:cubicBezTo>
                  <a:cubicBezTo>
                    <a:pt x="230" y="522"/>
                    <a:pt x="220" y="515"/>
                    <a:pt x="209" y="512"/>
                  </a:cubicBezTo>
                  <a:cubicBezTo>
                    <a:pt x="210" y="510"/>
                    <a:pt x="210" y="508"/>
                    <a:pt x="210" y="506"/>
                  </a:cubicBezTo>
                  <a:cubicBezTo>
                    <a:pt x="210" y="491"/>
                    <a:pt x="198" y="480"/>
                    <a:pt x="184" y="480"/>
                  </a:cubicBezTo>
                  <a:cubicBezTo>
                    <a:pt x="183" y="480"/>
                    <a:pt x="182" y="480"/>
                    <a:pt x="182" y="480"/>
                  </a:cubicBezTo>
                  <a:cubicBezTo>
                    <a:pt x="175" y="465"/>
                    <a:pt x="160" y="455"/>
                    <a:pt x="143" y="455"/>
                  </a:cubicBezTo>
                  <a:cubicBezTo>
                    <a:pt x="121" y="455"/>
                    <a:pt x="103" y="473"/>
                    <a:pt x="102" y="495"/>
                  </a:cubicBezTo>
                  <a:cubicBezTo>
                    <a:pt x="101" y="495"/>
                    <a:pt x="101" y="495"/>
                    <a:pt x="100" y="495"/>
                  </a:cubicBezTo>
                  <a:cubicBezTo>
                    <a:pt x="89" y="495"/>
                    <a:pt x="79" y="504"/>
                    <a:pt x="79" y="515"/>
                  </a:cubicBezTo>
                  <a:cubicBezTo>
                    <a:pt x="76" y="514"/>
                    <a:pt x="72" y="513"/>
                    <a:pt x="68" y="513"/>
                  </a:cubicBezTo>
                  <a:cubicBezTo>
                    <a:pt x="54" y="513"/>
                    <a:pt x="41" y="524"/>
                    <a:pt x="38" y="537"/>
                  </a:cubicBezTo>
                  <a:cubicBezTo>
                    <a:pt x="17" y="539"/>
                    <a:pt x="0" y="557"/>
                    <a:pt x="0" y="579"/>
                  </a:cubicBezTo>
                  <a:cubicBezTo>
                    <a:pt x="0" y="602"/>
                    <a:pt x="19" y="621"/>
                    <a:pt x="42" y="621"/>
                  </a:cubicBezTo>
                  <a:cubicBezTo>
                    <a:pt x="48" y="621"/>
                    <a:pt x="54" y="620"/>
                    <a:pt x="59" y="617"/>
                  </a:cubicBezTo>
                  <a:cubicBezTo>
                    <a:pt x="63" y="631"/>
                    <a:pt x="76" y="642"/>
                    <a:pt x="92" y="642"/>
                  </a:cubicBezTo>
                  <a:cubicBezTo>
                    <a:pt x="98" y="642"/>
                    <a:pt x="104" y="640"/>
                    <a:pt x="110" y="637"/>
                  </a:cubicBezTo>
                  <a:cubicBezTo>
                    <a:pt x="119" y="641"/>
                    <a:pt x="130" y="644"/>
                    <a:pt x="142" y="645"/>
                  </a:cubicBezTo>
                  <a:cubicBezTo>
                    <a:pt x="163" y="671"/>
                    <a:pt x="193" y="697"/>
                    <a:pt x="215" y="713"/>
                  </a:cubicBezTo>
                  <a:cubicBezTo>
                    <a:pt x="220" y="721"/>
                    <a:pt x="219" y="719"/>
                    <a:pt x="216" y="713"/>
                  </a:cubicBezTo>
                  <a:cubicBezTo>
                    <a:pt x="224" y="719"/>
                    <a:pt x="231" y="723"/>
                    <a:pt x="237" y="726"/>
                  </a:cubicBezTo>
                  <a:cubicBezTo>
                    <a:pt x="253" y="734"/>
                    <a:pt x="267" y="747"/>
                    <a:pt x="276" y="757"/>
                  </a:cubicBezTo>
                  <a:cubicBezTo>
                    <a:pt x="263" y="865"/>
                    <a:pt x="271" y="936"/>
                    <a:pt x="271" y="936"/>
                  </a:cubicBezTo>
                  <a:cubicBezTo>
                    <a:pt x="387" y="936"/>
                    <a:pt x="387" y="936"/>
                    <a:pt x="387" y="936"/>
                  </a:cubicBezTo>
                  <a:cubicBezTo>
                    <a:pt x="387" y="936"/>
                    <a:pt x="333" y="827"/>
                    <a:pt x="340" y="719"/>
                  </a:cubicBezTo>
                  <a:cubicBezTo>
                    <a:pt x="345" y="627"/>
                    <a:pt x="411" y="537"/>
                    <a:pt x="440" y="465"/>
                  </a:cubicBezTo>
                  <a:cubicBezTo>
                    <a:pt x="471" y="453"/>
                    <a:pt x="497" y="435"/>
                    <a:pt x="519" y="412"/>
                  </a:cubicBezTo>
                  <a:cubicBezTo>
                    <a:pt x="535" y="422"/>
                    <a:pt x="554" y="428"/>
                    <a:pt x="575" y="428"/>
                  </a:cubicBezTo>
                  <a:cubicBezTo>
                    <a:pt x="633" y="428"/>
                    <a:pt x="680" y="381"/>
                    <a:pt x="680" y="323"/>
                  </a:cubicBezTo>
                  <a:cubicBezTo>
                    <a:pt x="680" y="301"/>
                    <a:pt x="673" y="281"/>
                    <a:pt x="662" y="264"/>
                  </a:cubicBezTo>
                  <a:close/>
                  <a:moveTo>
                    <a:pt x="153" y="645"/>
                  </a:moveTo>
                  <a:cubicBezTo>
                    <a:pt x="161" y="644"/>
                    <a:pt x="169" y="642"/>
                    <a:pt x="176" y="639"/>
                  </a:cubicBezTo>
                  <a:cubicBezTo>
                    <a:pt x="176" y="653"/>
                    <a:pt x="178" y="664"/>
                    <a:pt x="178" y="669"/>
                  </a:cubicBezTo>
                  <a:cubicBezTo>
                    <a:pt x="168" y="661"/>
                    <a:pt x="160" y="652"/>
                    <a:pt x="153" y="645"/>
                  </a:cubicBezTo>
                  <a:close/>
                  <a:moveTo>
                    <a:pt x="350" y="571"/>
                  </a:moveTo>
                  <a:cubicBezTo>
                    <a:pt x="350" y="571"/>
                    <a:pt x="358" y="522"/>
                    <a:pt x="358" y="477"/>
                  </a:cubicBezTo>
                  <a:cubicBezTo>
                    <a:pt x="362" y="477"/>
                    <a:pt x="366" y="477"/>
                    <a:pt x="369" y="477"/>
                  </a:cubicBezTo>
                  <a:cubicBezTo>
                    <a:pt x="380" y="477"/>
                    <a:pt x="391" y="477"/>
                    <a:pt x="402" y="475"/>
                  </a:cubicBezTo>
                  <a:cubicBezTo>
                    <a:pt x="387" y="510"/>
                    <a:pt x="366" y="555"/>
                    <a:pt x="350" y="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22" tIns="45711" rIns="91422" bIns="45711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074970" y="4972981"/>
            <a:ext cx="740784" cy="1094232"/>
            <a:chOff x="2074970" y="4972981"/>
            <a:chExt cx="740784" cy="1094232"/>
          </a:xfrm>
        </p:grpSpPr>
        <p:sp>
          <p:nvSpPr>
            <p:cNvPr id="75" name="Freeform 1"/>
            <p:cNvSpPr>
              <a:spLocks noChangeArrowheads="1"/>
            </p:cNvSpPr>
            <p:nvPr/>
          </p:nvSpPr>
          <p:spPr bwMode="auto">
            <a:xfrm>
              <a:off x="2379329" y="5246673"/>
              <a:ext cx="59517" cy="820540"/>
            </a:xfrm>
            <a:custGeom>
              <a:avLst/>
              <a:gdLst>
                <a:gd name="T0" fmla="*/ 540 w 541"/>
                <a:gd name="T1" fmla="*/ 2934 h 3023"/>
                <a:gd name="T2" fmla="*/ 540 w 541"/>
                <a:gd name="T3" fmla="*/ 2934 h 3023"/>
                <a:gd name="T4" fmla="*/ 270 w 541"/>
                <a:gd name="T5" fmla="*/ 3016 h 3023"/>
                <a:gd name="T6" fmla="*/ 0 w 541"/>
                <a:gd name="T7" fmla="*/ 2934 h 3023"/>
                <a:gd name="T8" fmla="*/ 0 w 541"/>
                <a:gd name="T9" fmla="*/ 0 h 3023"/>
                <a:gd name="T10" fmla="*/ 540 w 541"/>
                <a:gd name="T11" fmla="*/ 0 h 3023"/>
                <a:gd name="T12" fmla="*/ 540 w 541"/>
                <a:gd name="T13" fmla="*/ 2934 h 3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" h="3023">
                  <a:moveTo>
                    <a:pt x="540" y="2934"/>
                  </a:moveTo>
                  <a:lnTo>
                    <a:pt x="540" y="2934"/>
                  </a:lnTo>
                  <a:cubicBezTo>
                    <a:pt x="540" y="2934"/>
                    <a:pt x="440" y="3022"/>
                    <a:pt x="270" y="3016"/>
                  </a:cubicBezTo>
                  <a:cubicBezTo>
                    <a:pt x="100" y="3016"/>
                    <a:pt x="0" y="2934"/>
                    <a:pt x="0" y="29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40" y="0"/>
                    <a:pt x="540" y="0"/>
                    <a:pt x="540" y="0"/>
                  </a:cubicBezTo>
                  <a:lnTo>
                    <a:pt x="540" y="2934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6" name="Freeform 2"/>
            <p:cNvSpPr>
              <a:spLocks noChangeArrowheads="1"/>
            </p:cNvSpPr>
            <p:nvPr/>
          </p:nvSpPr>
          <p:spPr bwMode="auto">
            <a:xfrm>
              <a:off x="2083195" y="4972981"/>
              <a:ext cx="572428" cy="335104"/>
            </a:xfrm>
            <a:custGeom>
              <a:avLst/>
              <a:gdLst>
                <a:gd name="T0" fmla="*/ 5215 w 5216"/>
                <a:gd name="T1" fmla="*/ 3053 h 3054"/>
                <a:gd name="T2" fmla="*/ 1433 w 5216"/>
                <a:gd name="T3" fmla="*/ 3053 h 3054"/>
                <a:gd name="T4" fmla="*/ 0 w 5216"/>
                <a:gd name="T5" fmla="*/ 0 h 3054"/>
                <a:gd name="T6" fmla="*/ 3783 w 5216"/>
                <a:gd name="T7" fmla="*/ 0 h 3054"/>
                <a:gd name="T8" fmla="*/ 5215 w 5216"/>
                <a:gd name="T9" fmla="*/ 3053 h 3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6" h="3054">
                  <a:moveTo>
                    <a:pt x="5215" y="3053"/>
                  </a:moveTo>
                  <a:lnTo>
                    <a:pt x="1433" y="3053"/>
                  </a:lnTo>
                  <a:lnTo>
                    <a:pt x="0" y="0"/>
                  </a:lnTo>
                  <a:lnTo>
                    <a:pt x="3783" y="0"/>
                  </a:lnTo>
                  <a:lnTo>
                    <a:pt x="5215" y="30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7" name="Freeform 3"/>
            <p:cNvSpPr>
              <a:spLocks noChangeArrowheads="1"/>
            </p:cNvSpPr>
            <p:nvPr/>
          </p:nvSpPr>
          <p:spPr bwMode="auto">
            <a:xfrm>
              <a:off x="2126744" y="4996675"/>
              <a:ext cx="485330" cy="288199"/>
            </a:xfrm>
            <a:custGeom>
              <a:avLst/>
              <a:gdLst>
                <a:gd name="T0" fmla="*/ 1301 w 4424"/>
                <a:gd name="T1" fmla="*/ 1350 h 2627"/>
                <a:gd name="T2" fmla="*/ 874 w 4424"/>
                <a:gd name="T3" fmla="*/ 452 h 2627"/>
                <a:gd name="T4" fmla="*/ 1401 w 4424"/>
                <a:gd name="T5" fmla="*/ 452 h 2627"/>
                <a:gd name="T6" fmla="*/ 1615 w 4424"/>
                <a:gd name="T7" fmla="*/ 904 h 2627"/>
                <a:gd name="T8" fmla="*/ 1791 w 4424"/>
                <a:gd name="T9" fmla="*/ 1275 h 2627"/>
                <a:gd name="T10" fmla="*/ 2243 w 4424"/>
                <a:gd name="T11" fmla="*/ 823 h 2627"/>
                <a:gd name="T12" fmla="*/ 2878 w 4424"/>
                <a:gd name="T13" fmla="*/ 2180 h 2627"/>
                <a:gd name="T14" fmla="*/ 2356 w 4424"/>
                <a:gd name="T15" fmla="*/ 2180 h 2627"/>
                <a:gd name="T16" fmla="*/ 4002 w 4424"/>
                <a:gd name="T17" fmla="*/ 1727 h 2627"/>
                <a:gd name="T18" fmla="*/ 3475 w 4424"/>
                <a:gd name="T19" fmla="*/ 1727 h 2627"/>
                <a:gd name="T20" fmla="*/ 2846 w 4424"/>
                <a:gd name="T21" fmla="*/ 1803 h 2627"/>
                <a:gd name="T22" fmla="*/ 2212 w 4424"/>
                <a:gd name="T23" fmla="*/ 2180 h 2627"/>
                <a:gd name="T24" fmla="*/ 1684 w 4424"/>
                <a:gd name="T25" fmla="*/ 2180 h 2627"/>
                <a:gd name="T26" fmla="*/ 2494 w 4424"/>
                <a:gd name="T27" fmla="*/ 1350 h 2627"/>
                <a:gd name="T28" fmla="*/ 2670 w 4424"/>
                <a:gd name="T29" fmla="*/ 1727 h 2627"/>
                <a:gd name="T30" fmla="*/ 2457 w 4424"/>
                <a:gd name="T31" fmla="*/ 1275 h 2627"/>
                <a:gd name="T32" fmla="*/ 3688 w 4424"/>
                <a:gd name="T33" fmla="*/ 2180 h 2627"/>
                <a:gd name="T34" fmla="*/ 3512 w 4424"/>
                <a:gd name="T35" fmla="*/ 1803 h 2627"/>
                <a:gd name="T36" fmla="*/ 3161 w 4424"/>
                <a:gd name="T37" fmla="*/ 1350 h 2627"/>
                <a:gd name="T38" fmla="*/ 3336 w 4424"/>
                <a:gd name="T39" fmla="*/ 1727 h 2627"/>
                <a:gd name="T40" fmla="*/ 3613 w 4424"/>
                <a:gd name="T41" fmla="*/ 904 h 2627"/>
                <a:gd name="T42" fmla="*/ 2212 w 4424"/>
                <a:gd name="T43" fmla="*/ 452 h 2627"/>
                <a:gd name="T44" fmla="*/ 2740 w 4424"/>
                <a:gd name="T45" fmla="*/ 452 h 2627"/>
                <a:gd name="T46" fmla="*/ 2595 w 4424"/>
                <a:gd name="T47" fmla="*/ 1275 h 2627"/>
                <a:gd name="T48" fmla="*/ 2419 w 4424"/>
                <a:gd name="T49" fmla="*/ 904 h 2627"/>
                <a:gd name="T50" fmla="*/ 1018 w 4424"/>
                <a:gd name="T51" fmla="*/ 2180 h 2627"/>
                <a:gd name="T52" fmla="*/ 1056 w 4424"/>
                <a:gd name="T53" fmla="*/ 2255 h 2627"/>
                <a:gd name="T54" fmla="*/ 1584 w 4424"/>
                <a:gd name="T55" fmla="*/ 2255 h 2627"/>
                <a:gd name="T56" fmla="*/ 421 w 4424"/>
                <a:gd name="T57" fmla="*/ 904 h 2627"/>
                <a:gd name="T58" fmla="*/ 949 w 4424"/>
                <a:gd name="T59" fmla="*/ 904 h 2627"/>
                <a:gd name="T60" fmla="*/ 811 w 4424"/>
                <a:gd name="T61" fmla="*/ 1727 h 2627"/>
                <a:gd name="T62" fmla="*/ 3054 w 4424"/>
                <a:gd name="T63" fmla="*/ 823 h 2627"/>
                <a:gd name="T64" fmla="*/ 2878 w 4424"/>
                <a:gd name="T65" fmla="*/ 452 h 2627"/>
                <a:gd name="T66" fmla="*/ 3726 w 4424"/>
                <a:gd name="T67" fmla="*/ 2255 h 2627"/>
                <a:gd name="T68" fmla="*/ 4247 w 4424"/>
                <a:gd name="T69" fmla="*/ 2255 h 2627"/>
                <a:gd name="T70" fmla="*/ 3757 w 4424"/>
                <a:gd name="T71" fmla="*/ 2626 h 2627"/>
                <a:gd name="T72" fmla="*/ 2388 w 4424"/>
                <a:gd name="T73" fmla="*/ 2255 h 2627"/>
                <a:gd name="T74" fmla="*/ 2915 w 4424"/>
                <a:gd name="T75" fmla="*/ 2255 h 2627"/>
                <a:gd name="T76" fmla="*/ 1898 w 4424"/>
                <a:gd name="T77" fmla="*/ 2626 h 2627"/>
                <a:gd name="T78" fmla="*/ 1722 w 4424"/>
                <a:gd name="T79" fmla="*/ 2255 h 2627"/>
                <a:gd name="T80" fmla="*/ 1332 w 4424"/>
                <a:gd name="T81" fmla="*/ 0 h 2627"/>
                <a:gd name="T82" fmla="*/ 2702 w 4424"/>
                <a:gd name="T83" fmla="*/ 370 h 2627"/>
                <a:gd name="T84" fmla="*/ 2174 w 4424"/>
                <a:gd name="T85" fmla="*/ 370 h 2627"/>
                <a:gd name="T86" fmla="*/ 3192 w 4424"/>
                <a:gd name="T87" fmla="*/ 0 h 2627"/>
                <a:gd name="T88" fmla="*/ 3368 w 4424"/>
                <a:gd name="T89" fmla="*/ 370 h 2627"/>
                <a:gd name="T90" fmla="*/ 176 w 4424"/>
                <a:gd name="T91" fmla="*/ 370 h 2627"/>
                <a:gd name="T92" fmla="*/ 735 w 4424"/>
                <a:gd name="T93" fmla="*/ 452 h 2627"/>
                <a:gd name="T94" fmla="*/ 911 w 4424"/>
                <a:gd name="T95" fmla="*/ 823 h 2627"/>
                <a:gd name="T96" fmla="*/ 1194 w 4424"/>
                <a:gd name="T97" fmla="*/ 0 h 2627"/>
                <a:gd name="T98" fmla="*/ 1370 w 4424"/>
                <a:gd name="T99" fmla="*/ 370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24" h="2627">
                  <a:moveTo>
                    <a:pt x="2005" y="1727"/>
                  </a:moveTo>
                  <a:lnTo>
                    <a:pt x="1829" y="1350"/>
                  </a:lnTo>
                  <a:lnTo>
                    <a:pt x="1301" y="1350"/>
                  </a:lnTo>
                  <a:lnTo>
                    <a:pt x="1477" y="1727"/>
                  </a:lnTo>
                  <a:lnTo>
                    <a:pt x="2005" y="1727"/>
                  </a:lnTo>
                  <a:close/>
                  <a:moveTo>
                    <a:pt x="874" y="452"/>
                  </a:moveTo>
                  <a:lnTo>
                    <a:pt x="1050" y="823"/>
                  </a:lnTo>
                  <a:lnTo>
                    <a:pt x="1577" y="823"/>
                  </a:lnTo>
                  <a:lnTo>
                    <a:pt x="1401" y="452"/>
                  </a:lnTo>
                  <a:lnTo>
                    <a:pt x="874" y="452"/>
                  </a:lnTo>
                  <a:close/>
                  <a:moveTo>
                    <a:pt x="1791" y="1275"/>
                  </a:moveTo>
                  <a:lnTo>
                    <a:pt x="1615" y="904"/>
                  </a:lnTo>
                  <a:lnTo>
                    <a:pt x="1087" y="904"/>
                  </a:lnTo>
                  <a:lnTo>
                    <a:pt x="1263" y="1275"/>
                  </a:lnTo>
                  <a:lnTo>
                    <a:pt x="1791" y="1275"/>
                  </a:lnTo>
                  <a:close/>
                  <a:moveTo>
                    <a:pt x="1546" y="452"/>
                  </a:moveTo>
                  <a:lnTo>
                    <a:pt x="1715" y="823"/>
                  </a:lnTo>
                  <a:lnTo>
                    <a:pt x="2243" y="823"/>
                  </a:lnTo>
                  <a:lnTo>
                    <a:pt x="2073" y="452"/>
                  </a:lnTo>
                  <a:lnTo>
                    <a:pt x="1546" y="452"/>
                  </a:lnTo>
                  <a:close/>
                  <a:moveTo>
                    <a:pt x="2878" y="2180"/>
                  </a:moveTo>
                  <a:lnTo>
                    <a:pt x="2708" y="1803"/>
                  </a:lnTo>
                  <a:lnTo>
                    <a:pt x="2180" y="1803"/>
                  </a:lnTo>
                  <a:lnTo>
                    <a:pt x="2356" y="2180"/>
                  </a:lnTo>
                  <a:lnTo>
                    <a:pt x="2878" y="2180"/>
                  </a:lnTo>
                  <a:close/>
                  <a:moveTo>
                    <a:pt x="3475" y="1727"/>
                  </a:moveTo>
                  <a:lnTo>
                    <a:pt x="4002" y="1727"/>
                  </a:lnTo>
                  <a:lnTo>
                    <a:pt x="3826" y="1350"/>
                  </a:lnTo>
                  <a:lnTo>
                    <a:pt x="3299" y="1350"/>
                  </a:lnTo>
                  <a:lnTo>
                    <a:pt x="3475" y="1727"/>
                  </a:lnTo>
                  <a:close/>
                  <a:moveTo>
                    <a:pt x="3550" y="2180"/>
                  </a:moveTo>
                  <a:lnTo>
                    <a:pt x="3374" y="1803"/>
                  </a:lnTo>
                  <a:lnTo>
                    <a:pt x="2846" y="1803"/>
                  </a:lnTo>
                  <a:lnTo>
                    <a:pt x="3022" y="2180"/>
                  </a:lnTo>
                  <a:lnTo>
                    <a:pt x="3550" y="2180"/>
                  </a:lnTo>
                  <a:close/>
                  <a:moveTo>
                    <a:pt x="2212" y="2180"/>
                  </a:moveTo>
                  <a:lnTo>
                    <a:pt x="2036" y="1803"/>
                  </a:lnTo>
                  <a:lnTo>
                    <a:pt x="1514" y="1803"/>
                  </a:lnTo>
                  <a:lnTo>
                    <a:pt x="1684" y="2180"/>
                  </a:lnTo>
                  <a:lnTo>
                    <a:pt x="2212" y="2180"/>
                  </a:lnTo>
                  <a:close/>
                  <a:moveTo>
                    <a:pt x="2670" y="1727"/>
                  </a:moveTo>
                  <a:lnTo>
                    <a:pt x="2494" y="1350"/>
                  </a:lnTo>
                  <a:lnTo>
                    <a:pt x="1967" y="1350"/>
                  </a:lnTo>
                  <a:lnTo>
                    <a:pt x="2143" y="1727"/>
                  </a:lnTo>
                  <a:lnTo>
                    <a:pt x="2670" y="1727"/>
                  </a:lnTo>
                  <a:close/>
                  <a:moveTo>
                    <a:pt x="1753" y="904"/>
                  </a:moveTo>
                  <a:lnTo>
                    <a:pt x="1929" y="1275"/>
                  </a:lnTo>
                  <a:lnTo>
                    <a:pt x="2457" y="1275"/>
                  </a:lnTo>
                  <a:lnTo>
                    <a:pt x="2281" y="904"/>
                  </a:lnTo>
                  <a:lnTo>
                    <a:pt x="1753" y="904"/>
                  </a:lnTo>
                  <a:close/>
                  <a:moveTo>
                    <a:pt x="3688" y="2180"/>
                  </a:moveTo>
                  <a:lnTo>
                    <a:pt x="4216" y="2180"/>
                  </a:lnTo>
                  <a:lnTo>
                    <a:pt x="4040" y="1803"/>
                  </a:lnTo>
                  <a:lnTo>
                    <a:pt x="3512" y="1803"/>
                  </a:lnTo>
                  <a:lnTo>
                    <a:pt x="3688" y="2180"/>
                  </a:lnTo>
                  <a:close/>
                  <a:moveTo>
                    <a:pt x="3336" y="1727"/>
                  </a:moveTo>
                  <a:lnTo>
                    <a:pt x="3161" y="1350"/>
                  </a:lnTo>
                  <a:lnTo>
                    <a:pt x="2633" y="1350"/>
                  </a:lnTo>
                  <a:lnTo>
                    <a:pt x="2809" y="1727"/>
                  </a:lnTo>
                  <a:lnTo>
                    <a:pt x="3336" y="1727"/>
                  </a:lnTo>
                  <a:close/>
                  <a:moveTo>
                    <a:pt x="3261" y="1275"/>
                  </a:moveTo>
                  <a:lnTo>
                    <a:pt x="3789" y="1275"/>
                  </a:lnTo>
                  <a:lnTo>
                    <a:pt x="3613" y="904"/>
                  </a:lnTo>
                  <a:lnTo>
                    <a:pt x="3085" y="904"/>
                  </a:lnTo>
                  <a:lnTo>
                    <a:pt x="3261" y="1275"/>
                  </a:lnTo>
                  <a:close/>
                  <a:moveTo>
                    <a:pt x="2212" y="452"/>
                  </a:moveTo>
                  <a:lnTo>
                    <a:pt x="2388" y="823"/>
                  </a:lnTo>
                  <a:lnTo>
                    <a:pt x="2915" y="823"/>
                  </a:lnTo>
                  <a:lnTo>
                    <a:pt x="2740" y="452"/>
                  </a:lnTo>
                  <a:lnTo>
                    <a:pt x="2212" y="452"/>
                  </a:lnTo>
                  <a:close/>
                  <a:moveTo>
                    <a:pt x="2419" y="904"/>
                  </a:moveTo>
                  <a:lnTo>
                    <a:pt x="2595" y="1275"/>
                  </a:lnTo>
                  <a:lnTo>
                    <a:pt x="3123" y="1275"/>
                  </a:lnTo>
                  <a:lnTo>
                    <a:pt x="2947" y="904"/>
                  </a:lnTo>
                  <a:lnTo>
                    <a:pt x="2419" y="904"/>
                  </a:lnTo>
                  <a:close/>
                  <a:moveTo>
                    <a:pt x="1370" y="1803"/>
                  </a:moveTo>
                  <a:lnTo>
                    <a:pt x="842" y="1803"/>
                  </a:lnTo>
                  <a:lnTo>
                    <a:pt x="1018" y="2180"/>
                  </a:lnTo>
                  <a:lnTo>
                    <a:pt x="1546" y="2180"/>
                  </a:lnTo>
                  <a:lnTo>
                    <a:pt x="1370" y="1803"/>
                  </a:lnTo>
                  <a:close/>
                  <a:moveTo>
                    <a:pt x="1056" y="2255"/>
                  </a:moveTo>
                  <a:lnTo>
                    <a:pt x="1232" y="2626"/>
                  </a:lnTo>
                  <a:lnTo>
                    <a:pt x="1759" y="2626"/>
                  </a:lnTo>
                  <a:lnTo>
                    <a:pt x="1584" y="2255"/>
                  </a:lnTo>
                  <a:lnTo>
                    <a:pt x="1056" y="2255"/>
                  </a:lnTo>
                  <a:close/>
                  <a:moveTo>
                    <a:pt x="949" y="904"/>
                  </a:moveTo>
                  <a:lnTo>
                    <a:pt x="421" y="904"/>
                  </a:lnTo>
                  <a:lnTo>
                    <a:pt x="597" y="1275"/>
                  </a:lnTo>
                  <a:lnTo>
                    <a:pt x="1125" y="1275"/>
                  </a:lnTo>
                  <a:lnTo>
                    <a:pt x="949" y="904"/>
                  </a:lnTo>
                  <a:close/>
                  <a:moveTo>
                    <a:pt x="1163" y="1350"/>
                  </a:moveTo>
                  <a:lnTo>
                    <a:pt x="635" y="1350"/>
                  </a:lnTo>
                  <a:lnTo>
                    <a:pt x="811" y="1727"/>
                  </a:lnTo>
                  <a:lnTo>
                    <a:pt x="1338" y="1727"/>
                  </a:lnTo>
                  <a:lnTo>
                    <a:pt x="1163" y="1350"/>
                  </a:lnTo>
                  <a:close/>
                  <a:moveTo>
                    <a:pt x="3054" y="823"/>
                  </a:moveTo>
                  <a:lnTo>
                    <a:pt x="3581" y="823"/>
                  </a:lnTo>
                  <a:lnTo>
                    <a:pt x="3405" y="452"/>
                  </a:lnTo>
                  <a:lnTo>
                    <a:pt x="2878" y="452"/>
                  </a:lnTo>
                  <a:lnTo>
                    <a:pt x="3054" y="823"/>
                  </a:lnTo>
                  <a:close/>
                  <a:moveTo>
                    <a:pt x="4247" y="2255"/>
                  </a:moveTo>
                  <a:lnTo>
                    <a:pt x="3726" y="2255"/>
                  </a:lnTo>
                  <a:lnTo>
                    <a:pt x="3896" y="2626"/>
                  </a:lnTo>
                  <a:lnTo>
                    <a:pt x="4423" y="2626"/>
                  </a:lnTo>
                  <a:lnTo>
                    <a:pt x="4247" y="2255"/>
                  </a:lnTo>
                  <a:close/>
                  <a:moveTo>
                    <a:pt x="3054" y="2255"/>
                  </a:moveTo>
                  <a:lnTo>
                    <a:pt x="3230" y="2626"/>
                  </a:lnTo>
                  <a:lnTo>
                    <a:pt x="3757" y="2626"/>
                  </a:lnTo>
                  <a:lnTo>
                    <a:pt x="3581" y="2255"/>
                  </a:lnTo>
                  <a:lnTo>
                    <a:pt x="3054" y="2255"/>
                  </a:lnTo>
                  <a:close/>
                  <a:moveTo>
                    <a:pt x="2388" y="2255"/>
                  </a:moveTo>
                  <a:lnTo>
                    <a:pt x="2564" y="2626"/>
                  </a:lnTo>
                  <a:lnTo>
                    <a:pt x="3091" y="2626"/>
                  </a:lnTo>
                  <a:lnTo>
                    <a:pt x="2915" y="2255"/>
                  </a:lnTo>
                  <a:lnTo>
                    <a:pt x="2388" y="2255"/>
                  </a:lnTo>
                  <a:close/>
                  <a:moveTo>
                    <a:pt x="1722" y="2255"/>
                  </a:moveTo>
                  <a:lnTo>
                    <a:pt x="1898" y="2626"/>
                  </a:lnTo>
                  <a:lnTo>
                    <a:pt x="2425" y="2626"/>
                  </a:lnTo>
                  <a:lnTo>
                    <a:pt x="2249" y="2255"/>
                  </a:lnTo>
                  <a:lnTo>
                    <a:pt x="1722" y="2255"/>
                  </a:lnTo>
                  <a:close/>
                  <a:moveTo>
                    <a:pt x="2036" y="370"/>
                  </a:moveTo>
                  <a:lnTo>
                    <a:pt x="1860" y="0"/>
                  </a:lnTo>
                  <a:lnTo>
                    <a:pt x="1332" y="0"/>
                  </a:lnTo>
                  <a:lnTo>
                    <a:pt x="1508" y="370"/>
                  </a:lnTo>
                  <a:lnTo>
                    <a:pt x="2036" y="370"/>
                  </a:lnTo>
                  <a:close/>
                  <a:moveTo>
                    <a:pt x="2702" y="370"/>
                  </a:moveTo>
                  <a:lnTo>
                    <a:pt x="2526" y="0"/>
                  </a:lnTo>
                  <a:lnTo>
                    <a:pt x="1998" y="0"/>
                  </a:lnTo>
                  <a:lnTo>
                    <a:pt x="2174" y="370"/>
                  </a:lnTo>
                  <a:lnTo>
                    <a:pt x="2702" y="370"/>
                  </a:lnTo>
                  <a:close/>
                  <a:moveTo>
                    <a:pt x="3368" y="370"/>
                  </a:moveTo>
                  <a:lnTo>
                    <a:pt x="3192" y="0"/>
                  </a:lnTo>
                  <a:lnTo>
                    <a:pt x="2664" y="0"/>
                  </a:lnTo>
                  <a:lnTo>
                    <a:pt x="2840" y="370"/>
                  </a:lnTo>
                  <a:lnTo>
                    <a:pt x="3368" y="370"/>
                  </a:lnTo>
                  <a:close/>
                  <a:moveTo>
                    <a:pt x="528" y="0"/>
                  </a:moveTo>
                  <a:lnTo>
                    <a:pt x="0" y="0"/>
                  </a:lnTo>
                  <a:lnTo>
                    <a:pt x="176" y="370"/>
                  </a:lnTo>
                  <a:lnTo>
                    <a:pt x="698" y="370"/>
                  </a:lnTo>
                  <a:lnTo>
                    <a:pt x="528" y="0"/>
                  </a:lnTo>
                  <a:close/>
                  <a:moveTo>
                    <a:pt x="735" y="452"/>
                  </a:moveTo>
                  <a:lnTo>
                    <a:pt x="208" y="452"/>
                  </a:lnTo>
                  <a:lnTo>
                    <a:pt x="383" y="823"/>
                  </a:lnTo>
                  <a:lnTo>
                    <a:pt x="911" y="823"/>
                  </a:lnTo>
                  <a:lnTo>
                    <a:pt x="735" y="452"/>
                  </a:lnTo>
                  <a:close/>
                  <a:moveTo>
                    <a:pt x="1370" y="370"/>
                  </a:moveTo>
                  <a:lnTo>
                    <a:pt x="1194" y="0"/>
                  </a:lnTo>
                  <a:lnTo>
                    <a:pt x="666" y="0"/>
                  </a:lnTo>
                  <a:lnTo>
                    <a:pt x="842" y="370"/>
                  </a:lnTo>
                  <a:lnTo>
                    <a:pt x="1370" y="3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8" name="Freeform 4"/>
            <p:cNvSpPr>
              <a:spLocks noChangeArrowheads="1"/>
            </p:cNvSpPr>
            <p:nvPr/>
          </p:nvSpPr>
          <p:spPr bwMode="auto">
            <a:xfrm>
              <a:off x="2074970" y="4972981"/>
              <a:ext cx="165486" cy="368470"/>
            </a:xfrm>
            <a:custGeom>
              <a:avLst/>
              <a:gdLst>
                <a:gd name="T0" fmla="*/ 1432 w 1509"/>
                <a:gd name="T1" fmla="*/ 3361 h 3362"/>
                <a:gd name="T2" fmla="*/ 0 w 1509"/>
                <a:gd name="T3" fmla="*/ 308 h 3362"/>
                <a:gd name="T4" fmla="*/ 75 w 1509"/>
                <a:gd name="T5" fmla="*/ 0 h 3362"/>
                <a:gd name="T6" fmla="*/ 1508 w 1509"/>
                <a:gd name="T7" fmla="*/ 3053 h 3362"/>
                <a:gd name="T8" fmla="*/ 1432 w 1509"/>
                <a:gd name="T9" fmla="*/ 3361 h 3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9" h="3362">
                  <a:moveTo>
                    <a:pt x="1432" y="3361"/>
                  </a:moveTo>
                  <a:lnTo>
                    <a:pt x="0" y="308"/>
                  </a:lnTo>
                  <a:lnTo>
                    <a:pt x="75" y="0"/>
                  </a:lnTo>
                  <a:lnTo>
                    <a:pt x="1508" y="3053"/>
                  </a:lnTo>
                  <a:lnTo>
                    <a:pt x="1432" y="3361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9" name="Freeform 5"/>
            <p:cNvSpPr>
              <a:spLocks noChangeArrowheads="1"/>
            </p:cNvSpPr>
            <p:nvPr/>
          </p:nvSpPr>
          <p:spPr bwMode="auto">
            <a:xfrm>
              <a:off x="2232229" y="5308085"/>
              <a:ext cx="423394" cy="33849"/>
            </a:xfrm>
            <a:custGeom>
              <a:avLst/>
              <a:gdLst>
                <a:gd name="T0" fmla="*/ 3858 w 3859"/>
                <a:gd name="T1" fmla="*/ 0 h 309"/>
                <a:gd name="T2" fmla="*/ 76 w 3859"/>
                <a:gd name="T3" fmla="*/ 0 h 309"/>
                <a:gd name="T4" fmla="*/ 0 w 3859"/>
                <a:gd name="T5" fmla="*/ 308 h 309"/>
                <a:gd name="T6" fmla="*/ 3776 w 3859"/>
                <a:gd name="T7" fmla="*/ 308 h 309"/>
                <a:gd name="T8" fmla="*/ 3858 w 3859"/>
                <a:gd name="T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9" h="309">
                  <a:moveTo>
                    <a:pt x="3858" y="0"/>
                  </a:moveTo>
                  <a:lnTo>
                    <a:pt x="76" y="0"/>
                  </a:lnTo>
                  <a:lnTo>
                    <a:pt x="0" y="308"/>
                  </a:lnTo>
                  <a:lnTo>
                    <a:pt x="3776" y="308"/>
                  </a:lnTo>
                  <a:lnTo>
                    <a:pt x="3858" y="0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0" name="Freeform 10"/>
            <p:cNvSpPr>
              <a:spLocks noChangeArrowheads="1"/>
            </p:cNvSpPr>
            <p:nvPr/>
          </p:nvSpPr>
          <p:spPr bwMode="auto">
            <a:xfrm>
              <a:off x="2369651" y="5045997"/>
              <a:ext cx="5806" cy="4352"/>
            </a:xfrm>
            <a:custGeom>
              <a:avLst/>
              <a:gdLst>
                <a:gd name="T0" fmla="*/ 0 w 51"/>
                <a:gd name="T1" fmla="*/ 0 h 39"/>
                <a:gd name="T2" fmla="*/ 19 w 51"/>
                <a:gd name="T3" fmla="*/ 38 h 39"/>
                <a:gd name="T4" fmla="*/ 50 w 51"/>
                <a:gd name="T5" fmla="*/ 0 h 39"/>
                <a:gd name="T6" fmla="*/ 0 w 51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39">
                  <a:moveTo>
                    <a:pt x="0" y="0"/>
                  </a:moveTo>
                  <a:lnTo>
                    <a:pt x="19" y="38"/>
                  </a:lnTo>
                  <a:lnTo>
                    <a:pt x="50" y="0"/>
                  </a:lnTo>
                  <a:lnTo>
                    <a:pt x="0" y="0"/>
                  </a:lnTo>
                </a:path>
              </a:pathLst>
            </a:custGeom>
            <a:solidFill>
              <a:srgbClr val="57C1E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60927" tIns="30463" rIns="60927" bIns="30463" anchor="ctr"/>
            <a:lstStyle/>
            <a:p>
              <a:endParaRPr lang="en-US" sz="90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1" name="Freeform 17"/>
            <p:cNvSpPr>
              <a:spLocks noChangeArrowheads="1"/>
            </p:cNvSpPr>
            <p:nvPr/>
          </p:nvSpPr>
          <p:spPr bwMode="auto">
            <a:xfrm>
              <a:off x="2238037" y="4996675"/>
              <a:ext cx="240003" cy="265957"/>
            </a:xfrm>
            <a:custGeom>
              <a:avLst/>
              <a:gdLst>
                <a:gd name="T0" fmla="*/ 314 w 2187"/>
                <a:gd name="T1" fmla="*/ 1803 h 2426"/>
                <a:gd name="T2" fmla="*/ 0 w 2187"/>
                <a:gd name="T3" fmla="*/ 2167 h 2426"/>
                <a:gd name="T4" fmla="*/ 6 w 2187"/>
                <a:gd name="T5" fmla="*/ 2180 h 2426"/>
                <a:gd name="T6" fmla="*/ 333 w 2187"/>
                <a:gd name="T7" fmla="*/ 2180 h 2426"/>
                <a:gd name="T8" fmla="*/ 465 w 2187"/>
                <a:gd name="T9" fmla="*/ 2029 h 2426"/>
                <a:gd name="T10" fmla="*/ 358 w 2187"/>
                <a:gd name="T11" fmla="*/ 1803 h 2426"/>
                <a:gd name="T12" fmla="*/ 314 w 2187"/>
                <a:gd name="T13" fmla="*/ 1803 h 2426"/>
                <a:gd name="T14" fmla="*/ 125 w 2187"/>
                <a:gd name="T15" fmla="*/ 2425 h 2426"/>
                <a:gd name="T16" fmla="*/ 270 w 2187"/>
                <a:gd name="T17" fmla="*/ 2255 h 2426"/>
                <a:gd name="T18" fmla="*/ 44 w 2187"/>
                <a:gd name="T19" fmla="*/ 2255 h 2426"/>
                <a:gd name="T20" fmla="*/ 125 w 2187"/>
                <a:gd name="T21" fmla="*/ 2425 h 2426"/>
                <a:gd name="T22" fmla="*/ 1206 w 2187"/>
                <a:gd name="T23" fmla="*/ 766 h 2426"/>
                <a:gd name="T24" fmla="*/ 1156 w 2187"/>
                <a:gd name="T25" fmla="*/ 823 h 2426"/>
                <a:gd name="T26" fmla="*/ 1231 w 2187"/>
                <a:gd name="T27" fmla="*/ 823 h 2426"/>
                <a:gd name="T28" fmla="*/ 1206 w 2187"/>
                <a:gd name="T29" fmla="*/ 766 h 2426"/>
                <a:gd name="T30" fmla="*/ 773 w 2187"/>
                <a:gd name="T31" fmla="*/ 1269 h 2426"/>
                <a:gd name="T32" fmla="*/ 766 w 2187"/>
                <a:gd name="T33" fmla="*/ 1275 h 2426"/>
                <a:gd name="T34" fmla="*/ 779 w 2187"/>
                <a:gd name="T35" fmla="*/ 1275 h 2426"/>
                <a:gd name="T36" fmla="*/ 773 w 2187"/>
                <a:gd name="T37" fmla="*/ 1269 h 2426"/>
                <a:gd name="T38" fmla="*/ 1633 w 2187"/>
                <a:gd name="T39" fmla="*/ 263 h 2426"/>
                <a:gd name="T40" fmla="*/ 1539 w 2187"/>
                <a:gd name="T41" fmla="*/ 370 h 2426"/>
                <a:gd name="T42" fmla="*/ 1690 w 2187"/>
                <a:gd name="T43" fmla="*/ 370 h 2426"/>
                <a:gd name="T44" fmla="*/ 1633 w 2187"/>
                <a:gd name="T45" fmla="*/ 263 h 2426"/>
                <a:gd name="T46" fmla="*/ 553 w 2187"/>
                <a:gd name="T47" fmla="*/ 1922 h 2426"/>
                <a:gd name="T48" fmla="*/ 653 w 2187"/>
                <a:gd name="T49" fmla="*/ 1803 h 2426"/>
                <a:gd name="T50" fmla="*/ 502 w 2187"/>
                <a:gd name="T51" fmla="*/ 1803 h 2426"/>
                <a:gd name="T52" fmla="*/ 553 w 2187"/>
                <a:gd name="T53" fmla="*/ 1922 h 2426"/>
                <a:gd name="T54" fmla="*/ 986 w 2187"/>
                <a:gd name="T55" fmla="*/ 1419 h 2426"/>
                <a:gd name="T56" fmla="*/ 1043 w 2187"/>
                <a:gd name="T57" fmla="*/ 1350 h 2426"/>
                <a:gd name="T58" fmla="*/ 955 w 2187"/>
                <a:gd name="T59" fmla="*/ 1350 h 2426"/>
                <a:gd name="T60" fmla="*/ 986 w 2187"/>
                <a:gd name="T61" fmla="*/ 1419 h 2426"/>
                <a:gd name="T62" fmla="*/ 2180 w 2187"/>
                <a:gd name="T63" fmla="*/ 0 h 2426"/>
                <a:gd name="T64" fmla="*/ 1859 w 2187"/>
                <a:gd name="T65" fmla="*/ 0 h 2426"/>
                <a:gd name="T66" fmla="*/ 1728 w 2187"/>
                <a:gd name="T67" fmla="*/ 157 h 2426"/>
                <a:gd name="T68" fmla="*/ 1828 w 2187"/>
                <a:gd name="T69" fmla="*/ 370 h 2426"/>
                <a:gd name="T70" fmla="*/ 1885 w 2187"/>
                <a:gd name="T71" fmla="*/ 370 h 2426"/>
                <a:gd name="T72" fmla="*/ 2186 w 2187"/>
                <a:gd name="T73" fmla="*/ 18 h 2426"/>
                <a:gd name="T74" fmla="*/ 2180 w 2187"/>
                <a:gd name="T75" fmla="*/ 0 h 2426"/>
                <a:gd name="T76" fmla="*/ 703 w 2187"/>
                <a:gd name="T77" fmla="*/ 1350 h 2426"/>
                <a:gd name="T78" fmla="*/ 433 w 2187"/>
                <a:gd name="T79" fmla="*/ 1665 h 2426"/>
                <a:gd name="T80" fmla="*/ 465 w 2187"/>
                <a:gd name="T81" fmla="*/ 1727 h 2426"/>
                <a:gd name="T82" fmla="*/ 722 w 2187"/>
                <a:gd name="T83" fmla="*/ 1727 h 2426"/>
                <a:gd name="T84" fmla="*/ 898 w 2187"/>
                <a:gd name="T85" fmla="*/ 1526 h 2426"/>
                <a:gd name="T86" fmla="*/ 817 w 2187"/>
                <a:gd name="T87" fmla="*/ 1350 h 2426"/>
                <a:gd name="T88" fmla="*/ 703 w 2187"/>
                <a:gd name="T89" fmla="*/ 1350 h 2426"/>
                <a:gd name="T90" fmla="*/ 1476 w 2187"/>
                <a:gd name="T91" fmla="*/ 452 h 2426"/>
                <a:gd name="T92" fmla="*/ 1294 w 2187"/>
                <a:gd name="T93" fmla="*/ 659 h 2426"/>
                <a:gd name="T94" fmla="*/ 1376 w 2187"/>
                <a:gd name="T95" fmla="*/ 823 h 2426"/>
                <a:gd name="T96" fmla="*/ 1495 w 2187"/>
                <a:gd name="T97" fmla="*/ 823 h 2426"/>
                <a:gd name="T98" fmla="*/ 1759 w 2187"/>
                <a:gd name="T99" fmla="*/ 521 h 2426"/>
                <a:gd name="T100" fmla="*/ 1728 w 2187"/>
                <a:gd name="T101" fmla="*/ 452 h 2426"/>
                <a:gd name="T102" fmla="*/ 1476 w 2187"/>
                <a:gd name="T103" fmla="*/ 452 h 2426"/>
                <a:gd name="T104" fmla="*/ 1087 w 2187"/>
                <a:gd name="T105" fmla="*/ 904 h 2426"/>
                <a:gd name="T106" fmla="*/ 867 w 2187"/>
                <a:gd name="T107" fmla="*/ 1162 h 2426"/>
                <a:gd name="T108" fmla="*/ 917 w 2187"/>
                <a:gd name="T109" fmla="*/ 1275 h 2426"/>
                <a:gd name="T110" fmla="*/ 1112 w 2187"/>
                <a:gd name="T111" fmla="*/ 1275 h 2426"/>
                <a:gd name="T112" fmla="*/ 1325 w 2187"/>
                <a:gd name="T113" fmla="*/ 1024 h 2426"/>
                <a:gd name="T114" fmla="*/ 1269 w 2187"/>
                <a:gd name="T115" fmla="*/ 904 h 2426"/>
                <a:gd name="T116" fmla="*/ 1087 w 2187"/>
                <a:gd name="T117" fmla="*/ 904 h 2426"/>
                <a:gd name="T118" fmla="*/ 1413 w 2187"/>
                <a:gd name="T119" fmla="*/ 917 h 2426"/>
                <a:gd name="T120" fmla="*/ 1432 w 2187"/>
                <a:gd name="T121" fmla="*/ 904 h 2426"/>
                <a:gd name="T122" fmla="*/ 1407 w 2187"/>
                <a:gd name="T123" fmla="*/ 904 h 2426"/>
                <a:gd name="T124" fmla="*/ 1413 w 2187"/>
                <a:gd name="T125" fmla="*/ 917 h 2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87" h="2426">
                  <a:moveTo>
                    <a:pt x="314" y="1803"/>
                  </a:moveTo>
                  <a:lnTo>
                    <a:pt x="0" y="2167"/>
                  </a:lnTo>
                  <a:lnTo>
                    <a:pt x="6" y="2180"/>
                  </a:lnTo>
                  <a:lnTo>
                    <a:pt x="333" y="2180"/>
                  </a:lnTo>
                  <a:lnTo>
                    <a:pt x="465" y="2029"/>
                  </a:lnTo>
                  <a:lnTo>
                    <a:pt x="358" y="1803"/>
                  </a:lnTo>
                  <a:lnTo>
                    <a:pt x="314" y="1803"/>
                  </a:lnTo>
                  <a:close/>
                  <a:moveTo>
                    <a:pt x="125" y="2425"/>
                  </a:moveTo>
                  <a:lnTo>
                    <a:pt x="270" y="2255"/>
                  </a:lnTo>
                  <a:lnTo>
                    <a:pt x="44" y="2255"/>
                  </a:lnTo>
                  <a:lnTo>
                    <a:pt x="125" y="2425"/>
                  </a:lnTo>
                  <a:close/>
                  <a:moveTo>
                    <a:pt x="1206" y="766"/>
                  </a:moveTo>
                  <a:lnTo>
                    <a:pt x="1156" y="823"/>
                  </a:lnTo>
                  <a:lnTo>
                    <a:pt x="1231" y="823"/>
                  </a:lnTo>
                  <a:lnTo>
                    <a:pt x="1206" y="766"/>
                  </a:lnTo>
                  <a:close/>
                  <a:moveTo>
                    <a:pt x="773" y="1269"/>
                  </a:moveTo>
                  <a:lnTo>
                    <a:pt x="766" y="1275"/>
                  </a:lnTo>
                  <a:lnTo>
                    <a:pt x="779" y="1275"/>
                  </a:lnTo>
                  <a:lnTo>
                    <a:pt x="773" y="1269"/>
                  </a:lnTo>
                  <a:close/>
                  <a:moveTo>
                    <a:pt x="1633" y="263"/>
                  </a:moveTo>
                  <a:lnTo>
                    <a:pt x="1539" y="370"/>
                  </a:lnTo>
                  <a:lnTo>
                    <a:pt x="1690" y="370"/>
                  </a:lnTo>
                  <a:lnTo>
                    <a:pt x="1633" y="263"/>
                  </a:lnTo>
                  <a:close/>
                  <a:moveTo>
                    <a:pt x="553" y="1922"/>
                  </a:moveTo>
                  <a:lnTo>
                    <a:pt x="653" y="1803"/>
                  </a:lnTo>
                  <a:lnTo>
                    <a:pt x="502" y="1803"/>
                  </a:lnTo>
                  <a:lnTo>
                    <a:pt x="553" y="1922"/>
                  </a:lnTo>
                  <a:close/>
                  <a:moveTo>
                    <a:pt x="986" y="1419"/>
                  </a:moveTo>
                  <a:lnTo>
                    <a:pt x="1043" y="1350"/>
                  </a:lnTo>
                  <a:lnTo>
                    <a:pt x="955" y="1350"/>
                  </a:lnTo>
                  <a:lnTo>
                    <a:pt x="986" y="1419"/>
                  </a:lnTo>
                  <a:close/>
                  <a:moveTo>
                    <a:pt x="2180" y="0"/>
                  </a:moveTo>
                  <a:lnTo>
                    <a:pt x="1859" y="0"/>
                  </a:lnTo>
                  <a:lnTo>
                    <a:pt x="1728" y="157"/>
                  </a:lnTo>
                  <a:lnTo>
                    <a:pt x="1828" y="370"/>
                  </a:lnTo>
                  <a:lnTo>
                    <a:pt x="1885" y="370"/>
                  </a:lnTo>
                  <a:lnTo>
                    <a:pt x="2186" y="18"/>
                  </a:lnTo>
                  <a:lnTo>
                    <a:pt x="2180" y="0"/>
                  </a:lnTo>
                  <a:close/>
                  <a:moveTo>
                    <a:pt x="703" y="1350"/>
                  </a:moveTo>
                  <a:lnTo>
                    <a:pt x="433" y="1665"/>
                  </a:lnTo>
                  <a:lnTo>
                    <a:pt x="465" y="1727"/>
                  </a:lnTo>
                  <a:lnTo>
                    <a:pt x="722" y="1727"/>
                  </a:lnTo>
                  <a:lnTo>
                    <a:pt x="898" y="1526"/>
                  </a:lnTo>
                  <a:lnTo>
                    <a:pt x="817" y="1350"/>
                  </a:lnTo>
                  <a:lnTo>
                    <a:pt x="703" y="1350"/>
                  </a:lnTo>
                  <a:close/>
                  <a:moveTo>
                    <a:pt x="1476" y="452"/>
                  </a:moveTo>
                  <a:lnTo>
                    <a:pt x="1294" y="659"/>
                  </a:lnTo>
                  <a:lnTo>
                    <a:pt x="1376" y="823"/>
                  </a:lnTo>
                  <a:lnTo>
                    <a:pt x="1495" y="823"/>
                  </a:lnTo>
                  <a:lnTo>
                    <a:pt x="1759" y="521"/>
                  </a:lnTo>
                  <a:lnTo>
                    <a:pt x="1728" y="452"/>
                  </a:lnTo>
                  <a:lnTo>
                    <a:pt x="1476" y="452"/>
                  </a:lnTo>
                  <a:close/>
                  <a:moveTo>
                    <a:pt x="1087" y="904"/>
                  </a:moveTo>
                  <a:lnTo>
                    <a:pt x="867" y="1162"/>
                  </a:lnTo>
                  <a:lnTo>
                    <a:pt x="917" y="1275"/>
                  </a:lnTo>
                  <a:lnTo>
                    <a:pt x="1112" y="1275"/>
                  </a:lnTo>
                  <a:lnTo>
                    <a:pt x="1325" y="1024"/>
                  </a:lnTo>
                  <a:lnTo>
                    <a:pt x="1269" y="904"/>
                  </a:lnTo>
                  <a:lnTo>
                    <a:pt x="1087" y="904"/>
                  </a:lnTo>
                  <a:close/>
                  <a:moveTo>
                    <a:pt x="1413" y="917"/>
                  </a:moveTo>
                  <a:lnTo>
                    <a:pt x="1432" y="904"/>
                  </a:lnTo>
                  <a:lnTo>
                    <a:pt x="1407" y="904"/>
                  </a:lnTo>
                  <a:lnTo>
                    <a:pt x="1413" y="91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2" name="Freeform 18"/>
            <p:cNvSpPr>
              <a:spLocks noChangeArrowheads="1"/>
            </p:cNvSpPr>
            <p:nvPr/>
          </p:nvSpPr>
          <p:spPr bwMode="auto">
            <a:xfrm>
              <a:off x="2440297" y="5155281"/>
              <a:ext cx="124356" cy="129593"/>
            </a:xfrm>
            <a:custGeom>
              <a:avLst/>
              <a:gdLst>
                <a:gd name="T0" fmla="*/ 239 w 1132"/>
                <a:gd name="T1" fmla="*/ 904 h 1182"/>
                <a:gd name="T2" fmla="*/ 364 w 1132"/>
                <a:gd name="T3" fmla="*/ 1162 h 1182"/>
                <a:gd name="T4" fmla="*/ 660 w 1132"/>
                <a:gd name="T5" fmla="*/ 810 h 1182"/>
                <a:gd name="T6" fmla="*/ 320 w 1132"/>
                <a:gd name="T7" fmla="*/ 810 h 1182"/>
                <a:gd name="T8" fmla="*/ 239 w 1132"/>
                <a:gd name="T9" fmla="*/ 904 h 1182"/>
                <a:gd name="T10" fmla="*/ 383 w 1132"/>
                <a:gd name="T11" fmla="*/ 735 h 1182"/>
                <a:gd name="T12" fmla="*/ 691 w 1132"/>
                <a:gd name="T13" fmla="*/ 735 h 1182"/>
                <a:gd name="T14" fmla="*/ 584 w 1132"/>
                <a:gd name="T15" fmla="*/ 502 h 1182"/>
                <a:gd name="T16" fmla="*/ 383 w 1132"/>
                <a:gd name="T17" fmla="*/ 735 h 1182"/>
                <a:gd name="T18" fmla="*/ 0 w 1132"/>
                <a:gd name="T19" fmla="*/ 1181 h 1182"/>
                <a:gd name="T20" fmla="*/ 232 w 1132"/>
                <a:gd name="T21" fmla="*/ 1181 h 1182"/>
                <a:gd name="T22" fmla="*/ 151 w 1132"/>
                <a:gd name="T23" fmla="*/ 1005 h 1182"/>
                <a:gd name="T24" fmla="*/ 0 w 1132"/>
                <a:gd name="T25" fmla="*/ 1181 h 1182"/>
                <a:gd name="T26" fmla="*/ 1011 w 1132"/>
                <a:gd name="T27" fmla="*/ 0 h 1182"/>
                <a:gd name="T28" fmla="*/ 773 w 1132"/>
                <a:gd name="T29" fmla="*/ 282 h 1182"/>
                <a:gd name="T30" fmla="*/ 1112 w 1132"/>
                <a:gd name="T31" fmla="*/ 282 h 1182"/>
                <a:gd name="T32" fmla="*/ 1131 w 1132"/>
                <a:gd name="T33" fmla="*/ 257 h 1182"/>
                <a:gd name="T34" fmla="*/ 1011 w 1132"/>
                <a:gd name="T35" fmla="*/ 0 h 1182"/>
                <a:gd name="T36" fmla="*/ 672 w 1132"/>
                <a:gd name="T37" fmla="*/ 402 h 1182"/>
                <a:gd name="T38" fmla="*/ 792 w 1132"/>
                <a:gd name="T39" fmla="*/ 659 h 1182"/>
                <a:gd name="T40" fmla="*/ 1049 w 1132"/>
                <a:gd name="T41" fmla="*/ 358 h 1182"/>
                <a:gd name="T42" fmla="*/ 704 w 1132"/>
                <a:gd name="T43" fmla="*/ 358 h 1182"/>
                <a:gd name="T44" fmla="*/ 672 w 1132"/>
                <a:gd name="T45" fmla="*/ 402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32" h="1182">
                  <a:moveTo>
                    <a:pt x="239" y="904"/>
                  </a:moveTo>
                  <a:lnTo>
                    <a:pt x="364" y="1162"/>
                  </a:lnTo>
                  <a:lnTo>
                    <a:pt x="660" y="810"/>
                  </a:lnTo>
                  <a:lnTo>
                    <a:pt x="320" y="810"/>
                  </a:lnTo>
                  <a:lnTo>
                    <a:pt x="239" y="904"/>
                  </a:lnTo>
                  <a:close/>
                  <a:moveTo>
                    <a:pt x="383" y="735"/>
                  </a:moveTo>
                  <a:lnTo>
                    <a:pt x="691" y="735"/>
                  </a:lnTo>
                  <a:lnTo>
                    <a:pt x="584" y="502"/>
                  </a:lnTo>
                  <a:lnTo>
                    <a:pt x="383" y="735"/>
                  </a:lnTo>
                  <a:close/>
                  <a:moveTo>
                    <a:pt x="0" y="1181"/>
                  </a:moveTo>
                  <a:lnTo>
                    <a:pt x="232" y="1181"/>
                  </a:lnTo>
                  <a:lnTo>
                    <a:pt x="151" y="1005"/>
                  </a:lnTo>
                  <a:lnTo>
                    <a:pt x="0" y="1181"/>
                  </a:lnTo>
                  <a:close/>
                  <a:moveTo>
                    <a:pt x="1011" y="0"/>
                  </a:moveTo>
                  <a:lnTo>
                    <a:pt x="773" y="282"/>
                  </a:lnTo>
                  <a:lnTo>
                    <a:pt x="1112" y="282"/>
                  </a:lnTo>
                  <a:lnTo>
                    <a:pt x="1131" y="257"/>
                  </a:lnTo>
                  <a:lnTo>
                    <a:pt x="1011" y="0"/>
                  </a:lnTo>
                  <a:close/>
                  <a:moveTo>
                    <a:pt x="672" y="402"/>
                  </a:moveTo>
                  <a:lnTo>
                    <a:pt x="792" y="659"/>
                  </a:lnTo>
                  <a:lnTo>
                    <a:pt x="1049" y="358"/>
                  </a:lnTo>
                  <a:lnTo>
                    <a:pt x="704" y="358"/>
                  </a:lnTo>
                  <a:lnTo>
                    <a:pt x="672" y="402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2209488" y="4996675"/>
              <a:ext cx="199358" cy="219052"/>
              <a:chOff x="6624875" y="6831220"/>
              <a:chExt cx="871838" cy="957964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84" name="Freeform 6"/>
              <p:cNvSpPr>
                <a:spLocks noChangeArrowheads="1"/>
              </p:cNvSpPr>
              <p:nvPr/>
            </p:nvSpPr>
            <p:spPr bwMode="auto">
              <a:xfrm>
                <a:off x="7105233" y="7264736"/>
                <a:ext cx="61367" cy="42294"/>
              </a:xfrm>
              <a:custGeom>
                <a:avLst/>
                <a:gdLst>
                  <a:gd name="T0" fmla="*/ 44 w 127"/>
                  <a:gd name="T1" fmla="*/ 88 h 89"/>
                  <a:gd name="T2" fmla="*/ 126 w 127"/>
                  <a:gd name="T3" fmla="*/ 0 h 89"/>
                  <a:gd name="T4" fmla="*/ 0 w 127"/>
                  <a:gd name="T5" fmla="*/ 0 h 89"/>
                  <a:gd name="T6" fmla="*/ 44 w 127"/>
                  <a:gd name="T7" fmla="*/ 8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89">
                    <a:moveTo>
                      <a:pt x="44" y="88"/>
                    </a:moveTo>
                    <a:lnTo>
                      <a:pt x="126" y="0"/>
                    </a:lnTo>
                    <a:lnTo>
                      <a:pt x="0" y="0"/>
                    </a:lnTo>
                    <a:lnTo>
                      <a:pt x="44" y="8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60927" tIns="30463" rIns="60927" bIns="30463" anchor="ctr"/>
              <a:lstStyle/>
              <a:p>
                <a:endParaRPr lang="en-US" sz="90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85" name="Freeform 9"/>
              <p:cNvSpPr>
                <a:spLocks noChangeArrowheads="1"/>
              </p:cNvSpPr>
              <p:nvPr/>
            </p:nvSpPr>
            <p:spPr bwMode="auto">
              <a:xfrm>
                <a:off x="6764538" y="7412766"/>
                <a:ext cx="40207" cy="31720"/>
              </a:xfrm>
              <a:custGeom>
                <a:avLst/>
                <a:gdLst>
                  <a:gd name="T0" fmla="*/ 82 w 83"/>
                  <a:gd name="T1" fmla="*/ 63 h 64"/>
                  <a:gd name="T2" fmla="*/ 50 w 83"/>
                  <a:gd name="T3" fmla="*/ 0 h 64"/>
                  <a:gd name="T4" fmla="*/ 0 w 83"/>
                  <a:gd name="T5" fmla="*/ 63 h 64"/>
                  <a:gd name="T6" fmla="*/ 82 w 83"/>
                  <a:gd name="T7" fmla="*/ 6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64">
                    <a:moveTo>
                      <a:pt x="82" y="63"/>
                    </a:moveTo>
                    <a:lnTo>
                      <a:pt x="50" y="0"/>
                    </a:lnTo>
                    <a:lnTo>
                      <a:pt x="0" y="63"/>
                    </a:lnTo>
                    <a:lnTo>
                      <a:pt x="82" y="6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60927" tIns="30463" rIns="60927" bIns="30463" anchor="ctr"/>
              <a:lstStyle/>
              <a:p>
                <a:endParaRPr lang="en-US" sz="90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86" name="Freeform 11"/>
              <p:cNvSpPr>
                <a:spLocks noChangeArrowheads="1"/>
              </p:cNvSpPr>
              <p:nvPr/>
            </p:nvSpPr>
            <p:spPr bwMode="auto">
              <a:xfrm>
                <a:off x="6950756" y="7171690"/>
                <a:ext cx="69832" cy="54982"/>
              </a:xfrm>
              <a:custGeom>
                <a:avLst/>
                <a:gdLst>
                  <a:gd name="T0" fmla="*/ 144 w 145"/>
                  <a:gd name="T1" fmla="*/ 113 h 114"/>
                  <a:gd name="T2" fmla="*/ 94 w 145"/>
                  <a:gd name="T3" fmla="*/ 0 h 114"/>
                  <a:gd name="T4" fmla="*/ 0 w 145"/>
                  <a:gd name="T5" fmla="*/ 113 h 114"/>
                  <a:gd name="T6" fmla="*/ 144 w 145"/>
                  <a:gd name="T7" fmla="*/ 11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114">
                    <a:moveTo>
                      <a:pt x="144" y="113"/>
                    </a:moveTo>
                    <a:lnTo>
                      <a:pt x="94" y="0"/>
                    </a:lnTo>
                    <a:lnTo>
                      <a:pt x="0" y="113"/>
                    </a:lnTo>
                    <a:lnTo>
                      <a:pt x="144" y="11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60927" tIns="30463" rIns="60927" bIns="30463" anchor="ctr"/>
              <a:lstStyle/>
              <a:p>
                <a:endParaRPr lang="en-US" sz="90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87" name="Freeform 15"/>
              <p:cNvSpPr>
                <a:spLocks noChangeArrowheads="1"/>
              </p:cNvSpPr>
              <p:nvPr/>
            </p:nvSpPr>
            <p:spPr bwMode="auto">
              <a:xfrm>
                <a:off x="6887273" y="7478321"/>
                <a:ext cx="90994" cy="69786"/>
              </a:xfrm>
              <a:custGeom>
                <a:avLst/>
                <a:gdLst>
                  <a:gd name="T0" fmla="*/ 188 w 189"/>
                  <a:gd name="T1" fmla="*/ 0 h 146"/>
                  <a:gd name="T2" fmla="*/ 0 w 189"/>
                  <a:gd name="T3" fmla="*/ 0 h 146"/>
                  <a:gd name="T4" fmla="*/ 69 w 189"/>
                  <a:gd name="T5" fmla="*/ 145 h 146"/>
                  <a:gd name="T6" fmla="*/ 188 w 189"/>
                  <a:gd name="T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146">
                    <a:moveTo>
                      <a:pt x="188" y="0"/>
                    </a:moveTo>
                    <a:lnTo>
                      <a:pt x="0" y="0"/>
                    </a:lnTo>
                    <a:lnTo>
                      <a:pt x="69" y="145"/>
                    </a:lnTo>
                    <a:lnTo>
                      <a:pt x="188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60927" tIns="30463" rIns="60927" bIns="30463" anchor="ctr"/>
              <a:lstStyle/>
              <a:p>
                <a:endParaRPr lang="en-US" sz="90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88" name="Freeform 16"/>
              <p:cNvSpPr>
                <a:spLocks noChangeArrowheads="1"/>
              </p:cNvSpPr>
              <p:nvPr/>
            </p:nvSpPr>
            <p:spPr bwMode="auto">
              <a:xfrm>
                <a:off x="7134859" y="6932726"/>
                <a:ext cx="105806" cy="76130"/>
              </a:xfrm>
              <a:custGeom>
                <a:avLst/>
                <a:gdLst>
                  <a:gd name="T0" fmla="*/ 220 w 221"/>
                  <a:gd name="T1" fmla="*/ 157 h 158"/>
                  <a:gd name="T2" fmla="*/ 144 w 221"/>
                  <a:gd name="T3" fmla="*/ 0 h 158"/>
                  <a:gd name="T4" fmla="*/ 0 w 221"/>
                  <a:gd name="T5" fmla="*/ 157 h 158"/>
                  <a:gd name="T6" fmla="*/ 220 w 221"/>
                  <a:gd name="T7" fmla="*/ 15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" h="158">
                    <a:moveTo>
                      <a:pt x="220" y="157"/>
                    </a:moveTo>
                    <a:lnTo>
                      <a:pt x="144" y="0"/>
                    </a:lnTo>
                    <a:lnTo>
                      <a:pt x="0" y="157"/>
                    </a:lnTo>
                    <a:lnTo>
                      <a:pt x="220" y="15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60927" tIns="30463" rIns="60927" bIns="30463" anchor="ctr"/>
              <a:lstStyle/>
              <a:p>
                <a:endParaRPr lang="en-US" sz="90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89" name="Freeform 7"/>
              <p:cNvSpPr>
                <a:spLocks noChangeArrowheads="1"/>
              </p:cNvSpPr>
              <p:nvPr/>
            </p:nvSpPr>
            <p:spPr bwMode="auto">
              <a:xfrm>
                <a:off x="7244896" y="6831220"/>
                <a:ext cx="251817" cy="177636"/>
              </a:xfrm>
              <a:custGeom>
                <a:avLst/>
                <a:gdLst>
                  <a:gd name="T0" fmla="*/ 126 w 523"/>
                  <a:gd name="T1" fmla="*/ 370 h 371"/>
                  <a:gd name="T2" fmla="*/ 283 w 523"/>
                  <a:gd name="T3" fmla="*/ 370 h 371"/>
                  <a:gd name="T4" fmla="*/ 522 w 523"/>
                  <a:gd name="T5" fmla="*/ 94 h 371"/>
                  <a:gd name="T6" fmla="*/ 478 w 523"/>
                  <a:gd name="T7" fmla="*/ 0 h 371"/>
                  <a:gd name="T8" fmla="*/ 88 w 523"/>
                  <a:gd name="T9" fmla="*/ 0 h 371"/>
                  <a:gd name="T10" fmla="*/ 0 w 523"/>
                  <a:gd name="T11" fmla="*/ 106 h 371"/>
                  <a:gd name="T12" fmla="*/ 126 w 523"/>
                  <a:gd name="T13" fmla="*/ 37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3" h="371">
                    <a:moveTo>
                      <a:pt x="126" y="370"/>
                    </a:moveTo>
                    <a:lnTo>
                      <a:pt x="283" y="370"/>
                    </a:lnTo>
                    <a:lnTo>
                      <a:pt x="522" y="94"/>
                    </a:lnTo>
                    <a:lnTo>
                      <a:pt x="478" y="0"/>
                    </a:lnTo>
                    <a:lnTo>
                      <a:pt x="88" y="0"/>
                    </a:lnTo>
                    <a:lnTo>
                      <a:pt x="0" y="106"/>
                    </a:lnTo>
                    <a:lnTo>
                      <a:pt x="126" y="37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60927" tIns="30463" rIns="60927" bIns="30463" anchor="ctr"/>
              <a:lstStyle/>
              <a:p>
                <a:endParaRPr lang="en-US" sz="90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90" name="Freeform 8"/>
              <p:cNvSpPr>
                <a:spLocks noChangeArrowheads="1"/>
              </p:cNvSpPr>
              <p:nvPr/>
            </p:nvSpPr>
            <p:spPr bwMode="auto">
              <a:xfrm>
                <a:off x="7037517" y="7046920"/>
                <a:ext cx="249702" cy="177636"/>
              </a:xfrm>
              <a:custGeom>
                <a:avLst/>
                <a:gdLst>
                  <a:gd name="T0" fmla="*/ 138 w 522"/>
                  <a:gd name="T1" fmla="*/ 0 h 372"/>
                  <a:gd name="T2" fmla="*/ 0 w 522"/>
                  <a:gd name="T3" fmla="*/ 157 h 372"/>
                  <a:gd name="T4" fmla="*/ 100 w 522"/>
                  <a:gd name="T5" fmla="*/ 371 h 372"/>
                  <a:gd name="T6" fmla="*/ 327 w 522"/>
                  <a:gd name="T7" fmla="*/ 371 h 372"/>
                  <a:gd name="T8" fmla="*/ 521 w 522"/>
                  <a:gd name="T9" fmla="*/ 144 h 372"/>
                  <a:gd name="T10" fmla="*/ 458 w 522"/>
                  <a:gd name="T11" fmla="*/ 0 h 372"/>
                  <a:gd name="T12" fmla="*/ 138 w 522"/>
                  <a:gd name="T13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2" h="372">
                    <a:moveTo>
                      <a:pt x="138" y="0"/>
                    </a:moveTo>
                    <a:lnTo>
                      <a:pt x="0" y="157"/>
                    </a:lnTo>
                    <a:lnTo>
                      <a:pt x="100" y="371"/>
                    </a:lnTo>
                    <a:lnTo>
                      <a:pt x="327" y="371"/>
                    </a:lnTo>
                    <a:lnTo>
                      <a:pt x="521" y="144"/>
                    </a:lnTo>
                    <a:lnTo>
                      <a:pt x="458" y="0"/>
                    </a:lnTo>
                    <a:lnTo>
                      <a:pt x="138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60927" tIns="30463" rIns="60927" bIns="30463" anchor="ctr"/>
              <a:lstStyle/>
              <a:p>
                <a:endParaRPr lang="en-US" sz="90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91" name="Freeform 12"/>
              <p:cNvSpPr>
                <a:spLocks noChangeArrowheads="1"/>
              </p:cNvSpPr>
              <p:nvPr/>
            </p:nvSpPr>
            <p:spPr bwMode="auto">
              <a:xfrm>
                <a:off x="6624875" y="7478322"/>
                <a:ext cx="251818" cy="181865"/>
              </a:xfrm>
              <a:custGeom>
                <a:avLst/>
                <a:gdLst>
                  <a:gd name="T0" fmla="*/ 415 w 523"/>
                  <a:gd name="T1" fmla="*/ 377 h 378"/>
                  <a:gd name="T2" fmla="*/ 522 w 523"/>
                  <a:gd name="T3" fmla="*/ 252 h 378"/>
                  <a:gd name="T4" fmla="*/ 409 w 523"/>
                  <a:gd name="T5" fmla="*/ 0 h 378"/>
                  <a:gd name="T6" fmla="*/ 226 w 523"/>
                  <a:gd name="T7" fmla="*/ 0 h 378"/>
                  <a:gd name="T8" fmla="*/ 0 w 523"/>
                  <a:gd name="T9" fmla="*/ 264 h 378"/>
                  <a:gd name="T10" fmla="*/ 57 w 523"/>
                  <a:gd name="T11" fmla="*/ 377 h 378"/>
                  <a:gd name="T12" fmla="*/ 415 w 523"/>
                  <a:gd name="T13" fmla="*/ 377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3" h="378">
                    <a:moveTo>
                      <a:pt x="415" y="377"/>
                    </a:moveTo>
                    <a:lnTo>
                      <a:pt x="522" y="252"/>
                    </a:lnTo>
                    <a:lnTo>
                      <a:pt x="409" y="0"/>
                    </a:lnTo>
                    <a:lnTo>
                      <a:pt x="226" y="0"/>
                    </a:lnTo>
                    <a:lnTo>
                      <a:pt x="0" y="264"/>
                    </a:lnTo>
                    <a:lnTo>
                      <a:pt x="57" y="377"/>
                    </a:lnTo>
                    <a:lnTo>
                      <a:pt x="415" y="37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60927" tIns="30463" rIns="60927" bIns="30463" anchor="ctr"/>
              <a:lstStyle/>
              <a:p>
                <a:endParaRPr lang="en-US" sz="90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92" name="Freeform 13"/>
              <p:cNvSpPr>
                <a:spLocks noChangeArrowheads="1"/>
              </p:cNvSpPr>
              <p:nvPr/>
            </p:nvSpPr>
            <p:spPr bwMode="auto">
              <a:xfrm>
                <a:off x="6832254" y="7264736"/>
                <a:ext cx="249702" cy="177636"/>
              </a:xfrm>
              <a:custGeom>
                <a:avLst/>
                <a:gdLst>
                  <a:gd name="T0" fmla="*/ 370 w 522"/>
                  <a:gd name="T1" fmla="*/ 371 h 372"/>
                  <a:gd name="T2" fmla="*/ 521 w 522"/>
                  <a:gd name="T3" fmla="*/ 195 h 372"/>
                  <a:gd name="T4" fmla="*/ 427 w 522"/>
                  <a:gd name="T5" fmla="*/ 0 h 372"/>
                  <a:gd name="T6" fmla="*/ 176 w 522"/>
                  <a:gd name="T7" fmla="*/ 0 h 372"/>
                  <a:gd name="T8" fmla="*/ 0 w 522"/>
                  <a:gd name="T9" fmla="*/ 208 h 372"/>
                  <a:gd name="T10" fmla="*/ 75 w 522"/>
                  <a:gd name="T11" fmla="*/ 371 h 372"/>
                  <a:gd name="T12" fmla="*/ 370 w 522"/>
                  <a:gd name="T13" fmla="*/ 371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2" h="372">
                    <a:moveTo>
                      <a:pt x="370" y="371"/>
                    </a:moveTo>
                    <a:lnTo>
                      <a:pt x="521" y="195"/>
                    </a:lnTo>
                    <a:lnTo>
                      <a:pt x="427" y="0"/>
                    </a:lnTo>
                    <a:lnTo>
                      <a:pt x="176" y="0"/>
                    </a:lnTo>
                    <a:lnTo>
                      <a:pt x="0" y="208"/>
                    </a:lnTo>
                    <a:lnTo>
                      <a:pt x="75" y="371"/>
                    </a:lnTo>
                    <a:lnTo>
                      <a:pt x="370" y="37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60927" tIns="30463" rIns="60927" bIns="30463" anchor="ctr"/>
              <a:lstStyle/>
              <a:p>
                <a:endParaRPr lang="en-US" sz="90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93" name="Freeform 14"/>
              <p:cNvSpPr>
                <a:spLocks noChangeArrowheads="1"/>
              </p:cNvSpPr>
              <p:nvPr/>
            </p:nvSpPr>
            <p:spPr bwMode="auto">
              <a:xfrm>
                <a:off x="6667196" y="7696137"/>
                <a:ext cx="126967" cy="93047"/>
              </a:xfrm>
              <a:custGeom>
                <a:avLst/>
                <a:gdLst>
                  <a:gd name="T0" fmla="*/ 0 w 265"/>
                  <a:gd name="T1" fmla="*/ 0 h 195"/>
                  <a:gd name="T2" fmla="*/ 94 w 265"/>
                  <a:gd name="T3" fmla="*/ 194 h 195"/>
                  <a:gd name="T4" fmla="*/ 264 w 265"/>
                  <a:gd name="T5" fmla="*/ 0 h 195"/>
                  <a:gd name="T6" fmla="*/ 0 w 265"/>
                  <a:gd name="T7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5" h="195">
                    <a:moveTo>
                      <a:pt x="0" y="0"/>
                    </a:moveTo>
                    <a:lnTo>
                      <a:pt x="94" y="194"/>
                    </a:lnTo>
                    <a:lnTo>
                      <a:pt x="264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60927" tIns="30463" rIns="60927" bIns="30463" anchor="ctr"/>
              <a:lstStyle/>
              <a:p>
                <a:endParaRPr lang="en-US" sz="90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99" name="Freeform 1"/>
            <p:cNvSpPr>
              <a:spLocks noChangeArrowheads="1"/>
            </p:cNvSpPr>
            <p:nvPr/>
          </p:nvSpPr>
          <p:spPr bwMode="auto">
            <a:xfrm>
              <a:off x="2656885" y="5559495"/>
              <a:ext cx="34222" cy="471810"/>
            </a:xfrm>
            <a:custGeom>
              <a:avLst/>
              <a:gdLst>
                <a:gd name="T0" fmla="*/ 540 w 541"/>
                <a:gd name="T1" fmla="*/ 2934 h 3023"/>
                <a:gd name="T2" fmla="*/ 540 w 541"/>
                <a:gd name="T3" fmla="*/ 2934 h 3023"/>
                <a:gd name="T4" fmla="*/ 270 w 541"/>
                <a:gd name="T5" fmla="*/ 3016 h 3023"/>
                <a:gd name="T6" fmla="*/ 0 w 541"/>
                <a:gd name="T7" fmla="*/ 2934 h 3023"/>
                <a:gd name="T8" fmla="*/ 0 w 541"/>
                <a:gd name="T9" fmla="*/ 0 h 3023"/>
                <a:gd name="T10" fmla="*/ 540 w 541"/>
                <a:gd name="T11" fmla="*/ 0 h 3023"/>
                <a:gd name="T12" fmla="*/ 540 w 541"/>
                <a:gd name="T13" fmla="*/ 2934 h 3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" h="3023">
                  <a:moveTo>
                    <a:pt x="540" y="2934"/>
                  </a:moveTo>
                  <a:lnTo>
                    <a:pt x="540" y="2934"/>
                  </a:lnTo>
                  <a:cubicBezTo>
                    <a:pt x="540" y="2934"/>
                    <a:pt x="440" y="3022"/>
                    <a:pt x="270" y="3016"/>
                  </a:cubicBezTo>
                  <a:cubicBezTo>
                    <a:pt x="100" y="3016"/>
                    <a:pt x="0" y="2934"/>
                    <a:pt x="0" y="29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40" y="0"/>
                    <a:pt x="540" y="0"/>
                    <a:pt x="540" y="0"/>
                  </a:cubicBezTo>
                  <a:lnTo>
                    <a:pt x="540" y="2934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0" name="Freeform 2"/>
            <p:cNvSpPr>
              <a:spLocks noChangeArrowheads="1"/>
            </p:cNvSpPr>
            <p:nvPr/>
          </p:nvSpPr>
          <p:spPr bwMode="auto">
            <a:xfrm>
              <a:off x="2486608" y="5402122"/>
              <a:ext cx="329146" cy="192685"/>
            </a:xfrm>
            <a:custGeom>
              <a:avLst/>
              <a:gdLst>
                <a:gd name="T0" fmla="*/ 5215 w 5216"/>
                <a:gd name="T1" fmla="*/ 3053 h 3054"/>
                <a:gd name="T2" fmla="*/ 1433 w 5216"/>
                <a:gd name="T3" fmla="*/ 3053 h 3054"/>
                <a:gd name="T4" fmla="*/ 0 w 5216"/>
                <a:gd name="T5" fmla="*/ 0 h 3054"/>
                <a:gd name="T6" fmla="*/ 3783 w 5216"/>
                <a:gd name="T7" fmla="*/ 0 h 3054"/>
                <a:gd name="T8" fmla="*/ 5215 w 5216"/>
                <a:gd name="T9" fmla="*/ 3053 h 3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6" h="3054">
                  <a:moveTo>
                    <a:pt x="5215" y="3053"/>
                  </a:moveTo>
                  <a:lnTo>
                    <a:pt x="1433" y="3053"/>
                  </a:lnTo>
                  <a:lnTo>
                    <a:pt x="0" y="0"/>
                  </a:lnTo>
                  <a:lnTo>
                    <a:pt x="3783" y="0"/>
                  </a:lnTo>
                  <a:lnTo>
                    <a:pt x="5215" y="30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1" name="Freeform 3"/>
            <p:cNvSpPr>
              <a:spLocks noChangeArrowheads="1"/>
            </p:cNvSpPr>
            <p:nvPr/>
          </p:nvSpPr>
          <p:spPr bwMode="auto">
            <a:xfrm>
              <a:off x="2511649" y="5415746"/>
              <a:ext cx="279064" cy="165715"/>
            </a:xfrm>
            <a:custGeom>
              <a:avLst/>
              <a:gdLst>
                <a:gd name="T0" fmla="*/ 1301 w 4424"/>
                <a:gd name="T1" fmla="*/ 1350 h 2627"/>
                <a:gd name="T2" fmla="*/ 874 w 4424"/>
                <a:gd name="T3" fmla="*/ 452 h 2627"/>
                <a:gd name="T4" fmla="*/ 1401 w 4424"/>
                <a:gd name="T5" fmla="*/ 452 h 2627"/>
                <a:gd name="T6" fmla="*/ 1615 w 4424"/>
                <a:gd name="T7" fmla="*/ 904 h 2627"/>
                <a:gd name="T8" fmla="*/ 1791 w 4424"/>
                <a:gd name="T9" fmla="*/ 1275 h 2627"/>
                <a:gd name="T10" fmla="*/ 2243 w 4424"/>
                <a:gd name="T11" fmla="*/ 823 h 2627"/>
                <a:gd name="T12" fmla="*/ 2878 w 4424"/>
                <a:gd name="T13" fmla="*/ 2180 h 2627"/>
                <a:gd name="T14" fmla="*/ 2356 w 4424"/>
                <a:gd name="T15" fmla="*/ 2180 h 2627"/>
                <a:gd name="T16" fmla="*/ 4002 w 4424"/>
                <a:gd name="T17" fmla="*/ 1727 h 2627"/>
                <a:gd name="T18" fmla="*/ 3475 w 4424"/>
                <a:gd name="T19" fmla="*/ 1727 h 2627"/>
                <a:gd name="T20" fmla="*/ 2846 w 4424"/>
                <a:gd name="T21" fmla="*/ 1803 h 2627"/>
                <a:gd name="T22" fmla="*/ 2212 w 4424"/>
                <a:gd name="T23" fmla="*/ 2180 h 2627"/>
                <a:gd name="T24" fmla="*/ 1684 w 4424"/>
                <a:gd name="T25" fmla="*/ 2180 h 2627"/>
                <a:gd name="T26" fmla="*/ 2494 w 4424"/>
                <a:gd name="T27" fmla="*/ 1350 h 2627"/>
                <a:gd name="T28" fmla="*/ 2670 w 4424"/>
                <a:gd name="T29" fmla="*/ 1727 h 2627"/>
                <a:gd name="T30" fmla="*/ 2457 w 4424"/>
                <a:gd name="T31" fmla="*/ 1275 h 2627"/>
                <a:gd name="T32" fmla="*/ 3688 w 4424"/>
                <a:gd name="T33" fmla="*/ 2180 h 2627"/>
                <a:gd name="T34" fmla="*/ 3512 w 4424"/>
                <a:gd name="T35" fmla="*/ 1803 h 2627"/>
                <a:gd name="T36" fmla="*/ 3161 w 4424"/>
                <a:gd name="T37" fmla="*/ 1350 h 2627"/>
                <a:gd name="T38" fmla="*/ 3336 w 4424"/>
                <a:gd name="T39" fmla="*/ 1727 h 2627"/>
                <a:gd name="T40" fmla="*/ 3613 w 4424"/>
                <a:gd name="T41" fmla="*/ 904 h 2627"/>
                <a:gd name="T42" fmla="*/ 2212 w 4424"/>
                <a:gd name="T43" fmla="*/ 452 h 2627"/>
                <a:gd name="T44" fmla="*/ 2740 w 4424"/>
                <a:gd name="T45" fmla="*/ 452 h 2627"/>
                <a:gd name="T46" fmla="*/ 2595 w 4424"/>
                <a:gd name="T47" fmla="*/ 1275 h 2627"/>
                <a:gd name="T48" fmla="*/ 2419 w 4424"/>
                <a:gd name="T49" fmla="*/ 904 h 2627"/>
                <a:gd name="T50" fmla="*/ 1018 w 4424"/>
                <a:gd name="T51" fmla="*/ 2180 h 2627"/>
                <a:gd name="T52" fmla="*/ 1056 w 4424"/>
                <a:gd name="T53" fmla="*/ 2255 h 2627"/>
                <a:gd name="T54" fmla="*/ 1584 w 4424"/>
                <a:gd name="T55" fmla="*/ 2255 h 2627"/>
                <a:gd name="T56" fmla="*/ 421 w 4424"/>
                <a:gd name="T57" fmla="*/ 904 h 2627"/>
                <a:gd name="T58" fmla="*/ 949 w 4424"/>
                <a:gd name="T59" fmla="*/ 904 h 2627"/>
                <a:gd name="T60" fmla="*/ 811 w 4424"/>
                <a:gd name="T61" fmla="*/ 1727 h 2627"/>
                <a:gd name="T62" fmla="*/ 3054 w 4424"/>
                <a:gd name="T63" fmla="*/ 823 h 2627"/>
                <a:gd name="T64" fmla="*/ 2878 w 4424"/>
                <a:gd name="T65" fmla="*/ 452 h 2627"/>
                <a:gd name="T66" fmla="*/ 3726 w 4424"/>
                <a:gd name="T67" fmla="*/ 2255 h 2627"/>
                <a:gd name="T68" fmla="*/ 4247 w 4424"/>
                <a:gd name="T69" fmla="*/ 2255 h 2627"/>
                <a:gd name="T70" fmla="*/ 3757 w 4424"/>
                <a:gd name="T71" fmla="*/ 2626 h 2627"/>
                <a:gd name="T72" fmla="*/ 2388 w 4424"/>
                <a:gd name="T73" fmla="*/ 2255 h 2627"/>
                <a:gd name="T74" fmla="*/ 2915 w 4424"/>
                <a:gd name="T75" fmla="*/ 2255 h 2627"/>
                <a:gd name="T76" fmla="*/ 1898 w 4424"/>
                <a:gd name="T77" fmla="*/ 2626 h 2627"/>
                <a:gd name="T78" fmla="*/ 1722 w 4424"/>
                <a:gd name="T79" fmla="*/ 2255 h 2627"/>
                <a:gd name="T80" fmla="*/ 1332 w 4424"/>
                <a:gd name="T81" fmla="*/ 0 h 2627"/>
                <a:gd name="T82" fmla="*/ 2702 w 4424"/>
                <a:gd name="T83" fmla="*/ 370 h 2627"/>
                <a:gd name="T84" fmla="*/ 2174 w 4424"/>
                <a:gd name="T85" fmla="*/ 370 h 2627"/>
                <a:gd name="T86" fmla="*/ 3192 w 4424"/>
                <a:gd name="T87" fmla="*/ 0 h 2627"/>
                <a:gd name="T88" fmla="*/ 3368 w 4424"/>
                <a:gd name="T89" fmla="*/ 370 h 2627"/>
                <a:gd name="T90" fmla="*/ 176 w 4424"/>
                <a:gd name="T91" fmla="*/ 370 h 2627"/>
                <a:gd name="T92" fmla="*/ 735 w 4424"/>
                <a:gd name="T93" fmla="*/ 452 h 2627"/>
                <a:gd name="T94" fmla="*/ 911 w 4424"/>
                <a:gd name="T95" fmla="*/ 823 h 2627"/>
                <a:gd name="T96" fmla="*/ 1194 w 4424"/>
                <a:gd name="T97" fmla="*/ 0 h 2627"/>
                <a:gd name="T98" fmla="*/ 1370 w 4424"/>
                <a:gd name="T99" fmla="*/ 370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24" h="2627">
                  <a:moveTo>
                    <a:pt x="2005" y="1727"/>
                  </a:moveTo>
                  <a:lnTo>
                    <a:pt x="1829" y="1350"/>
                  </a:lnTo>
                  <a:lnTo>
                    <a:pt x="1301" y="1350"/>
                  </a:lnTo>
                  <a:lnTo>
                    <a:pt x="1477" y="1727"/>
                  </a:lnTo>
                  <a:lnTo>
                    <a:pt x="2005" y="1727"/>
                  </a:lnTo>
                  <a:close/>
                  <a:moveTo>
                    <a:pt x="874" y="452"/>
                  </a:moveTo>
                  <a:lnTo>
                    <a:pt x="1050" y="823"/>
                  </a:lnTo>
                  <a:lnTo>
                    <a:pt x="1577" y="823"/>
                  </a:lnTo>
                  <a:lnTo>
                    <a:pt x="1401" y="452"/>
                  </a:lnTo>
                  <a:lnTo>
                    <a:pt x="874" y="452"/>
                  </a:lnTo>
                  <a:close/>
                  <a:moveTo>
                    <a:pt x="1791" y="1275"/>
                  </a:moveTo>
                  <a:lnTo>
                    <a:pt x="1615" y="904"/>
                  </a:lnTo>
                  <a:lnTo>
                    <a:pt x="1087" y="904"/>
                  </a:lnTo>
                  <a:lnTo>
                    <a:pt x="1263" y="1275"/>
                  </a:lnTo>
                  <a:lnTo>
                    <a:pt x="1791" y="1275"/>
                  </a:lnTo>
                  <a:close/>
                  <a:moveTo>
                    <a:pt x="1546" y="452"/>
                  </a:moveTo>
                  <a:lnTo>
                    <a:pt x="1715" y="823"/>
                  </a:lnTo>
                  <a:lnTo>
                    <a:pt x="2243" y="823"/>
                  </a:lnTo>
                  <a:lnTo>
                    <a:pt x="2073" y="452"/>
                  </a:lnTo>
                  <a:lnTo>
                    <a:pt x="1546" y="452"/>
                  </a:lnTo>
                  <a:close/>
                  <a:moveTo>
                    <a:pt x="2878" y="2180"/>
                  </a:moveTo>
                  <a:lnTo>
                    <a:pt x="2708" y="1803"/>
                  </a:lnTo>
                  <a:lnTo>
                    <a:pt x="2180" y="1803"/>
                  </a:lnTo>
                  <a:lnTo>
                    <a:pt x="2356" y="2180"/>
                  </a:lnTo>
                  <a:lnTo>
                    <a:pt x="2878" y="2180"/>
                  </a:lnTo>
                  <a:close/>
                  <a:moveTo>
                    <a:pt x="3475" y="1727"/>
                  </a:moveTo>
                  <a:lnTo>
                    <a:pt x="4002" y="1727"/>
                  </a:lnTo>
                  <a:lnTo>
                    <a:pt x="3826" y="1350"/>
                  </a:lnTo>
                  <a:lnTo>
                    <a:pt x="3299" y="1350"/>
                  </a:lnTo>
                  <a:lnTo>
                    <a:pt x="3475" y="1727"/>
                  </a:lnTo>
                  <a:close/>
                  <a:moveTo>
                    <a:pt x="3550" y="2180"/>
                  </a:moveTo>
                  <a:lnTo>
                    <a:pt x="3374" y="1803"/>
                  </a:lnTo>
                  <a:lnTo>
                    <a:pt x="2846" y="1803"/>
                  </a:lnTo>
                  <a:lnTo>
                    <a:pt x="3022" y="2180"/>
                  </a:lnTo>
                  <a:lnTo>
                    <a:pt x="3550" y="2180"/>
                  </a:lnTo>
                  <a:close/>
                  <a:moveTo>
                    <a:pt x="2212" y="2180"/>
                  </a:moveTo>
                  <a:lnTo>
                    <a:pt x="2036" y="1803"/>
                  </a:lnTo>
                  <a:lnTo>
                    <a:pt x="1514" y="1803"/>
                  </a:lnTo>
                  <a:lnTo>
                    <a:pt x="1684" y="2180"/>
                  </a:lnTo>
                  <a:lnTo>
                    <a:pt x="2212" y="2180"/>
                  </a:lnTo>
                  <a:close/>
                  <a:moveTo>
                    <a:pt x="2670" y="1727"/>
                  </a:moveTo>
                  <a:lnTo>
                    <a:pt x="2494" y="1350"/>
                  </a:lnTo>
                  <a:lnTo>
                    <a:pt x="1967" y="1350"/>
                  </a:lnTo>
                  <a:lnTo>
                    <a:pt x="2143" y="1727"/>
                  </a:lnTo>
                  <a:lnTo>
                    <a:pt x="2670" y="1727"/>
                  </a:lnTo>
                  <a:close/>
                  <a:moveTo>
                    <a:pt x="1753" y="904"/>
                  </a:moveTo>
                  <a:lnTo>
                    <a:pt x="1929" y="1275"/>
                  </a:lnTo>
                  <a:lnTo>
                    <a:pt x="2457" y="1275"/>
                  </a:lnTo>
                  <a:lnTo>
                    <a:pt x="2281" y="904"/>
                  </a:lnTo>
                  <a:lnTo>
                    <a:pt x="1753" y="904"/>
                  </a:lnTo>
                  <a:close/>
                  <a:moveTo>
                    <a:pt x="3688" y="2180"/>
                  </a:moveTo>
                  <a:lnTo>
                    <a:pt x="4216" y="2180"/>
                  </a:lnTo>
                  <a:lnTo>
                    <a:pt x="4040" y="1803"/>
                  </a:lnTo>
                  <a:lnTo>
                    <a:pt x="3512" y="1803"/>
                  </a:lnTo>
                  <a:lnTo>
                    <a:pt x="3688" y="2180"/>
                  </a:lnTo>
                  <a:close/>
                  <a:moveTo>
                    <a:pt x="3336" y="1727"/>
                  </a:moveTo>
                  <a:lnTo>
                    <a:pt x="3161" y="1350"/>
                  </a:lnTo>
                  <a:lnTo>
                    <a:pt x="2633" y="1350"/>
                  </a:lnTo>
                  <a:lnTo>
                    <a:pt x="2809" y="1727"/>
                  </a:lnTo>
                  <a:lnTo>
                    <a:pt x="3336" y="1727"/>
                  </a:lnTo>
                  <a:close/>
                  <a:moveTo>
                    <a:pt x="3261" y="1275"/>
                  </a:moveTo>
                  <a:lnTo>
                    <a:pt x="3789" y="1275"/>
                  </a:lnTo>
                  <a:lnTo>
                    <a:pt x="3613" y="904"/>
                  </a:lnTo>
                  <a:lnTo>
                    <a:pt x="3085" y="904"/>
                  </a:lnTo>
                  <a:lnTo>
                    <a:pt x="3261" y="1275"/>
                  </a:lnTo>
                  <a:close/>
                  <a:moveTo>
                    <a:pt x="2212" y="452"/>
                  </a:moveTo>
                  <a:lnTo>
                    <a:pt x="2388" y="823"/>
                  </a:lnTo>
                  <a:lnTo>
                    <a:pt x="2915" y="823"/>
                  </a:lnTo>
                  <a:lnTo>
                    <a:pt x="2740" y="452"/>
                  </a:lnTo>
                  <a:lnTo>
                    <a:pt x="2212" y="452"/>
                  </a:lnTo>
                  <a:close/>
                  <a:moveTo>
                    <a:pt x="2419" y="904"/>
                  </a:moveTo>
                  <a:lnTo>
                    <a:pt x="2595" y="1275"/>
                  </a:lnTo>
                  <a:lnTo>
                    <a:pt x="3123" y="1275"/>
                  </a:lnTo>
                  <a:lnTo>
                    <a:pt x="2947" y="904"/>
                  </a:lnTo>
                  <a:lnTo>
                    <a:pt x="2419" y="904"/>
                  </a:lnTo>
                  <a:close/>
                  <a:moveTo>
                    <a:pt x="1370" y="1803"/>
                  </a:moveTo>
                  <a:lnTo>
                    <a:pt x="842" y="1803"/>
                  </a:lnTo>
                  <a:lnTo>
                    <a:pt x="1018" y="2180"/>
                  </a:lnTo>
                  <a:lnTo>
                    <a:pt x="1546" y="2180"/>
                  </a:lnTo>
                  <a:lnTo>
                    <a:pt x="1370" y="1803"/>
                  </a:lnTo>
                  <a:close/>
                  <a:moveTo>
                    <a:pt x="1056" y="2255"/>
                  </a:moveTo>
                  <a:lnTo>
                    <a:pt x="1232" y="2626"/>
                  </a:lnTo>
                  <a:lnTo>
                    <a:pt x="1759" y="2626"/>
                  </a:lnTo>
                  <a:lnTo>
                    <a:pt x="1584" y="2255"/>
                  </a:lnTo>
                  <a:lnTo>
                    <a:pt x="1056" y="2255"/>
                  </a:lnTo>
                  <a:close/>
                  <a:moveTo>
                    <a:pt x="949" y="904"/>
                  </a:moveTo>
                  <a:lnTo>
                    <a:pt x="421" y="904"/>
                  </a:lnTo>
                  <a:lnTo>
                    <a:pt x="597" y="1275"/>
                  </a:lnTo>
                  <a:lnTo>
                    <a:pt x="1125" y="1275"/>
                  </a:lnTo>
                  <a:lnTo>
                    <a:pt x="949" y="904"/>
                  </a:lnTo>
                  <a:close/>
                  <a:moveTo>
                    <a:pt x="1163" y="1350"/>
                  </a:moveTo>
                  <a:lnTo>
                    <a:pt x="635" y="1350"/>
                  </a:lnTo>
                  <a:lnTo>
                    <a:pt x="811" y="1727"/>
                  </a:lnTo>
                  <a:lnTo>
                    <a:pt x="1338" y="1727"/>
                  </a:lnTo>
                  <a:lnTo>
                    <a:pt x="1163" y="1350"/>
                  </a:lnTo>
                  <a:close/>
                  <a:moveTo>
                    <a:pt x="3054" y="823"/>
                  </a:moveTo>
                  <a:lnTo>
                    <a:pt x="3581" y="823"/>
                  </a:lnTo>
                  <a:lnTo>
                    <a:pt x="3405" y="452"/>
                  </a:lnTo>
                  <a:lnTo>
                    <a:pt x="2878" y="452"/>
                  </a:lnTo>
                  <a:lnTo>
                    <a:pt x="3054" y="823"/>
                  </a:lnTo>
                  <a:close/>
                  <a:moveTo>
                    <a:pt x="4247" y="2255"/>
                  </a:moveTo>
                  <a:lnTo>
                    <a:pt x="3726" y="2255"/>
                  </a:lnTo>
                  <a:lnTo>
                    <a:pt x="3896" y="2626"/>
                  </a:lnTo>
                  <a:lnTo>
                    <a:pt x="4423" y="2626"/>
                  </a:lnTo>
                  <a:lnTo>
                    <a:pt x="4247" y="2255"/>
                  </a:lnTo>
                  <a:close/>
                  <a:moveTo>
                    <a:pt x="3054" y="2255"/>
                  </a:moveTo>
                  <a:lnTo>
                    <a:pt x="3230" y="2626"/>
                  </a:lnTo>
                  <a:lnTo>
                    <a:pt x="3757" y="2626"/>
                  </a:lnTo>
                  <a:lnTo>
                    <a:pt x="3581" y="2255"/>
                  </a:lnTo>
                  <a:lnTo>
                    <a:pt x="3054" y="2255"/>
                  </a:lnTo>
                  <a:close/>
                  <a:moveTo>
                    <a:pt x="2388" y="2255"/>
                  </a:moveTo>
                  <a:lnTo>
                    <a:pt x="2564" y="2626"/>
                  </a:lnTo>
                  <a:lnTo>
                    <a:pt x="3091" y="2626"/>
                  </a:lnTo>
                  <a:lnTo>
                    <a:pt x="2915" y="2255"/>
                  </a:lnTo>
                  <a:lnTo>
                    <a:pt x="2388" y="2255"/>
                  </a:lnTo>
                  <a:close/>
                  <a:moveTo>
                    <a:pt x="1722" y="2255"/>
                  </a:moveTo>
                  <a:lnTo>
                    <a:pt x="1898" y="2626"/>
                  </a:lnTo>
                  <a:lnTo>
                    <a:pt x="2425" y="2626"/>
                  </a:lnTo>
                  <a:lnTo>
                    <a:pt x="2249" y="2255"/>
                  </a:lnTo>
                  <a:lnTo>
                    <a:pt x="1722" y="2255"/>
                  </a:lnTo>
                  <a:close/>
                  <a:moveTo>
                    <a:pt x="2036" y="370"/>
                  </a:moveTo>
                  <a:lnTo>
                    <a:pt x="1860" y="0"/>
                  </a:lnTo>
                  <a:lnTo>
                    <a:pt x="1332" y="0"/>
                  </a:lnTo>
                  <a:lnTo>
                    <a:pt x="1508" y="370"/>
                  </a:lnTo>
                  <a:lnTo>
                    <a:pt x="2036" y="370"/>
                  </a:lnTo>
                  <a:close/>
                  <a:moveTo>
                    <a:pt x="2702" y="370"/>
                  </a:moveTo>
                  <a:lnTo>
                    <a:pt x="2526" y="0"/>
                  </a:lnTo>
                  <a:lnTo>
                    <a:pt x="1998" y="0"/>
                  </a:lnTo>
                  <a:lnTo>
                    <a:pt x="2174" y="370"/>
                  </a:lnTo>
                  <a:lnTo>
                    <a:pt x="2702" y="370"/>
                  </a:lnTo>
                  <a:close/>
                  <a:moveTo>
                    <a:pt x="3368" y="370"/>
                  </a:moveTo>
                  <a:lnTo>
                    <a:pt x="3192" y="0"/>
                  </a:lnTo>
                  <a:lnTo>
                    <a:pt x="2664" y="0"/>
                  </a:lnTo>
                  <a:lnTo>
                    <a:pt x="2840" y="370"/>
                  </a:lnTo>
                  <a:lnTo>
                    <a:pt x="3368" y="370"/>
                  </a:lnTo>
                  <a:close/>
                  <a:moveTo>
                    <a:pt x="528" y="0"/>
                  </a:moveTo>
                  <a:lnTo>
                    <a:pt x="0" y="0"/>
                  </a:lnTo>
                  <a:lnTo>
                    <a:pt x="176" y="370"/>
                  </a:lnTo>
                  <a:lnTo>
                    <a:pt x="698" y="370"/>
                  </a:lnTo>
                  <a:lnTo>
                    <a:pt x="528" y="0"/>
                  </a:lnTo>
                  <a:close/>
                  <a:moveTo>
                    <a:pt x="735" y="452"/>
                  </a:moveTo>
                  <a:lnTo>
                    <a:pt x="208" y="452"/>
                  </a:lnTo>
                  <a:lnTo>
                    <a:pt x="383" y="823"/>
                  </a:lnTo>
                  <a:lnTo>
                    <a:pt x="911" y="823"/>
                  </a:lnTo>
                  <a:lnTo>
                    <a:pt x="735" y="452"/>
                  </a:lnTo>
                  <a:close/>
                  <a:moveTo>
                    <a:pt x="1370" y="370"/>
                  </a:moveTo>
                  <a:lnTo>
                    <a:pt x="1194" y="0"/>
                  </a:lnTo>
                  <a:lnTo>
                    <a:pt x="666" y="0"/>
                  </a:lnTo>
                  <a:lnTo>
                    <a:pt x="842" y="370"/>
                  </a:lnTo>
                  <a:lnTo>
                    <a:pt x="1370" y="3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2" name="Freeform 4"/>
            <p:cNvSpPr>
              <a:spLocks noChangeArrowheads="1"/>
            </p:cNvSpPr>
            <p:nvPr/>
          </p:nvSpPr>
          <p:spPr bwMode="auto">
            <a:xfrm>
              <a:off x="2481878" y="5402122"/>
              <a:ext cx="95155" cy="211870"/>
            </a:xfrm>
            <a:custGeom>
              <a:avLst/>
              <a:gdLst>
                <a:gd name="T0" fmla="*/ 1432 w 1509"/>
                <a:gd name="T1" fmla="*/ 3361 h 3362"/>
                <a:gd name="T2" fmla="*/ 0 w 1509"/>
                <a:gd name="T3" fmla="*/ 308 h 3362"/>
                <a:gd name="T4" fmla="*/ 75 w 1509"/>
                <a:gd name="T5" fmla="*/ 0 h 3362"/>
                <a:gd name="T6" fmla="*/ 1508 w 1509"/>
                <a:gd name="T7" fmla="*/ 3053 h 3362"/>
                <a:gd name="T8" fmla="*/ 1432 w 1509"/>
                <a:gd name="T9" fmla="*/ 3361 h 3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9" h="3362">
                  <a:moveTo>
                    <a:pt x="1432" y="3361"/>
                  </a:moveTo>
                  <a:lnTo>
                    <a:pt x="0" y="308"/>
                  </a:lnTo>
                  <a:lnTo>
                    <a:pt x="75" y="0"/>
                  </a:lnTo>
                  <a:lnTo>
                    <a:pt x="1508" y="3053"/>
                  </a:lnTo>
                  <a:lnTo>
                    <a:pt x="1432" y="3361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3" name="Freeform 5"/>
            <p:cNvSpPr>
              <a:spLocks noChangeArrowheads="1"/>
            </p:cNvSpPr>
            <p:nvPr/>
          </p:nvSpPr>
          <p:spPr bwMode="auto">
            <a:xfrm>
              <a:off x="2572303" y="5594807"/>
              <a:ext cx="243451" cy="19463"/>
            </a:xfrm>
            <a:custGeom>
              <a:avLst/>
              <a:gdLst>
                <a:gd name="T0" fmla="*/ 3858 w 3859"/>
                <a:gd name="T1" fmla="*/ 0 h 309"/>
                <a:gd name="T2" fmla="*/ 76 w 3859"/>
                <a:gd name="T3" fmla="*/ 0 h 309"/>
                <a:gd name="T4" fmla="*/ 0 w 3859"/>
                <a:gd name="T5" fmla="*/ 308 h 309"/>
                <a:gd name="T6" fmla="*/ 3776 w 3859"/>
                <a:gd name="T7" fmla="*/ 308 h 309"/>
                <a:gd name="T8" fmla="*/ 3858 w 3859"/>
                <a:gd name="T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9" h="309">
                  <a:moveTo>
                    <a:pt x="3858" y="0"/>
                  </a:moveTo>
                  <a:lnTo>
                    <a:pt x="76" y="0"/>
                  </a:lnTo>
                  <a:lnTo>
                    <a:pt x="0" y="308"/>
                  </a:lnTo>
                  <a:lnTo>
                    <a:pt x="3776" y="308"/>
                  </a:lnTo>
                  <a:lnTo>
                    <a:pt x="3858" y="0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4" name="Freeform 10"/>
            <p:cNvSpPr>
              <a:spLocks noChangeArrowheads="1"/>
            </p:cNvSpPr>
            <p:nvPr/>
          </p:nvSpPr>
          <p:spPr bwMode="auto">
            <a:xfrm>
              <a:off x="2651320" y="5444107"/>
              <a:ext cx="3339" cy="2503"/>
            </a:xfrm>
            <a:custGeom>
              <a:avLst/>
              <a:gdLst>
                <a:gd name="T0" fmla="*/ 0 w 51"/>
                <a:gd name="T1" fmla="*/ 0 h 39"/>
                <a:gd name="T2" fmla="*/ 19 w 51"/>
                <a:gd name="T3" fmla="*/ 38 h 39"/>
                <a:gd name="T4" fmla="*/ 50 w 51"/>
                <a:gd name="T5" fmla="*/ 0 h 39"/>
                <a:gd name="T6" fmla="*/ 0 w 51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39">
                  <a:moveTo>
                    <a:pt x="0" y="0"/>
                  </a:moveTo>
                  <a:lnTo>
                    <a:pt x="19" y="38"/>
                  </a:lnTo>
                  <a:lnTo>
                    <a:pt x="50" y="0"/>
                  </a:lnTo>
                  <a:lnTo>
                    <a:pt x="0" y="0"/>
                  </a:lnTo>
                </a:path>
              </a:pathLst>
            </a:custGeom>
            <a:solidFill>
              <a:srgbClr val="57C1E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60927" tIns="30463" rIns="60927" bIns="30463" anchor="ctr"/>
            <a:lstStyle/>
            <a:p>
              <a:endParaRPr lang="en-US" sz="90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9" name="Freeform 17"/>
            <p:cNvSpPr>
              <a:spLocks noChangeArrowheads="1"/>
            </p:cNvSpPr>
            <p:nvPr/>
          </p:nvSpPr>
          <p:spPr bwMode="auto">
            <a:xfrm>
              <a:off x="2575641" y="5415747"/>
              <a:ext cx="138002" cy="152925"/>
            </a:xfrm>
            <a:custGeom>
              <a:avLst/>
              <a:gdLst>
                <a:gd name="T0" fmla="*/ 314 w 2187"/>
                <a:gd name="T1" fmla="*/ 1803 h 2426"/>
                <a:gd name="T2" fmla="*/ 0 w 2187"/>
                <a:gd name="T3" fmla="*/ 2167 h 2426"/>
                <a:gd name="T4" fmla="*/ 6 w 2187"/>
                <a:gd name="T5" fmla="*/ 2180 h 2426"/>
                <a:gd name="T6" fmla="*/ 333 w 2187"/>
                <a:gd name="T7" fmla="*/ 2180 h 2426"/>
                <a:gd name="T8" fmla="*/ 465 w 2187"/>
                <a:gd name="T9" fmla="*/ 2029 h 2426"/>
                <a:gd name="T10" fmla="*/ 358 w 2187"/>
                <a:gd name="T11" fmla="*/ 1803 h 2426"/>
                <a:gd name="T12" fmla="*/ 314 w 2187"/>
                <a:gd name="T13" fmla="*/ 1803 h 2426"/>
                <a:gd name="T14" fmla="*/ 125 w 2187"/>
                <a:gd name="T15" fmla="*/ 2425 h 2426"/>
                <a:gd name="T16" fmla="*/ 270 w 2187"/>
                <a:gd name="T17" fmla="*/ 2255 h 2426"/>
                <a:gd name="T18" fmla="*/ 44 w 2187"/>
                <a:gd name="T19" fmla="*/ 2255 h 2426"/>
                <a:gd name="T20" fmla="*/ 125 w 2187"/>
                <a:gd name="T21" fmla="*/ 2425 h 2426"/>
                <a:gd name="T22" fmla="*/ 1206 w 2187"/>
                <a:gd name="T23" fmla="*/ 766 h 2426"/>
                <a:gd name="T24" fmla="*/ 1156 w 2187"/>
                <a:gd name="T25" fmla="*/ 823 h 2426"/>
                <a:gd name="T26" fmla="*/ 1231 w 2187"/>
                <a:gd name="T27" fmla="*/ 823 h 2426"/>
                <a:gd name="T28" fmla="*/ 1206 w 2187"/>
                <a:gd name="T29" fmla="*/ 766 h 2426"/>
                <a:gd name="T30" fmla="*/ 773 w 2187"/>
                <a:gd name="T31" fmla="*/ 1269 h 2426"/>
                <a:gd name="T32" fmla="*/ 766 w 2187"/>
                <a:gd name="T33" fmla="*/ 1275 h 2426"/>
                <a:gd name="T34" fmla="*/ 779 w 2187"/>
                <a:gd name="T35" fmla="*/ 1275 h 2426"/>
                <a:gd name="T36" fmla="*/ 773 w 2187"/>
                <a:gd name="T37" fmla="*/ 1269 h 2426"/>
                <a:gd name="T38" fmla="*/ 1633 w 2187"/>
                <a:gd name="T39" fmla="*/ 263 h 2426"/>
                <a:gd name="T40" fmla="*/ 1539 w 2187"/>
                <a:gd name="T41" fmla="*/ 370 h 2426"/>
                <a:gd name="T42" fmla="*/ 1690 w 2187"/>
                <a:gd name="T43" fmla="*/ 370 h 2426"/>
                <a:gd name="T44" fmla="*/ 1633 w 2187"/>
                <a:gd name="T45" fmla="*/ 263 h 2426"/>
                <a:gd name="T46" fmla="*/ 553 w 2187"/>
                <a:gd name="T47" fmla="*/ 1922 h 2426"/>
                <a:gd name="T48" fmla="*/ 653 w 2187"/>
                <a:gd name="T49" fmla="*/ 1803 h 2426"/>
                <a:gd name="T50" fmla="*/ 502 w 2187"/>
                <a:gd name="T51" fmla="*/ 1803 h 2426"/>
                <a:gd name="T52" fmla="*/ 553 w 2187"/>
                <a:gd name="T53" fmla="*/ 1922 h 2426"/>
                <a:gd name="T54" fmla="*/ 986 w 2187"/>
                <a:gd name="T55" fmla="*/ 1419 h 2426"/>
                <a:gd name="T56" fmla="*/ 1043 w 2187"/>
                <a:gd name="T57" fmla="*/ 1350 h 2426"/>
                <a:gd name="T58" fmla="*/ 955 w 2187"/>
                <a:gd name="T59" fmla="*/ 1350 h 2426"/>
                <a:gd name="T60" fmla="*/ 986 w 2187"/>
                <a:gd name="T61" fmla="*/ 1419 h 2426"/>
                <a:gd name="T62" fmla="*/ 2180 w 2187"/>
                <a:gd name="T63" fmla="*/ 0 h 2426"/>
                <a:gd name="T64" fmla="*/ 1859 w 2187"/>
                <a:gd name="T65" fmla="*/ 0 h 2426"/>
                <a:gd name="T66" fmla="*/ 1728 w 2187"/>
                <a:gd name="T67" fmla="*/ 157 h 2426"/>
                <a:gd name="T68" fmla="*/ 1828 w 2187"/>
                <a:gd name="T69" fmla="*/ 370 h 2426"/>
                <a:gd name="T70" fmla="*/ 1885 w 2187"/>
                <a:gd name="T71" fmla="*/ 370 h 2426"/>
                <a:gd name="T72" fmla="*/ 2186 w 2187"/>
                <a:gd name="T73" fmla="*/ 18 h 2426"/>
                <a:gd name="T74" fmla="*/ 2180 w 2187"/>
                <a:gd name="T75" fmla="*/ 0 h 2426"/>
                <a:gd name="T76" fmla="*/ 703 w 2187"/>
                <a:gd name="T77" fmla="*/ 1350 h 2426"/>
                <a:gd name="T78" fmla="*/ 433 w 2187"/>
                <a:gd name="T79" fmla="*/ 1665 h 2426"/>
                <a:gd name="T80" fmla="*/ 465 w 2187"/>
                <a:gd name="T81" fmla="*/ 1727 h 2426"/>
                <a:gd name="T82" fmla="*/ 722 w 2187"/>
                <a:gd name="T83" fmla="*/ 1727 h 2426"/>
                <a:gd name="T84" fmla="*/ 898 w 2187"/>
                <a:gd name="T85" fmla="*/ 1526 h 2426"/>
                <a:gd name="T86" fmla="*/ 817 w 2187"/>
                <a:gd name="T87" fmla="*/ 1350 h 2426"/>
                <a:gd name="T88" fmla="*/ 703 w 2187"/>
                <a:gd name="T89" fmla="*/ 1350 h 2426"/>
                <a:gd name="T90" fmla="*/ 1476 w 2187"/>
                <a:gd name="T91" fmla="*/ 452 h 2426"/>
                <a:gd name="T92" fmla="*/ 1294 w 2187"/>
                <a:gd name="T93" fmla="*/ 659 h 2426"/>
                <a:gd name="T94" fmla="*/ 1376 w 2187"/>
                <a:gd name="T95" fmla="*/ 823 h 2426"/>
                <a:gd name="T96" fmla="*/ 1495 w 2187"/>
                <a:gd name="T97" fmla="*/ 823 h 2426"/>
                <a:gd name="T98" fmla="*/ 1759 w 2187"/>
                <a:gd name="T99" fmla="*/ 521 h 2426"/>
                <a:gd name="T100" fmla="*/ 1728 w 2187"/>
                <a:gd name="T101" fmla="*/ 452 h 2426"/>
                <a:gd name="T102" fmla="*/ 1476 w 2187"/>
                <a:gd name="T103" fmla="*/ 452 h 2426"/>
                <a:gd name="T104" fmla="*/ 1087 w 2187"/>
                <a:gd name="T105" fmla="*/ 904 h 2426"/>
                <a:gd name="T106" fmla="*/ 867 w 2187"/>
                <a:gd name="T107" fmla="*/ 1162 h 2426"/>
                <a:gd name="T108" fmla="*/ 917 w 2187"/>
                <a:gd name="T109" fmla="*/ 1275 h 2426"/>
                <a:gd name="T110" fmla="*/ 1112 w 2187"/>
                <a:gd name="T111" fmla="*/ 1275 h 2426"/>
                <a:gd name="T112" fmla="*/ 1325 w 2187"/>
                <a:gd name="T113" fmla="*/ 1024 h 2426"/>
                <a:gd name="T114" fmla="*/ 1269 w 2187"/>
                <a:gd name="T115" fmla="*/ 904 h 2426"/>
                <a:gd name="T116" fmla="*/ 1087 w 2187"/>
                <a:gd name="T117" fmla="*/ 904 h 2426"/>
                <a:gd name="T118" fmla="*/ 1413 w 2187"/>
                <a:gd name="T119" fmla="*/ 917 h 2426"/>
                <a:gd name="T120" fmla="*/ 1432 w 2187"/>
                <a:gd name="T121" fmla="*/ 904 h 2426"/>
                <a:gd name="T122" fmla="*/ 1407 w 2187"/>
                <a:gd name="T123" fmla="*/ 904 h 2426"/>
                <a:gd name="T124" fmla="*/ 1413 w 2187"/>
                <a:gd name="T125" fmla="*/ 917 h 2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87" h="2426">
                  <a:moveTo>
                    <a:pt x="314" y="1803"/>
                  </a:moveTo>
                  <a:lnTo>
                    <a:pt x="0" y="2167"/>
                  </a:lnTo>
                  <a:lnTo>
                    <a:pt x="6" y="2180"/>
                  </a:lnTo>
                  <a:lnTo>
                    <a:pt x="333" y="2180"/>
                  </a:lnTo>
                  <a:lnTo>
                    <a:pt x="465" y="2029"/>
                  </a:lnTo>
                  <a:lnTo>
                    <a:pt x="358" y="1803"/>
                  </a:lnTo>
                  <a:lnTo>
                    <a:pt x="314" y="1803"/>
                  </a:lnTo>
                  <a:close/>
                  <a:moveTo>
                    <a:pt x="125" y="2425"/>
                  </a:moveTo>
                  <a:lnTo>
                    <a:pt x="270" y="2255"/>
                  </a:lnTo>
                  <a:lnTo>
                    <a:pt x="44" y="2255"/>
                  </a:lnTo>
                  <a:lnTo>
                    <a:pt x="125" y="2425"/>
                  </a:lnTo>
                  <a:close/>
                  <a:moveTo>
                    <a:pt x="1206" y="766"/>
                  </a:moveTo>
                  <a:lnTo>
                    <a:pt x="1156" y="823"/>
                  </a:lnTo>
                  <a:lnTo>
                    <a:pt x="1231" y="823"/>
                  </a:lnTo>
                  <a:lnTo>
                    <a:pt x="1206" y="766"/>
                  </a:lnTo>
                  <a:close/>
                  <a:moveTo>
                    <a:pt x="773" y="1269"/>
                  </a:moveTo>
                  <a:lnTo>
                    <a:pt x="766" y="1275"/>
                  </a:lnTo>
                  <a:lnTo>
                    <a:pt x="779" y="1275"/>
                  </a:lnTo>
                  <a:lnTo>
                    <a:pt x="773" y="1269"/>
                  </a:lnTo>
                  <a:close/>
                  <a:moveTo>
                    <a:pt x="1633" y="263"/>
                  </a:moveTo>
                  <a:lnTo>
                    <a:pt x="1539" y="370"/>
                  </a:lnTo>
                  <a:lnTo>
                    <a:pt x="1690" y="370"/>
                  </a:lnTo>
                  <a:lnTo>
                    <a:pt x="1633" y="263"/>
                  </a:lnTo>
                  <a:close/>
                  <a:moveTo>
                    <a:pt x="553" y="1922"/>
                  </a:moveTo>
                  <a:lnTo>
                    <a:pt x="653" y="1803"/>
                  </a:lnTo>
                  <a:lnTo>
                    <a:pt x="502" y="1803"/>
                  </a:lnTo>
                  <a:lnTo>
                    <a:pt x="553" y="1922"/>
                  </a:lnTo>
                  <a:close/>
                  <a:moveTo>
                    <a:pt x="986" y="1419"/>
                  </a:moveTo>
                  <a:lnTo>
                    <a:pt x="1043" y="1350"/>
                  </a:lnTo>
                  <a:lnTo>
                    <a:pt x="955" y="1350"/>
                  </a:lnTo>
                  <a:lnTo>
                    <a:pt x="986" y="1419"/>
                  </a:lnTo>
                  <a:close/>
                  <a:moveTo>
                    <a:pt x="2180" y="0"/>
                  </a:moveTo>
                  <a:lnTo>
                    <a:pt x="1859" y="0"/>
                  </a:lnTo>
                  <a:lnTo>
                    <a:pt x="1728" y="157"/>
                  </a:lnTo>
                  <a:lnTo>
                    <a:pt x="1828" y="370"/>
                  </a:lnTo>
                  <a:lnTo>
                    <a:pt x="1885" y="370"/>
                  </a:lnTo>
                  <a:lnTo>
                    <a:pt x="2186" y="18"/>
                  </a:lnTo>
                  <a:lnTo>
                    <a:pt x="2180" y="0"/>
                  </a:lnTo>
                  <a:close/>
                  <a:moveTo>
                    <a:pt x="703" y="1350"/>
                  </a:moveTo>
                  <a:lnTo>
                    <a:pt x="433" y="1665"/>
                  </a:lnTo>
                  <a:lnTo>
                    <a:pt x="465" y="1727"/>
                  </a:lnTo>
                  <a:lnTo>
                    <a:pt x="722" y="1727"/>
                  </a:lnTo>
                  <a:lnTo>
                    <a:pt x="898" y="1526"/>
                  </a:lnTo>
                  <a:lnTo>
                    <a:pt x="817" y="1350"/>
                  </a:lnTo>
                  <a:lnTo>
                    <a:pt x="703" y="1350"/>
                  </a:lnTo>
                  <a:close/>
                  <a:moveTo>
                    <a:pt x="1476" y="452"/>
                  </a:moveTo>
                  <a:lnTo>
                    <a:pt x="1294" y="659"/>
                  </a:lnTo>
                  <a:lnTo>
                    <a:pt x="1376" y="823"/>
                  </a:lnTo>
                  <a:lnTo>
                    <a:pt x="1495" y="823"/>
                  </a:lnTo>
                  <a:lnTo>
                    <a:pt x="1759" y="521"/>
                  </a:lnTo>
                  <a:lnTo>
                    <a:pt x="1728" y="452"/>
                  </a:lnTo>
                  <a:lnTo>
                    <a:pt x="1476" y="452"/>
                  </a:lnTo>
                  <a:close/>
                  <a:moveTo>
                    <a:pt x="1087" y="904"/>
                  </a:moveTo>
                  <a:lnTo>
                    <a:pt x="867" y="1162"/>
                  </a:lnTo>
                  <a:lnTo>
                    <a:pt x="917" y="1275"/>
                  </a:lnTo>
                  <a:lnTo>
                    <a:pt x="1112" y="1275"/>
                  </a:lnTo>
                  <a:lnTo>
                    <a:pt x="1325" y="1024"/>
                  </a:lnTo>
                  <a:lnTo>
                    <a:pt x="1269" y="904"/>
                  </a:lnTo>
                  <a:lnTo>
                    <a:pt x="1087" y="904"/>
                  </a:lnTo>
                  <a:close/>
                  <a:moveTo>
                    <a:pt x="1413" y="917"/>
                  </a:moveTo>
                  <a:lnTo>
                    <a:pt x="1432" y="904"/>
                  </a:lnTo>
                  <a:lnTo>
                    <a:pt x="1407" y="904"/>
                  </a:lnTo>
                  <a:lnTo>
                    <a:pt x="1413" y="91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40" name="Freeform 18"/>
            <p:cNvSpPr>
              <a:spLocks noChangeArrowheads="1"/>
            </p:cNvSpPr>
            <p:nvPr/>
          </p:nvSpPr>
          <p:spPr bwMode="auto">
            <a:xfrm>
              <a:off x="2691942" y="5506945"/>
              <a:ext cx="71505" cy="74516"/>
            </a:xfrm>
            <a:custGeom>
              <a:avLst/>
              <a:gdLst>
                <a:gd name="T0" fmla="*/ 239 w 1132"/>
                <a:gd name="T1" fmla="*/ 904 h 1182"/>
                <a:gd name="T2" fmla="*/ 364 w 1132"/>
                <a:gd name="T3" fmla="*/ 1162 h 1182"/>
                <a:gd name="T4" fmla="*/ 660 w 1132"/>
                <a:gd name="T5" fmla="*/ 810 h 1182"/>
                <a:gd name="T6" fmla="*/ 320 w 1132"/>
                <a:gd name="T7" fmla="*/ 810 h 1182"/>
                <a:gd name="T8" fmla="*/ 239 w 1132"/>
                <a:gd name="T9" fmla="*/ 904 h 1182"/>
                <a:gd name="T10" fmla="*/ 383 w 1132"/>
                <a:gd name="T11" fmla="*/ 735 h 1182"/>
                <a:gd name="T12" fmla="*/ 691 w 1132"/>
                <a:gd name="T13" fmla="*/ 735 h 1182"/>
                <a:gd name="T14" fmla="*/ 584 w 1132"/>
                <a:gd name="T15" fmla="*/ 502 h 1182"/>
                <a:gd name="T16" fmla="*/ 383 w 1132"/>
                <a:gd name="T17" fmla="*/ 735 h 1182"/>
                <a:gd name="T18" fmla="*/ 0 w 1132"/>
                <a:gd name="T19" fmla="*/ 1181 h 1182"/>
                <a:gd name="T20" fmla="*/ 232 w 1132"/>
                <a:gd name="T21" fmla="*/ 1181 h 1182"/>
                <a:gd name="T22" fmla="*/ 151 w 1132"/>
                <a:gd name="T23" fmla="*/ 1005 h 1182"/>
                <a:gd name="T24" fmla="*/ 0 w 1132"/>
                <a:gd name="T25" fmla="*/ 1181 h 1182"/>
                <a:gd name="T26" fmla="*/ 1011 w 1132"/>
                <a:gd name="T27" fmla="*/ 0 h 1182"/>
                <a:gd name="T28" fmla="*/ 773 w 1132"/>
                <a:gd name="T29" fmla="*/ 282 h 1182"/>
                <a:gd name="T30" fmla="*/ 1112 w 1132"/>
                <a:gd name="T31" fmla="*/ 282 h 1182"/>
                <a:gd name="T32" fmla="*/ 1131 w 1132"/>
                <a:gd name="T33" fmla="*/ 257 h 1182"/>
                <a:gd name="T34" fmla="*/ 1011 w 1132"/>
                <a:gd name="T35" fmla="*/ 0 h 1182"/>
                <a:gd name="T36" fmla="*/ 672 w 1132"/>
                <a:gd name="T37" fmla="*/ 402 h 1182"/>
                <a:gd name="T38" fmla="*/ 792 w 1132"/>
                <a:gd name="T39" fmla="*/ 659 h 1182"/>
                <a:gd name="T40" fmla="*/ 1049 w 1132"/>
                <a:gd name="T41" fmla="*/ 358 h 1182"/>
                <a:gd name="T42" fmla="*/ 704 w 1132"/>
                <a:gd name="T43" fmla="*/ 358 h 1182"/>
                <a:gd name="T44" fmla="*/ 672 w 1132"/>
                <a:gd name="T45" fmla="*/ 402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32" h="1182">
                  <a:moveTo>
                    <a:pt x="239" y="904"/>
                  </a:moveTo>
                  <a:lnTo>
                    <a:pt x="364" y="1162"/>
                  </a:lnTo>
                  <a:lnTo>
                    <a:pt x="660" y="810"/>
                  </a:lnTo>
                  <a:lnTo>
                    <a:pt x="320" y="810"/>
                  </a:lnTo>
                  <a:lnTo>
                    <a:pt x="239" y="904"/>
                  </a:lnTo>
                  <a:close/>
                  <a:moveTo>
                    <a:pt x="383" y="735"/>
                  </a:moveTo>
                  <a:lnTo>
                    <a:pt x="691" y="735"/>
                  </a:lnTo>
                  <a:lnTo>
                    <a:pt x="584" y="502"/>
                  </a:lnTo>
                  <a:lnTo>
                    <a:pt x="383" y="735"/>
                  </a:lnTo>
                  <a:close/>
                  <a:moveTo>
                    <a:pt x="0" y="1181"/>
                  </a:moveTo>
                  <a:lnTo>
                    <a:pt x="232" y="1181"/>
                  </a:lnTo>
                  <a:lnTo>
                    <a:pt x="151" y="1005"/>
                  </a:lnTo>
                  <a:lnTo>
                    <a:pt x="0" y="1181"/>
                  </a:lnTo>
                  <a:close/>
                  <a:moveTo>
                    <a:pt x="1011" y="0"/>
                  </a:moveTo>
                  <a:lnTo>
                    <a:pt x="773" y="282"/>
                  </a:lnTo>
                  <a:lnTo>
                    <a:pt x="1112" y="282"/>
                  </a:lnTo>
                  <a:lnTo>
                    <a:pt x="1131" y="257"/>
                  </a:lnTo>
                  <a:lnTo>
                    <a:pt x="1011" y="0"/>
                  </a:lnTo>
                  <a:close/>
                  <a:moveTo>
                    <a:pt x="672" y="402"/>
                  </a:moveTo>
                  <a:lnTo>
                    <a:pt x="792" y="659"/>
                  </a:lnTo>
                  <a:lnTo>
                    <a:pt x="1049" y="358"/>
                  </a:lnTo>
                  <a:lnTo>
                    <a:pt x="704" y="358"/>
                  </a:lnTo>
                  <a:lnTo>
                    <a:pt x="672" y="402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2559226" y="5415746"/>
              <a:ext cx="114630" cy="125954"/>
              <a:chOff x="6624875" y="6831220"/>
              <a:chExt cx="871838" cy="957964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142" name="Freeform 6"/>
              <p:cNvSpPr>
                <a:spLocks noChangeArrowheads="1"/>
              </p:cNvSpPr>
              <p:nvPr/>
            </p:nvSpPr>
            <p:spPr bwMode="auto">
              <a:xfrm>
                <a:off x="7105233" y="7264736"/>
                <a:ext cx="61367" cy="42294"/>
              </a:xfrm>
              <a:custGeom>
                <a:avLst/>
                <a:gdLst>
                  <a:gd name="T0" fmla="*/ 44 w 127"/>
                  <a:gd name="T1" fmla="*/ 88 h 89"/>
                  <a:gd name="T2" fmla="*/ 126 w 127"/>
                  <a:gd name="T3" fmla="*/ 0 h 89"/>
                  <a:gd name="T4" fmla="*/ 0 w 127"/>
                  <a:gd name="T5" fmla="*/ 0 h 89"/>
                  <a:gd name="T6" fmla="*/ 44 w 127"/>
                  <a:gd name="T7" fmla="*/ 8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89">
                    <a:moveTo>
                      <a:pt x="44" y="88"/>
                    </a:moveTo>
                    <a:lnTo>
                      <a:pt x="126" y="0"/>
                    </a:lnTo>
                    <a:lnTo>
                      <a:pt x="0" y="0"/>
                    </a:lnTo>
                    <a:lnTo>
                      <a:pt x="44" y="8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60927" tIns="30463" rIns="60927" bIns="30463" anchor="ctr"/>
              <a:lstStyle/>
              <a:p>
                <a:endParaRPr lang="en-US" sz="90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43" name="Freeform 9"/>
              <p:cNvSpPr>
                <a:spLocks noChangeArrowheads="1"/>
              </p:cNvSpPr>
              <p:nvPr/>
            </p:nvSpPr>
            <p:spPr bwMode="auto">
              <a:xfrm>
                <a:off x="6764538" y="7412766"/>
                <a:ext cx="40207" cy="31720"/>
              </a:xfrm>
              <a:custGeom>
                <a:avLst/>
                <a:gdLst>
                  <a:gd name="T0" fmla="*/ 82 w 83"/>
                  <a:gd name="T1" fmla="*/ 63 h 64"/>
                  <a:gd name="T2" fmla="*/ 50 w 83"/>
                  <a:gd name="T3" fmla="*/ 0 h 64"/>
                  <a:gd name="T4" fmla="*/ 0 w 83"/>
                  <a:gd name="T5" fmla="*/ 63 h 64"/>
                  <a:gd name="T6" fmla="*/ 82 w 83"/>
                  <a:gd name="T7" fmla="*/ 6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64">
                    <a:moveTo>
                      <a:pt x="82" y="63"/>
                    </a:moveTo>
                    <a:lnTo>
                      <a:pt x="50" y="0"/>
                    </a:lnTo>
                    <a:lnTo>
                      <a:pt x="0" y="63"/>
                    </a:lnTo>
                    <a:lnTo>
                      <a:pt x="82" y="6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60927" tIns="30463" rIns="60927" bIns="30463" anchor="ctr"/>
              <a:lstStyle/>
              <a:p>
                <a:endParaRPr lang="en-US" sz="90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44" name="Freeform 11"/>
              <p:cNvSpPr>
                <a:spLocks noChangeArrowheads="1"/>
              </p:cNvSpPr>
              <p:nvPr/>
            </p:nvSpPr>
            <p:spPr bwMode="auto">
              <a:xfrm>
                <a:off x="6950756" y="7171690"/>
                <a:ext cx="69832" cy="54982"/>
              </a:xfrm>
              <a:custGeom>
                <a:avLst/>
                <a:gdLst>
                  <a:gd name="T0" fmla="*/ 144 w 145"/>
                  <a:gd name="T1" fmla="*/ 113 h 114"/>
                  <a:gd name="T2" fmla="*/ 94 w 145"/>
                  <a:gd name="T3" fmla="*/ 0 h 114"/>
                  <a:gd name="T4" fmla="*/ 0 w 145"/>
                  <a:gd name="T5" fmla="*/ 113 h 114"/>
                  <a:gd name="T6" fmla="*/ 144 w 145"/>
                  <a:gd name="T7" fmla="*/ 11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114">
                    <a:moveTo>
                      <a:pt x="144" y="113"/>
                    </a:moveTo>
                    <a:lnTo>
                      <a:pt x="94" y="0"/>
                    </a:lnTo>
                    <a:lnTo>
                      <a:pt x="0" y="113"/>
                    </a:lnTo>
                    <a:lnTo>
                      <a:pt x="144" y="11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60927" tIns="30463" rIns="60927" bIns="30463" anchor="ctr"/>
              <a:lstStyle/>
              <a:p>
                <a:endParaRPr lang="en-US" sz="90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45" name="Freeform 15"/>
              <p:cNvSpPr>
                <a:spLocks noChangeArrowheads="1"/>
              </p:cNvSpPr>
              <p:nvPr/>
            </p:nvSpPr>
            <p:spPr bwMode="auto">
              <a:xfrm>
                <a:off x="6887273" y="7478321"/>
                <a:ext cx="90994" cy="69786"/>
              </a:xfrm>
              <a:custGeom>
                <a:avLst/>
                <a:gdLst>
                  <a:gd name="T0" fmla="*/ 188 w 189"/>
                  <a:gd name="T1" fmla="*/ 0 h 146"/>
                  <a:gd name="T2" fmla="*/ 0 w 189"/>
                  <a:gd name="T3" fmla="*/ 0 h 146"/>
                  <a:gd name="T4" fmla="*/ 69 w 189"/>
                  <a:gd name="T5" fmla="*/ 145 h 146"/>
                  <a:gd name="T6" fmla="*/ 188 w 189"/>
                  <a:gd name="T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146">
                    <a:moveTo>
                      <a:pt x="188" y="0"/>
                    </a:moveTo>
                    <a:lnTo>
                      <a:pt x="0" y="0"/>
                    </a:lnTo>
                    <a:lnTo>
                      <a:pt x="69" y="145"/>
                    </a:lnTo>
                    <a:lnTo>
                      <a:pt x="188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60927" tIns="30463" rIns="60927" bIns="30463" anchor="ctr"/>
              <a:lstStyle/>
              <a:p>
                <a:endParaRPr lang="en-US" sz="90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46" name="Freeform 16"/>
              <p:cNvSpPr>
                <a:spLocks noChangeArrowheads="1"/>
              </p:cNvSpPr>
              <p:nvPr/>
            </p:nvSpPr>
            <p:spPr bwMode="auto">
              <a:xfrm>
                <a:off x="7134859" y="6932726"/>
                <a:ext cx="105806" cy="76130"/>
              </a:xfrm>
              <a:custGeom>
                <a:avLst/>
                <a:gdLst>
                  <a:gd name="T0" fmla="*/ 220 w 221"/>
                  <a:gd name="T1" fmla="*/ 157 h 158"/>
                  <a:gd name="T2" fmla="*/ 144 w 221"/>
                  <a:gd name="T3" fmla="*/ 0 h 158"/>
                  <a:gd name="T4" fmla="*/ 0 w 221"/>
                  <a:gd name="T5" fmla="*/ 157 h 158"/>
                  <a:gd name="T6" fmla="*/ 220 w 221"/>
                  <a:gd name="T7" fmla="*/ 15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" h="158">
                    <a:moveTo>
                      <a:pt x="220" y="157"/>
                    </a:moveTo>
                    <a:lnTo>
                      <a:pt x="144" y="0"/>
                    </a:lnTo>
                    <a:lnTo>
                      <a:pt x="0" y="157"/>
                    </a:lnTo>
                    <a:lnTo>
                      <a:pt x="220" y="15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60927" tIns="30463" rIns="60927" bIns="30463" anchor="ctr"/>
              <a:lstStyle/>
              <a:p>
                <a:endParaRPr lang="en-US" sz="90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47" name="Freeform 7"/>
              <p:cNvSpPr>
                <a:spLocks noChangeArrowheads="1"/>
              </p:cNvSpPr>
              <p:nvPr/>
            </p:nvSpPr>
            <p:spPr bwMode="auto">
              <a:xfrm>
                <a:off x="7244896" y="6831220"/>
                <a:ext cx="251817" cy="177636"/>
              </a:xfrm>
              <a:custGeom>
                <a:avLst/>
                <a:gdLst>
                  <a:gd name="T0" fmla="*/ 126 w 523"/>
                  <a:gd name="T1" fmla="*/ 370 h 371"/>
                  <a:gd name="T2" fmla="*/ 283 w 523"/>
                  <a:gd name="T3" fmla="*/ 370 h 371"/>
                  <a:gd name="T4" fmla="*/ 522 w 523"/>
                  <a:gd name="T5" fmla="*/ 94 h 371"/>
                  <a:gd name="T6" fmla="*/ 478 w 523"/>
                  <a:gd name="T7" fmla="*/ 0 h 371"/>
                  <a:gd name="T8" fmla="*/ 88 w 523"/>
                  <a:gd name="T9" fmla="*/ 0 h 371"/>
                  <a:gd name="T10" fmla="*/ 0 w 523"/>
                  <a:gd name="T11" fmla="*/ 106 h 371"/>
                  <a:gd name="T12" fmla="*/ 126 w 523"/>
                  <a:gd name="T13" fmla="*/ 37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3" h="371">
                    <a:moveTo>
                      <a:pt x="126" y="370"/>
                    </a:moveTo>
                    <a:lnTo>
                      <a:pt x="283" y="370"/>
                    </a:lnTo>
                    <a:lnTo>
                      <a:pt x="522" y="94"/>
                    </a:lnTo>
                    <a:lnTo>
                      <a:pt x="478" y="0"/>
                    </a:lnTo>
                    <a:lnTo>
                      <a:pt x="88" y="0"/>
                    </a:lnTo>
                    <a:lnTo>
                      <a:pt x="0" y="106"/>
                    </a:lnTo>
                    <a:lnTo>
                      <a:pt x="126" y="37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60927" tIns="30463" rIns="60927" bIns="30463" anchor="ctr"/>
              <a:lstStyle/>
              <a:p>
                <a:endParaRPr lang="en-US" sz="90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48" name="Freeform 8"/>
              <p:cNvSpPr>
                <a:spLocks noChangeArrowheads="1"/>
              </p:cNvSpPr>
              <p:nvPr/>
            </p:nvSpPr>
            <p:spPr bwMode="auto">
              <a:xfrm>
                <a:off x="7037517" y="7046920"/>
                <a:ext cx="249702" cy="177636"/>
              </a:xfrm>
              <a:custGeom>
                <a:avLst/>
                <a:gdLst>
                  <a:gd name="T0" fmla="*/ 138 w 522"/>
                  <a:gd name="T1" fmla="*/ 0 h 372"/>
                  <a:gd name="T2" fmla="*/ 0 w 522"/>
                  <a:gd name="T3" fmla="*/ 157 h 372"/>
                  <a:gd name="T4" fmla="*/ 100 w 522"/>
                  <a:gd name="T5" fmla="*/ 371 h 372"/>
                  <a:gd name="T6" fmla="*/ 327 w 522"/>
                  <a:gd name="T7" fmla="*/ 371 h 372"/>
                  <a:gd name="T8" fmla="*/ 521 w 522"/>
                  <a:gd name="T9" fmla="*/ 144 h 372"/>
                  <a:gd name="T10" fmla="*/ 458 w 522"/>
                  <a:gd name="T11" fmla="*/ 0 h 372"/>
                  <a:gd name="T12" fmla="*/ 138 w 522"/>
                  <a:gd name="T13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2" h="372">
                    <a:moveTo>
                      <a:pt x="138" y="0"/>
                    </a:moveTo>
                    <a:lnTo>
                      <a:pt x="0" y="157"/>
                    </a:lnTo>
                    <a:lnTo>
                      <a:pt x="100" y="371"/>
                    </a:lnTo>
                    <a:lnTo>
                      <a:pt x="327" y="371"/>
                    </a:lnTo>
                    <a:lnTo>
                      <a:pt x="521" y="144"/>
                    </a:lnTo>
                    <a:lnTo>
                      <a:pt x="458" y="0"/>
                    </a:lnTo>
                    <a:lnTo>
                      <a:pt x="138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60927" tIns="30463" rIns="60927" bIns="30463" anchor="ctr"/>
              <a:lstStyle/>
              <a:p>
                <a:endParaRPr lang="en-US" sz="90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49" name="Freeform 12"/>
              <p:cNvSpPr>
                <a:spLocks noChangeArrowheads="1"/>
              </p:cNvSpPr>
              <p:nvPr/>
            </p:nvSpPr>
            <p:spPr bwMode="auto">
              <a:xfrm>
                <a:off x="6624875" y="7478322"/>
                <a:ext cx="251818" cy="181865"/>
              </a:xfrm>
              <a:custGeom>
                <a:avLst/>
                <a:gdLst>
                  <a:gd name="T0" fmla="*/ 415 w 523"/>
                  <a:gd name="T1" fmla="*/ 377 h 378"/>
                  <a:gd name="T2" fmla="*/ 522 w 523"/>
                  <a:gd name="T3" fmla="*/ 252 h 378"/>
                  <a:gd name="T4" fmla="*/ 409 w 523"/>
                  <a:gd name="T5" fmla="*/ 0 h 378"/>
                  <a:gd name="T6" fmla="*/ 226 w 523"/>
                  <a:gd name="T7" fmla="*/ 0 h 378"/>
                  <a:gd name="T8" fmla="*/ 0 w 523"/>
                  <a:gd name="T9" fmla="*/ 264 h 378"/>
                  <a:gd name="T10" fmla="*/ 57 w 523"/>
                  <a:gd name="T11" fmla="*/ 377 h 378"/>
                  <a:gd name="T12" fmla="*/ 415 w 523"/>
                  <a:gd name="T13" fmla="*/ 377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3" h="378">
                    <a:moveTo>
                      <a:pt x="415" y="377"/>
                    </a:moveTo>
                    <a:lnTo>
                      <a:pt x="522" y="252"/>
                    </a:lnTo>
                    <a:lnTo>
                      <a:pt x="409" y="0"/>
                    </a:lnTo>
                    <a:lnTo>
                      <a:pt x="226" y="0"/>
                    </a:lnTo>
                    <a:lnTo>
                      <a:pt x="0" y="264"/>
                    </a:lnTo>
                    <a:lnTo>
                      <a:pt x="57" y="377"/>
                    </a:lnTo>
                    <a:lnTo>
                      <a:pt x="415" y="37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60927" tIns="30463" rIns="60927" bIns="30463" anchor="ctr"/>
              <a:lstStyle/>
              <a:p>
                <a:endParaRPr lang="en-US" sz="90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50" name="Freeform 13"/>
              <p:cNvSpPr>
                <a:spLocks noChangeArrowheads="1"/>
              </p:cNvSpPr>
              <p:nvPr/>
            </p:nvSpPr>
            <p:spPr bwMode="auto">
              <a:xfrm>
                <a:off x="6832254" y="7264736"/>
                <a:ext cx="249702" cy="177636"/>
              </a:xfrm>
              <a:custGeom>
                <a:avLst/>
                <a:gdLst>
                  <a:gd name="T0" fmla="*/ 370 w 522"/>
                  <a:gd name="T1" fmla="*/ 371 h 372"/>
                  <a:gd name="T2" fmla="*/ 521 w 522"/>
                  <a:gd name="T3" fmla="*/ 195 h 372"/>
                  <a:gd name="T4" fmla="*/ 427 w 522"/>
                  <a:gd name="T5" fmla="*/ 0 h 372"/>
                  <a:gd name="T6" fmla="*/ 176 w 522"/>
                  <a:gd name="T7" fmla="*/ 0 h 372"/>
                  <a:gd name="T8" fmla="*/ 0 w 522"/>
                  <a:gd name="T9" fmla="*/ 208 h 372"/>
                  <a:gd name="T10" fmla="*/ 75 w 522"/>
                  <a:gd name="T11" fmla="*/ 371 h 372"/>
                  <a:gd name="T12" fmla="*/ 370 w 522"/>
                  <a:gd name="T13" fmla="*/ 371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2" h="372">
                    <a:moveTo>
                      <a:pt x="370" y="371"/>
                    </a:moveTo>
                    <a:lnTo>
                      <a:pt x="521" y="195"/>
                    </a:lnTo>
                    <a:lnTo>
                      <a:pt x="427" y="0"/>
                    </a:lnTo>
                    <a:lnTo>
                      <a:pt x="176" y="0"/>
                    </a:lnTo>
                    <a:lnTo>
                      <a:pt x="0" y="208"/>
                    </a:lnTo>
                    <a:lnTo>
                      <a:pt x="75" y="371"/>
                    </a:lnTo>
                    <a:lnTo>
                      <a:pt x="370" y="37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60927" tIns="30463" rIns="60927" bIns="30463" anchor="ctr"/>
              <a:lstStyle/>
              <a:p>
                <a:endParaRPr lang="en-US" sz="90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51" name="Freeform 14"/>
              <p:cNvSpPr>
                <a:spLocks noChangeArrowheads="1"/>
              </p:cNvSpPr>
              <p:nvPr/>
            </p:nvSpPr>
            <p:spPr bwMode="auto">
              <a:xfrm>
                <a:off x="6667196" y="7696137"/>
                <a:ext cx="126967" cy="93047"/>
              </a:xfrm>
              <a:custGeom>
                <a:avLst/>
                <a:gdLst>
                  <a:gd name="T0" fmla="*/ 0 w 265"/>
                  <a:gd name="T1" fmla="*/ 0 h 195"/>
                  <a:gd name="T2" fmla="*/ 94 w 265"/>
                  <a:gd name="T3" fmla="*/ 194 h 195"/>
                  <a:gd name="T4" fmla="*/ 264 w 265"/>
                  <a:gd name="T5" fmla="*/ 0 h 195"/>
                  <a:gd name="T6" fmla="*/ 0 w 265"/>
                  <a:gd name="T7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5" h="195">
                    <a:moveTo>
                      <a:pt x="0" y="0"/>
                    </a:moveTo>
                    <a:lnTo>
                      <a:pt x="94" y="194"/>
                    </a:lnTo>
                    <a:lnTo>
                      <a:pt x="264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60927" tIns="30463" rIns="60927" bIns="30463" anchor="ctr"/>
              <a:lstStyle/>
              <a:p>
                <a:endParaRPr lang="en-US" sz="90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565976" y="5244078"/>
            <a:ext cx="824223" cy="824223"/>
            <a:chOff x="3869892" y="4846533"/>
            <a:chExt cx="824223" cy="824223"/>
          </a:xfrm>
        </p:grpSpPr>
        <p:grpSp>
          <p:nvGrpSpPr>
            <p:cNvPr id="153" name="Group 152"/>
            <p:cNvGrpSpPr>
              <a:grpSpLocks noChangeAspect="1"/>
            </p:cNvGrpSpPr>
            <p:nvPr/>
          </p:nvGrpSpPr>
          <p:grpSpPr>
            <a:xfrm>
              <a:off x="3869892" y="4846533"/>
              <a:ext cx="824223" cy="824223"/>
              <a:chOff x="652452" y="1752600"/>
              <a:chExt cx="2743200" cy="2743200"/>
            </a:xfrm>
          </p:grpSpPr>
          <p:sp>
            <p:nvSpPr>
              <p:cNvPr id="155" name="Oval 154"/>
              <p:cNvSpPr/>
              <p:nvPr/>
            </p:nvSpPr>
            <p:spPr>
              <a:xfrm>
                <a:off x="652452" y="1752600"/>
                <a:ext cx="2743200" cy="2743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56" name="Pie 3"/>
              <p:cNvSpPr/>
              <p:nvPr/>
            </p:nvSpPr>
            <p:spPr>
              <a:xfrm>
                <a:off x="1757264" y="2398938"/>
                <a:ext cx="1638388" cy="1850785"/>
              </a:xfrm>
              <a:custGeom>
                <a:avLst/>
                <a:gdLst>
                  <a:gd name="connsiteX0" fmla="*/ 2692275 w 2743200"/>
                  <a:gd name="connsiteY0" fmla="*/ 1001324 h 2743200"/>
                  <a:gd name="connsiteX1" fmla="*/ 2155489 w 2743200"/>
                  <a:gd name="connsiteY1" fmla="*/ 2497124 h 2743200"/>
                  <a:gd name="connsiteX2" fmla="*/ 1371600 w 2743200"/>
                  <a:gd name="connsiteY2" fmla="*/ 1371600 h 2743200"/>
                  <a:gd name="connsiteX3" fmla="*/ 2692275 w 2743200"/>
                  <a:gd name="connsiteY3" fmla="*/ 1001324 h 2743200"/>
                  <a:gd name="connsiteX0" fmla="*/ 1320675 w 1371688"/>
                  <a:gd name="connsiteY0" fmla="*/ 0 h 1495800"/>
                  <a:gd name="connsiteX1" fmla="*/ 783889 w 1371688"/>
                  <a:gd name="connsiteY1" fmla="*/ 1495800 h 1495800"/>
                  <a:gd name="connsiteX2" fmla="*/ 0 w 1371688"/>
                  <a:gd name="connsiteY2" fmla="*/ 370276 h 1495800"/>
                  <a:gd name="connsiteX3" fmla="*/ 457891 w 1371688"/>
                  <a:gd name="connsiteY3" fmla="*/ 206990 h 1495800"/>
                  <a:gd name="connsiteX4" fmla="*/ 1320675 w 1371688"/>
                  <a:gd name="connsiteY4" fmla="*/ 0 h 1495800"/>
                  <a:gd name="connsiteX0" fmla="*/ 1320675 w 1371688"/>
                  <a:gd name="connsiteY0" fmla="*/ 354985 h 1850785"/>
                  <a:gd name="connsiteX1" fmla="*/ 783889 w 1371688"/>
                  <a:gd name="connsiteY1" fmla="*/ 1850785 h 1850785"/>
                  <a:gd name="connsiteX2" fmla="*/ 0 w 1371688"/>
                  <a:gd name="connsiteY2" fmla="*/ 725261 h 1850785"/>
                  <a:gd name="connsiteX3" fmla="*/ 667441 w 1371688"/>
                  <a:gd name="connsiteY3" fmla="*/ 0 h 1850785"/>
                  <a:gd name="connsiteX4" fmla="*/ 1320675 w 1371688"/>
                  <a:gd name="connsiteY4" fmla="*/ 354985 h 1850785"/>
                  <a:gd name="connsiteX0" fmla="*/ 1587375 w 1638388"/>
                  <a:gd name="connsiteY0" fmla="*/ 354985 h 1850785"/>
                  <a:gd name="connsiteX1" fmla="*/ 1050589 w 1638388"/>
                  <a:gd name="connsiteY1" fmla="*/ 1850785 h 1850785"/>
                  <a:gd name="connsiteX2" fmla="*/ 0 w 1638388"/>
                  <a:gd name="connsiteY2" fmla="*/ 953861 h 1850785"/>
                  <a:gd name="connsiteX3" fmla="*/ 934141 w 1638388"/>
                  <a:gd name="connsiteY3" fmla="*/ 0 h 1850785"/>
                  <a:gd name="connsiteX4" fmla="*/ 1587375 w 1638388"/>
                  <a:gd name="connsiteY4" fmla="*/ 354985 h 185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88" h="1850785">
                    <a:moveTo>
                      <a:pt x="1587375" y="354985"/>
                    </a:moveTo>
                    <a:cubicBezTo>
                      <a:pt x="1744949" y="917010"/>
                      <a:pt x="1529566" y="1517194"/>
                      <a:pt x="1050589" y="1850785"/>
                    </a:cubicBezTo>
                    <a:lnTo>
                      <a:pt x="0" y="953861"/>
                    </a:lnTo>
                    <a:lnTo>
                      <a:pt x="934141" y="0"/>
                    </a:lnTo>
                    <a:lnTo>
                      <a:pt x="1587375" y="354985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1018212" y="2118360"/>
                <a:ext cx="2011680" cy="201168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165" name="Freeform 217"/>
            <p:cNvSpPr>
              <a:spLocks noChangeAspect="1" noChangeArrowheads="1"/>
            </p:cNvSpPr>
            <p:nvPr/>
          </p:nvSpPr>
          <p:spPr bwMode="auto">
            <a:xfrm>
              <a:off x="4139952" y="4993715"/>
              <a:ext cx="284103" cy="529859"/>
            </a:xfrm>
            <a:custGeom>
              <a:avLst/>
              <a:gdLst>
                <a:gd name="T0" fmla="*/ 7136 w 7320"/>
                <a:gd name="T1" fmla="*/ 6747 h 13660"/>
                <a:gd name="T2" fmla="*/ 7136 w 7320"/>
                <a:gd name="T3" fmla="*/ 6747 h 13660"/>
                <a:gd name="T4" fmla="*/ 7319 w 7320"/>
                <a:gd name="T5" fmla="*/ 6441 h 13660"/>
                <a:gd name="T6" fmla="*/ 4875 w 7320"/>
                <a:gd name="T7" fmla="*/ 4216 h 13660"/>
                <a:gd name="T8" fmla="*/ 4545 w 7320"/>
                <a:gd name="T9" fmla="*/ 4210 h 13660"/>
                <a:gd name="T10" fmla="*/ 4563 w 7320"/>
                <a:gd name="T11" fmla="*/ 4057 h 13660"/>
                <a:gd name="T12" fmla="*/ 4333 w 7320"/>
                <a:gd name="T13" fmla="*/ 3556 h 13660"/>
                <a:gd name="T14" fmla="*/ 4975 w 7320"/>
                <a:gd name="T15" fmla="*/ 29 h 13660"/>
                <a:gd name="T16" fmla="*/ 4622 w 7320"/>
                <a:gd name="T17" fmla="*/ 0 h 13660"/>
                <a:gd name="T18" fmla="*/ 3674 w 7320"/>
                <a:gd name="T19" fmla="*/ 3168 h 13660"/>
                <a:gd name="T20" fmla="*/ 3792 w 7320"/>
                <a:gd name="T21" fmla="*/ 3415 h 13660"/>
                <a:gd name="T22" fmla="*/ 3268 w 7320"/>
                <a:gd name="T23" fmla="*/ 3968 h 13660"/>
                <a:gd name="T24" fmla="*/ 2967 w 7320"/>
                <a:gd name="T25" fmla="*/ 3886 h 13660"/>
                <a:gd name="T26" fmla="*/ 0 w 7320"/>
                <a:gd name="T27" fmla="*/ 5346 h 13660"/>
                <a:gd name="T28" fmla="*/ 88 w 7320"/>
                <a:gd name="T29" fmla="*/ 5688 h 13660"/>
                <a:gd name="T30" fmla="*/ 3421 w 7320"/>
                <a:gd name="T31" fmla="*/ 4481 h 13660"/>
                <a:gd name="T32" fmla="*/ 3780 w 7320"/>
                <a:gd name="T33" fmla="*/ 4693 h 13660"/>
                <a:gd name="T34" fmla="*/ 3556 w 7320"/>
                <a:gd name="T35" fmla="*/ 13659 h 13660"/>
                <a:gd name="T36" fmla="*/ 4563 w 7320"/>
                <a:gd name="T37" fmla="*/ 13659 h 13660"/>
                <a:gd name="T38" fmla="*/ 4098 w 7320"/>
                <a:gd name="T39" fmla="*/ 4681 h 13660"/>
                <a:gd name="T40" fmla="*/ 4228 w 7320"/>
                <a:gd name="T41" fmla="*/ 4622 h 13660"/>
                <a:gd name="T42" fmla="*/ 7136 w 7320"/>
                <a:gd name="T43" fmla="*/ 6747 h 13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20" h="13660">
                  <a:moveTo>
                    <a:pt x="7136" y="6747"/>
                  </a:moveTo>
                  <a:lnTo>
                    <a:pt x="7136" y="6747"/>
                  </a:lnTo>
                  <a:cubicBezTo>
                    <a:pt x="7319" y="6441"/>
                    <a:pt x="7319" y="6441"/>
                    <a:pt x="7319" y="6441"/>
                  </a:cubicBezTo>
                  <a:cubicBezTo>
                    <a:pt x="4875" y="4216"/>
                    <a:pt x="4875" y="4216"/>
                    <a:pt x="4875" y="4216"/>
                  </a:cubicBezTo>
                  <a:cubicBezTo>
                    <a:pt x="4545" y="4210"/>
                    <a:pt x="4545" y="4210"/>
                    <a:pt x="4545" y="4210"/>
                  </a:cubicBezTo>
                  <a:cubicBezTo>
                    <a:pt x="4557" y="4157"/>
                    <a:pt x="4563" y="4110"/>
                    <a:pt x="4563" y="4057"/>
                  </a:cubicBezTo>
                  <a:cubicBezTo>
                    <a:pt x="4563" y="3856"/>
                    <a:pt x="4475" y="3674"/>
                    <a:pt x="4333" y="3556"/>
                  </a:cubicBezTo>
                  <a:cubicBezTo>
                    <a:pt x="4975" y="29"/>
                    <a:pt x="4975" y="29"/>
                    <a:pt x="4975" y="29"/>
                  </a:cubicBezTo>
                  <a:cubicBezTo>
                    <a:pt x="4622" y="0"/>
                    <a:pt x="4622" y="0"/>
                    <a:pt x="4622" y="0"/>
                  </a:cubicBezTo>
                  <a:cubicBezTo>
                    <a:pt x="3674" y="3168"/>
                    <a:pt x="3674" y="3168"/>
                    <a:pt x="3674" y="3168"/>
                  </a:cubicBezTo>
                  <a:cubicBezTo>
                    <a:pt x="3792" y="3415"/>
                    <a:pt x="3792" y="3415"/>
                    <a:pt x="3792" y="3415"/>
                  </a:cubicBezTo>
                  <a:cubicBezTo>
                    <a:pt x="3515" y="3468"/>
                    <a:pt x="3303" y="3692"/>
                    <a:pt x="3268" y="3968"/>
                  </a:cubicBezTo>
                  <a:cubicBezTo>
                    <a:pt x="2967" y="3886"/>
                    <a:pt x="2967" y="3886"/>
                    <a:pt x="2967" y="3886"/>
                  </a:cubicBezTo>
                  <a:cubicBezTo>
                    <a:pt x="0" y="5346"/>
                    <a:pt x="0" y="5346"/>
                    <a:pt x="0" y="5346"/>
                  </a:cubicBezTo>
                  <a:cubicBezTo>
                    <a:pt x="88" y="5688"/>
                    <a:pt x="88" y="5688"/>
                    <a:pt x="88" y="5688"/>
                  </a:cubicBezTo>
                  <a:cubicBezTo>
                    <a:pt x="3421" y="4481"/>
                    <a:pt x="3421" y="4481"/>
                    <a:pt x="3421" y="4481"/>
                  </a:cubicBezTo>
                  <a:cubicBezTo>
                    <a:pt x="3515" y="4586"/>
                    <a:pt x="3639" y="4663"/>
                    <a:pt x="3780" y="4693"/>
                  </a:cubicBezTo>
                  <a:cubicBezTo>
                    <a:pt x="3556" y="13659"/>
                    <a:pt x="3556" y="13659"/>
                    <a:pt x="3556" y="13659"/>
                  </a:cubicBezTo>
                  <a:cubicBezTo>
                    <a:pt x="4563" y="13659"/>
                    <a:pt x="4563" y="13659"/>
                    <a:pt x="4563" y="13659"/>
                  </a:cubicBezTo>
                  <a:cubicBezTo>
                    <a:pt x="4098" y="4681"/>
                    <a:pt x="4098" y="4681"/>
                    <a:pt x="4098" y="4681"/>
                  </a:cubicBezTo>
                  <a:cubicBezTo>
                    <a:pt x="4139" y="4663"/>
                    <a:pt x="4186" y="4645"/>
                    <a:pt x="4228" y="4622"/>
                  </a:cubicBezTo>
                  <a:lnTo>
                    <a:pt x="7136" y="6747"/>
                  </a:lnTo>
                </a:path>
              </a:pathLst>
            </a:custGeom>
            <a:solidFill>
              <a:schemeClr val="bg1">
                <a:lumMod val="65000"/>
                <a:lumOff val="35000"/>
              </a:schemeClr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48449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000"/>
                            </p:stCondLst>
                            <p:childTnLst>
                              <p:par>
                                <p:cTn id="9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58" grpId="0"/>
      <p:bldP spid="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89667" y="48132"/>
            <a:ext cx="82126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latin typeface="Calibri" charset="0"/>
                <a:ea typeface="Calibri" charset="0"/>
                <a:cs typeface="Calibri" charset="0"/>
              </a:rPr>
              <a:t>Types of PPPs</a:t>
            </a:r>
            <a:endParaRPr lang="en-US" sz="46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989667" y="-144975"/>
            <a:ext cx="82126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latin typeface="Calibri" charset="0"/>
                <a:ea typeface="Calibri" charset="0"/>
                <a:cs typeface="Calibri" charset="0"/>
              </a:rPr>
              <a:t>Types of PPPs</a:t>
            </a:r>
            <a:endParaRPr lang="en-US" sz="4600" b="1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71738" y="-71336"/>
            <a:ext cx="1241738" cy="1241335"/>
            <a:chOff x="-71738" y="-71336"/>
            <a:chExt cx="1241738" cy="1241335"/>
          </a:xfrm>
        </p:grpSpPr>
        <p:sp>
          <p:nvSpPr>
            <p:cNvPr id="119" name="Rectangle 118"/>
            <p:cNvSpPr/>
            <p:nvPr/>
          </p:nvSpPr>
          <p:spPr>
            <a:xfrm rot="5400000">
              <a:off x="63131" y="-206201"/>
              <a:ext cx="972000" cy="12417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-71738" y="-71336"/>
              <a:ext cx="972000" cy="1241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 rot="5400000">
              <a:off x="-71738" y="-71333"/>
              <a:ext cx="972000" cy="9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90000" y="90000"/>
              <a:ext cx="972000" cy="972000"/>
              <a:chOff x="159850" y="138600"/>
              <a:chExt cx="972000" cy="972000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159850" y="138600"/>
                <a:ext cx="972000" cy="972000"/>
              </a:xfrm>
              <a:prstGeom prst="rect">
                <a:avLst/>
              </a:prstGeom>
              <a:solidFill>
                <a:srgbClr val="0015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7" name="Picture 5" descr="Picture 5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316666" y="205500"/>
                <a:ext cx="658368" cy="838200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glow>
                  <a:srgbClr val="002060"/>
                </a:glow>
              </a:effectLst>
            </p:spPr>
          </p:pic>
        </p:grpSp>
      </p:grpSp>
      <p:sp>
        <p:nvSpPr>
          <p:cNvPr id="121" name="TextBox 120"/>
          <p:cNvSpPr txBox="1"/>
          <p:nvPr/>
        </p:nvSpPr>
        <p:spPr>
          <a:xfrm>
            <a:off x="1989667" y="89575"/>
            <a:ext cx="82126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Transaction Advisory Services</a:t>
            </a:r>
            <a:endParaRPr lang="en-US" sz="4600" b="1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5376000" y="925260"/>
            <a:ext cx="1440000" cy="5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277626" y="1168740"/>
            <a:ext cx="1714054" cy="1663735"/>
            <a:chOff x="9277626" y="1168740"/>
            <a:chExt cx="1714054" cy="1663735"/>
          </a:xfrm>
        </p:grpSpPr>
        <p:sp>
          <p:nvSpPr>
            <p:cNvPr id="128" name="Teardrop 127"/>
            <p:cNvSpPr/>
            <p:nvPr/>
          </p:nvSpPr>
          <p:spPr bwMode="auto">
            <a:xfrm rot="8100000">
              <a:off x="9851091" y="1168740"/>
              <a:ext cx="556538" cy="556683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59" tIns="30479" rIns="60959" bIns="30479" anchor="ctr"/>
            <a:lstStyle/>
            <a:p>
              <a:pPr algn="ctr">
                <a:defRPr/>
              </a:pPr>
              <a:endParaRPr lang="en-US" sz="900" dirty="0">
                <a:solidFill>
                  <a:srgbClr val="173E44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9" name="Content Placeholder 2"/>
            <p:cNvSpPr txBox="1">
              <a:spLocks/>
            </p:cNvSpPr>
            <p:nvPr/>
          </p:nvSpPr>
          <p:spPr bwMode="auto">
            <a:xfrm>
              <a:off x="9277626" y="1816440"/>
              <a:ext cx="1714054" cy="101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0959" tIns="30479" rIns="60959" bIns="30479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sz="1600" dirty="0" smtClean="0">
                  <a:solidFill>
                    <a:srgbClr val="173E44"/>
                  </a:solidFill>
                  <a:ea typeface="Calibri" charset="0"/>
                  <a:cs typeface="Calibri" charset="0"/>
                </a:rPr>
                <a:t>Credit Report</a:t>
              </a:r>
              <a:endParaRPr lang="en-US" sz="1600" dirty="0">
                <a:solidFill>
                  <a:srgbClr val="173E44"/>
                </a:solidFill>
                <a:ea typeface="Calibri" charset="0"/>
                <a:cs typeface="Calibri" charset="0"/>
              </a:endParaRPr>
            </a:p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sz="1200" dirty="0" smtClean="0">
                  <a:solidFill>
                    <a:srgbClr val="173E44"/>
                  </a:solidFill>
                  <a:ea typeface="Calibri" charset="0"/>
                  <a:cs typeface="Calibri" charset="0"/>
                </a:rPr>
                <a:t>Creditworthiness Report and </a:t>
              </a:r>
              <a:r>
                <a:rPr lang="en-US" sz="1200" dirty="0">
                  <a:solidFill>
                    <a:srgbClr val="173E44"/>
                  </a:solidFill>
                  <a:ea typeface="Calibri" charset="0"/>
                  <a:cs typeface="Calibri" charset="0"/>
                </a:rPr>
                <a:t>fact-checking </a:t>
              </a:r>
              <a:r>
                <a:rPr lang="en-US" sz="1200" dirty="0" smtClean="0">
                  <a:solidFill>
                    <a:srgbClr val="173E44"/>
                  </a:solidFill>
                  <a:ea typeface="Calibri" charset="0"/>
                  <a:cs typeface="Calibri" charset="0"/>
                </a:rPr>
                <a:t>for lenders and underwriters</a:t>
              </a:r>
              <a:endParaRPr lang="en-US" sz="1200" dirty="0">
                <a:solidFill>
                  <a:srgbClr val="173E44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130" name="Freeform 429"/>
            <p:cNvSpPr>
              <a:spLocks noChangeArrowheads="1"/>
            </p:cNvSpPr>
            <p:nvPr/>
          </p:nvSpPr>
          <p:spPr bwMode="auto">
            <a:xfrm>
              <a:off x="9999254" y="1293968"/>
              <a:ext cx="302126" cy="300039"/>
            </a:xfrm>
            <a:custGeom>
              <a:avLst/>
              <a:gdLst>
                <a:gd name="T0" fmla="*/ 1162 w 1230"/>
                <a:gd name="T1" fmla="*/ 383 h 1221"/>
                <a:gd name="T2" fmla="*/ 1112 w 1230"/>
                <a:gd name="T3" fmla="*/ 433 h 1221"/>
                <a:gd name="T4" fmla="*/ 794 w 1230"/>
                <a:gd name="T5" fmla="*/ 116 h 1221"/>
                <a:gd name="T6" fmla="*/ 844 w 1230"/>
                <a:gd name="T7" fmla="*/ 57 h 1221"/>
                <a:gd name="T8" fmla="*/ 1061 w 1230"/>
                <a:gd name="T9" fmla="*/ 57 h 1221"/>
                <a:gd name="T10" fmla="*/ 1162 w 1230"/>
                <a:gd name="T11" fmla="*/ 166 h 1221"/>
                <a:gd name="T12" fmla="*/ 1162 w 1230"/>
                <a:gd name="T13" fmla="*/ 383 h 1221"/>
                <a:gd name="T14" fmla="*/ 418 w 1230"/>
                <a:gd name="T15" fmla="*/ 1019 h 1221"/>
                <a:gd name="T16" fmla="*/ 418 w 1230"/>
                <a:gd name="T17" fmla="*/ 1077 h 1221"/>
                <a:gd name="T18" fmla="*/ 468 w 1230"/>
                <a:gd name="T19" fmla="*/ 1077 h 1221"/>
                <a:gd name="T20" fmla="*/ 1061 w 1230"/>
                <a:gd name="T21" fmla="*/ 484 h 1221"/>
                <a:gd name="T22" fmla="*/ 1003 w 1230"/>
                <a:gd name="T23" fmla="*/ 433 h 1221"/>
                <a:gd name="T24" fmla="*/ 418 w 1230"/>
                <a:gd name="T25" fmla="*/ 1019 h 1221"/>
                <a:gd name="T26" fmla="*/ 150 w 1230"/>
                <a:gd name="T27" fmla="*/ 751 h 1221"/>
                <a:gd name="T28" fmla="*/ 150 w 1230"/>
                <a:gd name="T29" fmla="*/ 810 h 1221"/>
                <a:gd name="T30" fmla="*/ 209 w 1230"/>
                <a:gd name="T31" fmla="*/ 810 h 1221"/>
                <a:gd name="T32" fmla="*/ 794 w 1230"/>
                <a:gd name="T33" fmla="*/ 216 h 1221"/>
                <a:gd name="T34" fmla="*/ 735 w 1230"/>
                <a:gd name="T35" fmla="*/ 166 h 1221"/>
                <a:gd name="T36" fmla="*/ 150 w 1230"/>
                <a:gd name="T37" fmla="*/ 751 h 1221"/>
                <a:gd name="T38" fmla="*/ 844 w 1230"/>
                <a:gd name="T39" fmla="*/ 275 h 1221"/>
                <a:gd name="T40" fmla="*/ 259 w 1230"/>
                <a:gd name="T41" fmla="*/ 860 h 1221"/>
                <a:gd name="T42" fmla="*/ 259 w 1230"/>
                <a:gd name="T43" fmla="*/ 969 h 1221"/>
                <a:gd name="T44" fmla="*/ 367 w 1230"/>
                <a:gd name="T45" fmla="*/ 969 h 1221"/>
                <a:gd name="T46" fmla="*/ 953 w 1230"/>
                <a:gd name="T47" fmla="*/ 383 h 1221"/>
                <a:gd name="T48" fmla="*/ 844 w 1230"/>
                <a:gd name="T49" fmla="*/ 275 h 1221"/>
                <a:gd name="T50" fmla="*/ 367 w 1230"/>
                <a:gd name="T51" fmla="*/ 1127 h 1221"/>
                <a:gd name="T52" fmla="*/ 334 w 1230"/>
                <a:gd name="T53" fmla="*/ 1061 h 1221"/>
                <a:gd name="T54" fmla="*/ 309 w 1230"/>
                <a:gd name="T55" fmla="*/ 1061 h 1221"/>
                <a:gd name="T56" fmla="*/ 209 w 1230"/>
                <a:gd name="T57" fmla="*/ 1019 h 1221"/>
                <a:gd name="T58" fmla="*/ 158 w 1230"/>
                <a:gd name="T59" fmla="*/ 910 h 1221"/>
                <a:gd name="T60" fmla="*/ 167 w 1230"/>
                <a:gd name="T61" fmla="*/ 893 h 1221"/>
                <a:gd name="T62" fmla="*/ 100 w 1230"/>
                <a:gd name="T63" fmla="*/ 860 h 1221"/>
                <a:gd name="T64" fmla="*/ 92 w 1230"/>
                <a:gd name="T65" fmla="*/ 852 h 1221"/>
                <a:gd name="T66" fmla="*/ 0 w 1230"/>
                <a:gd name="T67" fmla="*/ 1220 h 1221"/>
                <a:gd name="T68" fmla="*/ 367 w 1230"/>
                <a:gd name="T69" fmla="*/ 1127 h 1221"/>
                <a:gd name="T70" fmla="*/ 367 w 1230"/>
                <a:gd name="T71" fmla="*/ 1127 h 1221"/>
                <a:gd name="T72" fmla="*/ 367 w 1230"/>
                <a:gd name="T73" fmla="*/ 1127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0" h="1221">
                  <a:moveTo>
                    <a:pt x="1162" y="383"/>
                  </a:moveTo>
                  <a:cubicBezTo>
                    <a:pt x="1112" y="433"/>
                    <a:pt x="1112" y="433"/>
                    <a:pt x="1112" y="433"/>
                  </a:cubicBezTo>
                  <a:cubicBezTo>
                    <a:pt x="794" y="116"/>
                    <a:pt x="794" y="116"/>
                    <a:pt x="794" y="116"/>
                  </a:cubicBezTo>
                  <a:cubicBezTo>
                    <a:pt x="844" y="57"/>
                    <a:pt x="844" y="57"/>
                    <a:pt x="844" y="57"/>
                  </a:cubicBezTo>
                  <a:cubicBezTo>
                    <a:pt x="903" y="0"/>
                    <a:pt x="1003" y="0"/>
                    <a:pt x="1061" y="57"/>
                  </a:cubicBezTo>
                  <a:cubicBezTo>
                    <a:pt x="1162" y="166"/>
                    <a:pt x="1162" y="166"/>
                    <a:pt x="1162" y="166"/>
                  </a:cubicBezTo>
                  <a:cubicBezTo>
                    <a:pt x="1229" y="225"/>
                    <a:pt x="1229" y="325"/>
                    <a:pt x="1162" y="383"/>
                  </a:cubicBezTo>
                  <a:close/>
                  <a:moveTo>
                    <a:pt x="418" y="1019"/>
                  </a:moveTo>
                  <a:cubicBezTo>
                    <a:pt x="401" y="1035"/>
                    <a:pt x="401" y="1061"/>
                    <a:pt x="418" y="1077"/>
                  </a:cubicBezTo>
                  <a:cubicBezTo>
                    <a:pt x="434" y="1086"/>
                    <a:pt x="459" y="1086"/>
                    <a:pt x="468" y="1077"/>
                  </a:cubicBezTo>
                  <a:cubicBezTo>
                    <a:pt x="1061" y="484"/>
                    <a:pt x="1061" y="484"/>
                    <a:pt x="1061" y="484"/>
                  </a:cubicBezTo>
                  <a:cubicBezTo>
                    <a:pt x="1003" y="433"/>
                    <a:pt x="1003" y="433"/>
                    <a:pt x="1003" y="433"/>
                  </a:cubicBezTo>
                  <a:lnTo>
                    <a:pt x="418" y="1019"/>
                  </a:lnTo>
                  <a:close/>
                  <a:moveTo>
                    <a:pt x="150" y="751"/>
                  </a:moveTo>
                  <a:cubicBezTo>
                    <a:pt x="133" y="768"/>
                    <a:pt x="133" y="793"/>
                    <a:pt x="150" y="810"/>
                  </a:cubicBezTo>
                  <a:cubicBezTo>
                    <a:pt x="167" y="818"/>
                    <a:pt x="192" y="818"/>
                    <a:pt x="209" y="810"/>
                  </a:cubicBezTo>
                  <a:cubicBezTo>
                    <a:pt x="794" y="216"/>
                    <a:pt x="794" y="216"/>
                    <a:pt x="794" y="216"/>
                  </a:cubicBezTo>
                  <a:cubicBezTo>
                    <a:pt x="735" y="166"/>
                    <a:pt x="735" y="166"/>
                    <a:pt x="735" y="166"/>
                  </a:cubicBezTo>
                  <a:lnTo>
                    <a:pt x="150" y="751"/>
                  </a:lnTo>
                  <a:close/>
                  <a:moveTo>
                    <a:pt x="844" y="275"/>
                  </a:moveTo>
                  <a:cubicBezTo>
                    <a:pt x="259" y="860"/>
                    <a:pt x="259" y="860"/>
                    <a:pt x="259" y="860"/>
                  </a:cubicBezTo>
                  <a:cubicBezTo>
                    <a:pt x="225" y="893"/>
                    <a:pt x="225" y="935"/>
                    <a:pt x="259" y="969"/>
                  </a:cubicBezTo>
                  <a:cubicBezTo>
                    <a:pt x="284" y="994"/>
                    <a:pt x="334" y="994"/>
                    <a:pt x="367" y="969"/>
                  </a:cubicBezTo>
                  <a:cubicBezTo>
                    <a:pt x="953" y="383"/>
                    <a:pt x="953" y="383"/>
                    <a:pt x="953" y="383"/>
                  </a:cubicBezTo>
                  <a:lnTo>
                    <a:pt x="844" y="275"/>
                  </a:lnTo>
                  <a:close/>
                  <a:moveTo>
                    <a:pt x="367" y="1127"/>
                  </a:moveTo>
                  <a:cubicBezTo>
                    <a:pt x="351" y="1111"/>
                    <a:pt x="343" y="1086"/>
                    <a:pt x="334" y="1061"/>
                  </a:cubicBezTo>
                  <a:cubicBezTo>
                    <a:pt x="326" y="1061"/>
                    <a:pt x="317" y="1061"/>
                    <a:pt x="309" y="1061"/>
                  </a:cubicBezTo>
                  <a:cubicBezTo>
                    <a:pt x="276" y="1061"/>
                    <a:pt x="234" y="1052"/>
                    <a:pt x="209" y="1019"/>
                  </a:cubicBezTo>
                  <a:cubicBezTo>
                    <a:pt x="175" y="994"/>
                    <a:pt x="158" y="952"/>
                    <a:pt x="158" y="910"/>
                  </a:cubicBezTo>
                  <a:cubicBezTo>
                    <a:pt x="158" y="910"/>
                    <a:pt x="158" y="902"/>
                    <a:pt x="167" y="893"/>
                  </a:cubicBezTo>
                  <a:cubicBezTo>
                    <a:pt x="142" y="885"/>
                    <a:pt x="117" y="877"/>
                    <a:pt x="100" y="860"/>
                  </a:cubicBezTo>
                  <a:lnTo>
                    <a:pt x="92" y="852"/>
                  </a:lnTo>
                  <a:cubicBezTo>
                    <a:pt x="0" y="1220"/>
                    <a:pt x="0" y="1220"/>
                    <a:pt x="0" y="1220"/>
                  </a:cubicBezTo>
                  <a:cubicBezTo>
                    <a:pt x="367" y="1127"/>
                    <a:pt x="367" y="1127"/>
                    <a:pt x="367" y="1127"/>
                  </a:cubicBezTo>
                  <a:close/>
                  <a:moveTo>
                    <a:pt x="367" y="1127"/>
                  </a:moveTo>
                  <a:lnTo>
                    <a:pt x="367" y="112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lIns="60959" tIns="30479" rIns="60959" bIns="30479" anchor="ctr"/>
            <a:lstStyle/>
            <a:p>
              <a:pPr>
                <a:defRPr/>
              </a:pPr>
              <a:endParaRPr lang="en-US" sz="900" dirty="0">
                <a:solidFill>
                  <a:srgbClr val="173E44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277626" y="2970827"/>
            <a:ext cx="1714054" cy="1663730"/>
            <a:chOff x="9277626" y="2970827"/>
            <a:chExt cx="1714054" cy="1663730"/>
          </a:xfrm>
        </p:grpSpPr>
        <p:sp>
          <p:nvSpPr>
            <p:cNvPr id="170" name="Teardrop 169"/>
            <p:cNvSpPr/>
            <p:nvPr/>
          </p:nvSpPr>
          <p:spPr bwMode="auto">
            <a:xfrm rot="8100000">
              <a:off x="9851091" y="2970827"/>
              <a:ext cx="556538" cy="556683"/>
            </a:xfrm>
            <a:prstGeom prst="teardrop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59" tIns="30479" rIns="60959" bIns="30479" anchor="ctr"/>
            <a:lstStyle/>
            <a:p>
              <a:pPr algn="ctr">
                <a:defRPr/>
              </a:pPr>
              <a:endParaRPr lang="en-US" sz="900" dirty="0">
                <a:solidFill>
                  <a:srgbClr val="173E44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71" name="Content Placeholder 2"/>
            <p:cNvSpPr txBox="1">
              <a:spLocks/>
            </p:cNvSpPr>
            <p:nvPr/>
          </p:nvSpPr>
          <p:spPr bwMode="auto">
            <a:xfrm>
              <a:off x="9277626" y="3618522"/>
              <a:ext cx="1714054" cy="101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0959" tIns="30479" rIns="60959" bIns="30479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sz="1600" dirty="0" smtClean="0">
                  <a:solidFill>
                    <a:srgbClr val="173E44"/>
                  </a:solidFill>
                  <a:ea typeface="Calibri" charset="0"/>
                  <a:cs typeface="Calibri" charset="0"/>
                </a:rPr>
                <a:t>Financial Structure</a:t>
              </a:r>
              <a:endParaRPr lang="en-US" sz="1600" dirty="0">
                <a:solidFill>
                  <a:srgbClr val="173E44"/>
                </a:solidFill>
                <a:ea typeface="Calibri" charset="0"/>
                <a:cs typeface="Calibri" charset="0"/>
              </a:endParaRPr>
            </a:p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sz="1200" dirty="0" smtClean="0">
                  <a:solidFill>
                    <a:srgbClr val="173E44"/>
                  </a:solidFill>
                  <a:ea typeface="Calibri" charset="0"/>
                  <a:cs typeface="Calibri" charset="0"/>
                </a:rPr>
                <a:t>Advisory and Structuring of Debt/Equity Model, Trade Finance Advisory</a:t>
              </a:r>
              <a:endParaRPr lang="en-US" sz="1200" dirty="0">
                <a:solidFill>
                  <a:srgbClr val="173E44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172" name="Freeform 298"/>
            <p:cNvSpPr>
              <a:spLocks noChangeArrowheads="1"/>
            </p:cNvSpPr>
            <p:nvPr/>
          </p:nvSpPr>
          <p:spPr bwMode="auto">
            <a:xfrm>
              <a:off x="9954989" y="3082627"/>
              <a:ext cx="345922" cy="346012"/>
            </a:xfrm>
            <a:custGeom>
              <a:avLst/>
              <a:gdLst>
                <a:gd name="T0" fmla="*/ 852 w 1606"/>
                <a:gd name="T1" fmla="*/ 0 h 1607"/>
                <a:gd name="T2" fmla="*/ 0 w 1606"/>
                <a:gd name="T3" fmla="*/ 753 h 1607"/>
                <a:gd name="T4" fmla="*/ 752 w 1606"/>
                <a:gd name="T5" fmla="*/ 1606 h 1607"/>
                <a:gd name="T6" fmla="*/ 1605 w 1606"/>
                <a:gd name="T7" fmla="*/ 853 h 1607"/>
                <a:gd name="T8" fmla="*/ 501 w 1606"/>
                <a:gd name="T9" fmla="*/ 176 h 1607"/>
                <a:gd name="T10" fmla="*/ 217 w 1606"/>
                <a:gd name="T11" fmla="*/ 427 h 1607"/>
                <a:gd name="T12" fmla="*/ 158 w 1606"/>
                <a:gd name="T13" fmla="*/ 535 h 1607"/>
                <a:gd name="T14" fmla="*/ 317 w 1606"/>
                <a:gd name="T15" fmla="*/ 753 h 1607"/>
                <a:gd name="T16" fmla="*/ 158 w 1606"/>
                <a:gd name="T17" fmla="*/ 535 h 1607"/>
                <a:gd name="T18" fmla="*/ 317 w 1606"/>
                <a:gd name="T19" fmla="*/ 853 h 1607"/>
                <a:gd name="T20" fmla="*/ 158 w 1606"/>
                <a:gd name="T21" fmla="*/ 1071 h 1607"/>
                <a:gd name="T22" fmla="*/ 217 w 1606"/>
                <a:gd name="T23" fmla="*/ 1179 h 1607"/>
                <a:gd name="T24" fmla="*/ 501 w 1606"/>
                <a:gd name="T25" fmla="*/ 1430 h 1607"/>
                <a:gd name="T26" fmla="*/ 752 w 1606"/>
                <a:gd name="T27" fmla="*/ 1497 h 1607"/>
                <a:gd name="T28" fmla="*/ 752 w 1606"/>
                <a:gd name="T29" fmla="*/ 1179 h 1607"/>
                <a:gd name="T30" fmla="*/ 752 w 1606"/>
                <a:gd name="T31" fmla="*/ 1071 h 1607"/>
                <a:gd name="T32" fmla="*/ 426 w 1606"/>
                <a:gd name="T33" fmla="*/ 853 h 1607"/>
                <a:gd name="T34" fmla="*/ 752 w 1606"/>
                <a:gd name="T35" fmla="*/ 1071 h 1607"/>
                <a:gd name="T36" fmla="*/ 426 w 1606"/>
                <a:gd name="T37" fmla="*/ 753 h 1607"/>
                <a:gd name="T38" fmla="*/ 752 w 1606"/>
                <a:gd name="T39" fmla="*/ 535 h 1607"/>
                <a:gd name="T40" fmla="*/ 752 w 1606"/>
                <a:gd name="T41" fmla="*/ 427 h 1607"/>
                <a:gd name="T42" fmla="*/ 752 w 1606"/>
                <a:gd name="T43" fmla="*/ 109 h 1607"/>
                <a:gd name="T44" fmla="*/ 1387 w 1606"/>
                <a:gd name="T45" fmla="*/ 427 h 1607"/>
                <a:gd name="T46" fmla="*/ 1103 w 1606"/>
                <a:gd name="T47" fmla="*/ 176 h 1607"/>
                <a:gd name="T48" fmla="*/ 852 w 1606"/>
                <a:gd name="T49" fmla="*/ 109 h 1607"/>
                <a:gd name="T50" fmla="*/ 852 w 1606"/>
                <a:gd name="T51" fmla="*/ 427 h 1607"/>
                <a:gd name="T52" fmla="*/ 852 w 1606"/>
                <a:gd name="T53" fmla="*/ 535 h 1607"/>
                <a:gd name="T54" fmla="*/ 1178 w 1606"/>
                <a:gd name="T55" fmla="*/ 753 h 1607"/>
                <a:gd name="T56" fmla="*/ 852 w 1606"/>
                <a:gd name="T57" fmla="*/ 535 h 1607"/>
                <a:gd name="T58" fmla="*/ 1178 w 1606"/>
                <a:gd name="T59" fmla="*/ 853 h 1607"/>
                <a:gd name="T60" fmla="*/ 852 w 1606"/>
                <a:gd name="T61" fmla="*/ 1071 h 1607"/>
                <a:gd name="T62" fmla="*/ 852 w 1606"/>
                <a:gd name="T63" fmla="*/ 1497 h 1607"/>
                <a:gd name="T64" fmla="*/ 1120 w 1606"/>
                <a:gd name="T65" fmla="*/ 1179 h 1607"/>
                <a:gd name="T66" fmla="*/ 1103 w 1606"/>
                <a:gd name="T67" fmla="*/ 1430 h 1607"/>
                <a:gd name="T68" fmla="*/ 1387 w 1606"/>
                <a:gd name="T69" fmla="*/ 1179 h 1607"/>
                <a:gd name="T70" fmla="*/ 1446 w 1606"/>
                <a:gd name="T71" fmla="*/ 1071 h 1607"/>
                <a:gd name="T72" fmla="*/ 1287 w 1606"/>
                <a:gd name="T73" fmla="*/ 853 h 1607"/>
                <a:gd name="T74" fmla="*/ 1446 w 1606"/>
                <a:gd name="T75" fmla="*/ 1071 h 1607"/>
                <a:gd name="T76" fmla="*/ 1254 w 1606"/>
                <a:gd name="T77" fmla="*/ 535 h 1607"/>
                <a:gd name="T78" fmla="*/ 1496 w 1606"/>
                <a:gd name="T79" fmla="*/ 753 h 1607"/>
                <a:gd name="T80" fmla="*/ 1287 w 1606"/>
                <a:gd name="T81" fmla="*/ 753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06" h="1607">
                  <a:moveTo>
                    <a:pt x="1605" y="753"/>
                  </a:moveTo>
                  <a:cubicBezTo>
                    <a:pt x="1580" y="352"/>
                    <a:pt x="1254" y="26"/>
                    <a:pt x="852" y="0"/>
                  </a:cubicBezTo>
                  <a:cubicBezTo>
                    <a:pt x="752" y="0"/>
                    <a:pt x="752" y="0"/>
                    <a:pt x="752" y="0"/>
                  </a:cubicBezTo>
                  <a:cubicBezTo>
                    <a:pt x="351" y="26"/>
                    <a:pt x="25" y="352"/>
                    <a:pt x="0" y="753"/>
                  </a:cubicBezTo>
                  <a:cubicBezTo>
                    <a:pt x="0" y="853"/>
                    <a:pt x="0" y="853"/>
                    <a:pt x="0" y="853"/>
                  </a:cubicBezTo>
                  <a:cubicBezTo>
                    <a:pt x="25" y="1255"/>
                    <a:pt x="351" y="1581"/>
                    <a:pt x="752" y="1606"/>
                  </a:cubicBezTo>
                  <a:cubicBezTo>
                    <a:pt x="852" y="1606"/>
                    <a:pt x="852" y="1606"/>
                    <a:pt x="852" y="1606"/>
                  </a:cubicBezTo>
                  <a:cubicBezTo>
                    <a:pt x="1254" y="1581"/>
                    <a:pt x="1580" y="1255"/>
                    <a:pt x="1605" y="853"/>
                  </a:cubicBezTo>
                  <a:cubicBezTo>
                    <a:pt x="1605" y="753"/>
                    <a:pt x="1605" y="753"/>
                    <a:pt x="1605" y="753"/>
                  </a:cubicBezTo>
                  <a:close/>
                  <a:moveTo>
                    <a:pt x="501" y="176"/>
                  </a:moveTo>
                  <a:cubicBezTo>
                    <a:pt x="451" y="243"/>
                    <a:pt x="409" y="327"/>
                    <a:pt x="376" y="427"/>
                  </a:cubicBezTo>
                  <a:cubicBezTo>
                    <a:pt x="217" y="427"/>
                    <a:pt x="217" y="427"/>
                    <a:pt x="217" y="427"/>
                  </a:cubicBezTo>
                  <a:cubicBezTo>
                    <a:pt x="284" y="318"/>
                    <a:pt x="384" y="226"/>
                    <a:pt x="501" y="176"/>
                  </a:cubicBezTo>
                  <a:close/>
                  <a:moveTo>
                    <a:pt x="158" y="535"/>
                  </a:moveTo>
                  <a:cubicBezTo>
                    <a:pt x="351" y="535"/>
                    <a:pt x="351" y="535"/>
                    <a:pt x="351" y="535"/>
                  </a:cubicBezTo>
                  <a:cubicBezTo>
                    <a:pt x="334" y="602"/>
                    <a:pt x="326" y="678"/>
                    <a:pt x="317" y="753"/>
                  </a:cubicBezTo>
                  <a:cubicBezTo>
                    <a:pt x="108" y="753"/>
                    <a:pt x="108" y="753"/>
                    <a:pt x="108" y="753"/>
                  </a:cubicBezTo>
                  <a:cubicBezTo>
                    <a:pt x="108" y="678"/>
                    <a:pt x="133" y="602"/>
                    <a:pt x="158" y="535"/>
                  </a:cubicBezTo>
                  <a:close/>
                  <a:moveTo>
                    <a:pt x="108" y="853"/>
                  </a:moveTo>
                  <a:cubicBezTo>
                    <a:pt x="317" y="853"/>
                    <a:pt x="317" y="853"/>
                    <a:pt x="317" y="853"/>
                  </a:cubicBezTo>
                  <a:cubicBezTo>
                    <a:pt x="326" y="929"/>
                    <a:pt x="334" y="1004"/>
                    <a:pt x="351" y="1071"/>
                  </a:cubicBezTo>
                  <a:cubicBezTo>
                    <a:pt x="158" y="1071"/>
                    <a:pt x="158" y="1071"/>
                    <a:pt x="158" y="1071"/>
                  </a:cubicBezTo>
                  <a:cubicBezTo>
                    <a:pt x="133" y="1004"/>
                    <a:pt x="108" y="929"/>
                    <a:pt x="108" y="853"/>
                  </a:cubicBezTo>
                  <a:close/>
                  <a:moveTo>
                    <a:pt x="217" y="1179"/>
                  </a:moveTo>
                  <a:cubicBezTo>
                    <a:pt x="376" y="1179"/>
                    <a:pt x="376" y="1179"/>
                    <a:pt x="376" y="1179"/>
                  </a:cubicBezTo>
                  <a:cubicBezTo>
                    <a:pt x="409" y="1280"/>
                    <a:pt x="451" y="1363"/>
                    <a:pt x="501" y="1430"/>
                  </a:cubicBezTo>
                  <a:cubicBezTo>
                    <a:pt x="384" y="1380"/>
                    <a:pt x="284" y="1288"/>
                    <a:pt x="217" y="1179"/>
                  </a:cubicBezTo>
                  <a:close/>
                  <a:moveTo>
                    <a:pt x="752" y="1497"/>
                  </a:moveTo>
                  <a:cubicBezTo>
                    <a:pt x="635" y="1464"/>
                    <a:pt x="543" y="1346"/>
                    <a:pt x="484" y="1179"/>
                  </a:cubicBezTo>
                  <a:cubicBezTo>
                    <a:pt x="752" y="1179"/>
                    <a:pt x="752" y="1179"/>
                    <a:pt x="752" y="1179"/>
                  </a:cubicBezTo>
                  <a:lnTo>
                    <a:pt x="752" y="1497"/>
                  </a:lnTo>
                  <a:close/>
                  <a:moveTo>
                    <a:pt x="752" y="1071"/>
                  </a:moveTo>
                  <a:cubicBezTo>
                    <a:pt x="459" y="1071"/>
                    <a:pt x="459" y="1071"/>
                    <a:pt x="459" y="1071"/>
                  </a:cubicBezTo>
                  <a:cubicBezTo>
                    <a:pt x="443" y="1004"/>
                    <a:pt x="434" y="929"/>
                    <a:pt x="426" y="853"/>
                  </a:cubicBezTo>
                  <a:cubicBezTo>
                    <a:pt x="752" y="853"/>
                    <a:pt x="752" y="853"/>
                    <a:pt x="752" y="853"/>
                  </a:cubicBezTo>
                  <a:lnTo>
                    <a:pt x="752" y="1071"/>
                  </a:lnTo>
                  <a:close/>
                  <a:moveTo>
                    <a:pt x="752" y="753"/>
                  </a:moveTo>
                  <a:cubicBezTo>
                    <a:pt x="426" y="753"/>
                    <a:pt x="426" y="753"/>
                    <a:pt x="426" y="753"/>
                  </a:cubicBezTo>
                  <a:cubicBezTo>
                    <a:pt x="434" y="678"/>
                    <a:pt x="443" y="602"/>
                    <a:pt x="459" y="535"/>
                  </a:cubicBezTo>
                  <a:cubicBezTo>
                    <a:pt x="752" y="535"/>
                    <a:pt x="752" y="535"/>
                    <a:pt x="752" y="535"/>
                  </a:cubicBezTo>
                  <a:lnTo>
                    <a:pt x="752" y="753"/>
                  </a:lnTo>
                  <a:close/>
                  <a:moveTo>
                    <a:pt x="752" y="427"/>
                  </a:moveTo>
                  <a:cubicBezTo>
                    <a:pt x="484" y="427"/>
                    <a:pt x="484" y="427"/>
                    <a:pt x="484" y="427"/>
                  </a:cubicBezTo>
                  <a:cubicBezTo>
                    <a:pt x="543" y="260"/>
                    <a:pt x="635" y="142"/>
                    <a:pt x="752" y="109"/>
                  </a:cubicBezTo>
                  <a:lnTo>
                    <a:pt x="752" y="427"/>
                  </a:lnTo>
                  <a:close/>
                  <a:moveTo>
                    <a:pt x="1387" y="427"/>
                  </a:moveTo>
                  <a:cubicBezTo>
                    <a:pt x="1229" y="427"/>
                    <a:pt x="1229" y="427"/>
                    <a:pt x="1229" y="427"/>
                  </a:cubicBezTo>
                  <a:cubicBezTo>
                    <a:pt x="1195" y="327"/>
                    <a:pt x="1153" y="243"/>
                    <a:pt x="1103" y="176"/>
                  </a:cubicBezTo>
                  <a:cubicBezTo>
                    <a:pt x="1220" y="226"/>
                    <a:pt x="1320" y="318"/>
                    <a:pt x="1387" y="427"/>
                  </a:cubicBezTo>
                  <a:close/>
                  <a:moveTo>
                    <a:pt x="852" y="109"/>
                  </a:moveTo>
                  <a:cubicBezTo>
                    <a:pt x="969" y="142"/>
                    <a:pt x="1061" y="260"/>
                    <a:pt x="1120" y="427"/>
                  </a:cubicBezTo>
                  <a:cubicBezTo>
                    <a:pt x="852" y="427"/>
                    <a:pt x="852" y="427"/>
                    <a:pt x="852" y="427"/>
                  </a:cubicBezTo>
                  <a:lnTo>
                    <a:pt x="852" y="109"/>
                  </a:lnTo>
                  <a:close/>
                  <a:moveTo>
                    <a:pt x="852" y="535"/>
                  </a:moveTo>
                  <a:cubicBezTo>
                    <a:pt x="1153" y="535"/>
                    <a:pt x="1153" y="535"/>
                    <a:pt x="1153" y="535"/>
                  </a:cubicBezTo>
                  <a:cubicBezTo>
                    <a:pt x="1162" y="602"/>
                    <a:pt x="1170" y="678"/>
                    <a:pt x="1178" y="753"/>
                  </a:cubicBezTo>
                  <a:cubicBezTo>
                    <a:pt x="852" y="753"/>
                    <a:pt x="852" y="753"/>
                    <a:pt x="852" y="753"/>
                  </a:cubicBezTo>
                  <a:lnTo>
                    <a:pt x="852" y="535"/>
                  </a:lnTo>
                  <a:close/>
                  <a:moveTo>
                    <a:pt x="852" y="853"/>
                  </a:moveTo>
                  <a:cubicBezTo>
                    <a:pt x="1178" y="853"/>
                    <a:pt x="1178" y="853"/>
                    <a:pt x="1178" y="853"/>
                  </a:cubicBezTo>
                  <a:cubicBezTo>
                    <a:pt x="1170" y="929"/>
                    <a:pt x="1162" y="1004"/>
                    <a:pt x="1153" y="1071"/>
                  </a:cubicBezTo>
                  <a:cubicBezTo>
                    <a:pt x="852" y="1071"/>
                    <a:pt x="852" y="1071"/>
                    <a:pt x="852" y="1071"/>
                  </a:cubicBezTo>
                  <a:lnTo>
                    <a:pt x="852" y="853"/>
                  </a:lnTo>
                  <a:close/>
                  <a:moveTo>
                    <a:pt x="852" y="1497"/>
                  </a:moveTo>
                  <a:cubicBezTo>
                    <a:pt x="852" y="1179"/>
                    <a:pt x="852" y="1179"/>
                    <a:pt x="852" y="1179"/>
                  </a:cubicBezTo>
                  <a:cubicBezTo>
                    <a:pt x="1120" y="1179"/>
                    <a:pt x="1120" y="1179"/>
                    <a:pt x="1120" y="1179"/>
                  </a:cubicBezTo>
                  <a:cubicBezTo>
                    <a:pt x="1061" y="1346"/>
                    <a:pt x="969" y="1464"/>
                    <a:pt x="852" y="1497"/>
                  </a:cubicBezTo>
                  <a:close/>
                  <a:moveTo>
                    <a:pt x="1103" y="1430"/>
                  </a:moveTo>
                  <a:cubicBezTo>
                    <a:pt x="1153" y="1363"/>
                    <a:pt x="1195" y="1280"/>
                    <a:pt x="1229" y="1179"/>
                  </a:cubicBezTo>
                  <a:cubicBezTo>
                    <a:pt x="1387" y="1179"/>
                    <a:pt x="1387" y="1179"/>
                    <a:pt x="1387" y="1179"/>
                  </a:cubicBezTo>
                  <a:cubicBezTo>
                    <a:pt x="1320" y="1288"/>
                    <a:pt x="1220" y="1380"/>
                    <a:pt x="1103" y="1430"/>
                  </a:cubicBezTo>
                  <a:close/>
                  <a:moveTo>
                    <a:pt x="1446" y="1071"/>
                  </a:moveTo>
                  <a:cubicBezTo>
                    <a:pt x="1254" y="1071"/>
                    <a:pt x="1254" y="1071"/>
                    <a:pt x="1254" y="1071"/>
                  </a:cubicBezTo>
                  <a:cubicBezTo>
                    <a:pt x="1270" y="1004"/>
                    <a:pt x="1279" y="929"/>
                    <a:pt x="1287" y="853"/>
                  </a:cubicBezTo>
                  <a:cubicBezTo>
                    <a:pt x="1496" y="853"/>
                    <a:pt x="1496" y="853"/>
                    <a:pt x="1496" y="853"/>
                  </a:cubicBezTo>
                  <a:cubicBezTo>
                    <a:pt x="1496" y="929"/>
                    <a:pt x="1471" y="1004"/>
                    <a:pt x="1446" y="1071"/>
                  </a:cubicBezTo>
                  <a:close/>
                  <a:moveTo>
                    <a:pt x="1287" y="753"/>
                  </a:moveTo>
                  <a:cubicBezTo>
                    <a:pt x="1279" y="678"/>
                    <a:pt x="1270" y="602"/>
                    <a:pt x="1254" y="535"/>
                  </a:cubicBezTo>
                  <a:cubicBezTo>
                    <a:pt x="1446" y="535"/>
                    <a:pt x="1446" y="535"/>
                    <a:pt x="1446" y="535"/>
                  </a:cubicBezTo>
                  <a:cubicBezTo>
                    <a:pt x="1471" y="602"/>
                    <a:pt x="1496" y="678"/>
                    <a:pt x="1496" y="753"/>
                  </a:cubicBezTo>
                  <a:lnTo>
                    <a:pt x="1287" y="753"/>
                  </a:lnTo>
                  <a:close/>
                  <a:moveTo>
                    <a:pt x="1287" y="753"/>
                  </a:moveTo>
                  <a:lnTo>
                    <a:pt x="1287" y="7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lIns="60959" tIns="30479" rIns="60959" bIns="30479" anchor="ctr"/>
            <a:lstStyle/>
            <a:p>
              <a:pPr>
                <a:defRPr/>
              </a:pPr>
              <a:endParaRPr lang="en-US" sz="900" dirty="0">
                <a:solidFill>
                  <a:srgbClr val="173E44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9277626" y="4841858"/>
            <a:ext cx="1714054" cy="1663735"/>
            <a:chOff x="9278455" y="4841857"/>
            <a:chExt cx="1714500" cy="1663735"/>
          </a:xfrm>
        </p:grpSpPr>
        <p:sp>
          <p:nvSpPr>
            <p:cNvPr id="180" name="Teardrop 179"/>
            <p:cNvSpPr/>
            <p:nvPr/>
          </p:nvSpPr>
          <p:spPr bwMode="auto">
            <a:xfrm rot="8100000">
              <a:off x="9852069" y="4841857"/>
              <a:ext cx="556683" cy="556683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59" tIns="30479" rIns="60959" bIns="30479" anchor="ctr"/>
            <a:lstStyle/>
            <a:p>
              <a:pPr algn="ctr">
                <a:defRPr/>
              </a:pPr>
              <a:endParaRPr lang="en-US" sz="900" dirty="0">
                <a:solidFill>
                  <a:srgbClr val="173E44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81" name="Content Placeholder 2"/>
            <p:cNvSpPr txBox="1">
              <a:spLocks/>
            </p:cNvSpPr>
            <p:nvPr/>
          </p:nvSpPr>
          <p:spPr bwMode="auto">
            <a:xfrm>
              <a:off x="9278455" y="5489557"/>
              <a:ext cx="1714500" cy="101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0959" tIns="30479" rIns="60959" bIns="30479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sz="1600" dirty="0" smtClean="0">
                  <a:solidFill>
                    <a:srgbClr val="173E44"/>
                  </a:solidFill>
                  <a:ea typeface="Calibri" charset="0"/>
                  <a:cs typeface="Calibri" charset="0"/>
                </a:rPr>
                <a:t>Closing Assistance</a:t>
              </a:r>
              <a:endParaRPr lang="en-US" sz="1600" dirty="0">
                <a:solidFill>
                  <a:srgbClr val="173E44"/>
                </a:solidFill>
                <a:ea typeface="Calibri" charset="0"/>
                <a:cs typeface="Calibri" charset="0"/>
              </a:endParaRPr>
            </a:p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sz="1200" dirty="0" smtClean="0">
                  <a:solidFill>
                    <a:srgbClr val="173E44"/>
                  </a:solidFill>
                  <a:ea typeface="Calibri" charset="0"/>
                  <a:cs typeface="Calibri" charset="0"/>
                </a:rPr>
                <a:t>Closing and Post-Closing Assistance, Credit Restructuring.</a:t>
              </a:r>
              <a:endParaRPr lang="en-US" sz="1200" dirty="0">
                <a:solidFill>
                  <a:srgbClr val="173E44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182" name="Freeform 576"/>
            <p:cNvSpPr>
              <a:spLocks noChangeArrowheads="1"/>
            </p:cNvSpPr>
            <p:nvPr/>
          </p:nvSpPr>
          <p:spPr bwMode="auto">
            <a:xfrm>
              <a:off x="9974502" y="4969156"/>
              <a:ext cx="321257" cy="321257"/>
            </a:xfrm>
            <a:custGeom>
              <a:avLst/>
              <a:gdLst>
                <a:gd name="T0" fmla="*/ 1664 w 1690"/>
                <a:gd name="T1" fmla="*/ 1037 h 1690"/>
                <a:gd name="T2" fmla="*/ 1689 w 1690"/>
                <a:gd name="T3" fmla="*/ 1037 h 1690"/>
                <a:gd name="T4" fmla="*/ 1689 w 1690"/>
                <a:gd name="T5" fmla="*/ 669 h 1690"/>
                <a:gd name="T6" fmla="*/ 1446 w 1690"/>
                <a:gd name="T7" fmla="*/ 669 h 1690"/>
                <a:gd name="T8" fmla="*/ 1396 w 1690"/>
                <a:gd name="T9" fmla="*/ 543 h 1690"/>
                <a:gd name="T10" fmla="*/ 1547 w 1690"/>
                <a:gd name="T11" fmla="*/ 393 h 1690"/>
                <a:gd name="T12" fmla="*/ 1572 w 1690"/>
                <a:gd name="T13" fmla="*/ 376 h 1690"/>
                <a:gd name="T14" fmla="*/ 1547 w 1690"/>
                <a:gd name="T15" fmla="*/ 359 h 1690"/>
                <a:gd name="T16" fmla="*/ 1329 w 1690"/>
                <a:gd name="T17" fmla="*/ 134 h 1690"/>
                <a:gd name="T18" fmla="*/ 1312 w 1690"/>
                <a:gd name="T19" fmla="*/ 117 h 1690"/>
                <a:gd name="T20" fmla="*/ 1288 w 1690"/>
                <a:gd name="T21" fmla="*/ 134 h 1690"/>
                <a:gd name="T22" fmla="*/ 1137 w 1690"/>
                <a:gd name="T23" fmla="*/ 284 h 1690"/>
                <a:gd name="T24" fmla="*/ 1020 w 1690"/>
                <a:gd name="T25" fmla="*/ 234 h 1690"/>
                <a:gd name="T26" fmla="*/ 1020 w 1690"/>
                <a:gd name="T27" fmla="*/ 0 h 1690"/>
                <a:gd name="T28" fmla="*/ 660 w 1690"/>
                <a:gd name="T29" fmla="*/ 0 h 1690"/>
                <a:gd name="T30" fmla="*/ 660 w 1690"/>
                <a:gd name="T31" fmla="*/ 234 h 1690"/>
                <a:gd name="T32" fmla="*/ 552 w 1690"/>
                <a:gd name="T33" fmla="*/ 284 h 1690"/>
                <a:gd name="T34" fmla="*/ 401 w 1690"/>
                <a:gd name="T35" fmla="*/ 134 h 1690"/>
                <a:gd name="T36" fmla="*/ 385 w 1690"/>
                <a:gd name="T37" fmla="*/ 117 h 1690"/>
                <a:gd name="T38" fmla="*/ 125 w 1690"/>
                <a:gd name="T39" fmla="*/ 376 h 1690"/>
                <a:gd name="T40" fmla="*/ 142 w 1690"/>
                <a:gd name="T41" fmla="*/ 393 h 1690"/>
                <a:gd name="T42" fmla="*/ 284 w 1690"/>
                <a:gd name="T43" fmla="*/ 535 h 1690"/>
                <a:gd name="T44" fmla="*/ 234 w 1690"/>
                <a:gd name="T45" fmla="*/ 660 h 1690"/>
                <a:gd name="T46" fmla="*/ 0 w 1690"/>
                <a:gd name="T47" fmla="*/ 660 h 1690"/>
                <a:gd name="T48" fmla="*/ 0 w 1690"/>
                <a:gd name="T49" fmla="*/ 1028 h 1690"/>
                <a:gd name="T50" fmla="*/ 234 w 1690"/>
                <a:gd name="T51" fmla="*/ 1028 h 1690"/>
                <a:gd name="T52" fmla="*/ 284 w 1690"/>
                <a:gd name="T53" fmla="*/ 1154 h 1690"/>
                <a:gd name="T54" fmla="*/ 142 w 1690"/>
                <a:gd name="T55" fmla="*/ 1296 h 1690"/>
                <a:gd name="T56" fmla="*/ 125 w 1690"/>
                <a:gd name="T57" fmla="*/ 1312 h 1690"/>
                <a:gd name="T58" fmla="*/ 142 w 1690"/>
                <a:gd name="T59" fmla="*/ 1338 h 1690"/>
                <a:gd name="T60" fmla="*/ 359 w 1690"/>
                <a:gd name="T61" fmla="*/ 1555 h 1690"/>
                <a:gd name="T62" fmla="*/ 385 w 1690"/>
                <a:gd name="T63" fmla="*/ 1572 h 1690"/>
                <a:gd name="T64" fmla="*/ 401 w 1690"/>
                <a:gd name="T65" fmla="*/ 1555 h 1690"/>
                <a:gd name="T66" fmla="*/ 552 w 1690"/>
                <a:gd name="T67" fmla="*/ 1413 h 1690"/>
                <a:gd name="T68" fmla="*/ 669 w 1690"/>
                <a:gd name="T69" fmla="*/ 1455 h 1690"/>
                <a:gd name="T70" fmla="*/ 669 w 1690"/>
                <a:gd name="T71" fmla="*/ 1689 h 1690"/>
                <a:gd name="T72" fmla="*/ 1037 w 1690"/>
                <a:gd name="T73" fmla="*/ 1689 h 1690"/>
                <a:gd name="T74" fmla="*/ 1037 w 1690"/>
                <a:gd name="T75" fmla="*/ 1455 h 1690"/>
                <a:gd name="T76" fmla="*/ 1137 w 1690"/>
                <a:gd name="T77" fmla="*/ 1404 h 1690"/>
                <a:gd name="T78" fmla="*/ 1312 w 1690"/>
                <a:gd name="T79" fmla="*/ 1572 h 1690"/>
                <a:gd name="T80" fmla="*/ 1329 w 1690"/>
                <a:gd name="T81" fmla="*/ 1555 h 1690"/>
                <a:gd name="T82" fmla="*/ 1547 w 1690"/>
                <a:gd name="T83" fmla="*/ 1338 h 1690"/>
                <a:gd name="T84" fmla="*/ 1572 w 1690"/>
                <a:gd name="T85" fmla="*/ 1312 h 1690"/>
                <a:gd name="T86" fmla="*/ 1396 w 1690"/>
                <a:gd name="T87" fmla="*/ 1145 h 1690"/>
                <a:gd name="T88" fmla="*/ 1446 w 1690"/>
                <a:gd name="T89" fmla="*/ 1037 h 1690"/>
                <a:gd name="T90" fmla="*/ 1664 w 1690"/>
                <a:gd name="T91" fmla="*/ 1037 h 1690"/>
                <a:gd name="T92" fmla="*/ 1221 w 1690"/>
                <a:gd name="T93" fmla="*/ 844 h 1690"/>
                <a:gd name="T94" fmla="*/ 844 w 1690"/>
                <a:gd name="T95" fmla="*/ 1229 h 1690"/>
                <a:gd name="T96" fmla="*/ 460 w 1690"/>
                <a:gd name="T97" fmla="*/ 844 h 1690"/>
                <a:gd name="T98" fmla="*/ 844 w 1690"/>
                <a:gd name="T99" fmla="*/ 468 h 1690"/>
                <a:gd name="T100" fmla="*/ 1221 w 1690"/>
                <a:gd name="T101" fmla="*/ 844 h 1690"/>
                <a:gd name="T102" fmla="*/ 1221 w 1690"/>
                <a:gd name="T103" fmla="*/ 844 h 1690"/>
                <a:gd name="T104" fmla="*/ 1221 w 1690"/>
                <a:gd name="T105" fmla="*/ 844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90" h="1690">
                  <a:moveTo>
                    <a:pt x="1664" y="1037"/>
                  </a:moveTo>
                  <a:cubicBezTo>
                    <a:pt x="1689" y="1037"/>
                    <a:pt x="1689" y="1037"/>
                    <a:pt x="1689" y="1037"/>
                  </a:cubicBezTo>
                  <a:cubicBezTo>
                    <a:pt x="1689" y="669"/>
                    <a:pt x="1689" y="669"/>
                    <a:pt x="1689" y="669"/>
                  </a:cubicBezTo>
                  <a:cubicBezTo>
                    <a:pt x="1446" y="669"/>
                    <a:pt x="1446" y="669"/>
                    <a:pt x="1446" y="669"/>
                  </a:cubicBezTo>
                  <a:cubicBezTo>
                    <a:pt x="1438" y="627"/>
                    <a:pt x="1421" y="585"/>
                    <a:pt x="1396" y="543"/>
                  </a:cubicBezTo>
                  <a:cubicBezTo>
                    <a:pt x="1547" y="393"/>
                    <a:pt x="1547" y="393"/>
                    <a:pt x="1547" y="393"/>
                  </a:cubicBezTo>
                  <a:cubicBezTo>
                    <a:pt x="1572" y="376"/>
                    <a:pt x="1572" y="376"/>
                    <a:pt x="1572" y="376"/>
                  </a:cubicBezTo>
                  <a:cubicBezTo>
                    <a:pt x="1547" y="359"/>
                    <a:pt x="1547" y="359"/>
                    <a:pt x="1547" y="359"/>
                  </a:cubicBezTo>
                  <a:cubicBezTo>
                    <a:pt x="1329" y="134"/>
                    <a:pt x="1329" y="134"/>
                    <a:pt x="1329" y="134"/>
                  </a:cubicBezTo>
                  <a:cubicBezTo>
                    <a:pt x="1312" y="117"/>
                    <a:pt x="1312" y="117"/>
                    <a:pt x="1312" y="117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137" y="284"/>
                    <a:pt x="1137" y="284"/>
                    <a:pt x="1137" y="284"/>
                  </a:cubicBezTo>
                  <a:cubicBezTo>
                    <a:pt x="1104" y="267"/>
                    <a:pt x="1062" y="251"/>
                    <a:pt x="1020" y="234"/>
                  </a:cubicBezTo>
                  <a:cubicBezTo>
                    <a:pt x="1020" y="0"/>
                    <a:pt x="1020" y="0"/>
                    <a:pt x="1020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0" y="234"/>
                    <a:pt x="660" y="234"/>
                    <a:pt x="660" y="234"/>
                  </a:cubicBezTo>
                  <a:cubicBezTo>
                    <a:pt x="619" y="251"/>
                    <a:pt x="585" y="267"/>
                    <a:pt x="552" y="284"/>
                  </a:cubicBezTo>
                  <a:cubicBezTo>
                    <a:pt x="401" y="134"/>
                    <a:pt x="401" y="134"/>
                    <a:pt x="401" y="134"/>
                  </a:cubicBezTo>
                  <a:cubicBezTo>
                    <a:pt x="385" y="117"/>
                    <a:pt x="385" y="117"/>
                    <a:pt x="385" y="117"/>
                  </a:cubicBezTo>
                  <a:cubicBezTo>
                    <a:pt x="125" y="376"/>
                    <a:pt x="125" y="376"/>
                    <a:pt x="125" y="376"/>
                  </a:cubicBezTo>
                  <a:cubicBezTo>
                    <a:pt x="142" y="393"/>
                    <a:pt x="142" y="393"/>
                    <a:pt x="142" y="393"/>
                  </a:cubicBezTo>
                  <a:cubicBezTo>
                    <a:pt x="284" y="535"/>
                    <a:pt x="284" y="535"/>
                    <a:pt x="284" y="535"/>
                  </a:cubicBezTo>
                  <a:cubicBezTo>
                    <a:pt x="267" y="577"/>
                    <a:pt x="251" y="619"/>
                    <a:pt x="234" y="660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0" y="1028"/>
                    <a:pt x="0" y="1028"/>
                    <a:pt x="0" y="1028"/>
                  </a:cubicBezTo>
                  <a:cubicBezTo>
                    <a:pt x="234" y="1028"/>
                    <a:pt x="234" y="1028"/>
                    <a:pt x="234" y="1028"/>
                  </a:cubicBezTo>
                  <a:cubicBezTo>
                    <a:pt x="242" y="1070"/>
                    <a:pt x="259" y="1112"/>
                    <a:pt x="284" y="1154"/>
                  </a:cubicBezTo>
                  <a:cubicBezTo>
                    <a:pt x="142" y="1296"/>
                    <a:pt x="142" y="1296"/>
                    <a:pt x="142" y="1296"/>
                  </a:cubicBezTo>
                  <a:cubicBezTo>
                    <a:pt x="125" y="1312"/>
                    <a:pt x="125" y="1312"/>
                    <a:pt x="125" y="1312"/>
                  </a:cubicBezTo>
                  <a:cubicBezTo>
                    <a:pt x="142" y="1338"/>
                    <a:pt x="142" y="1338"/>
                    <a:pt x="142" y="1338"/>
                  </a:cubicBezTo>
                  <a:cubicBezTo>
                    <a:pt x="359" y="1555"/>
                    <a:pt x="359" y="1555"/>
                    <a:pt x="359" y="1555"/>
                  </a:cubicBezTo>
                  <a:cubicBezTo>
                    <a:pt x="385" y="1572"/>
                    <a:pt x="385" y="1572"/>
                    <a:pt x="385" y="1572"/>
                  </a:cubicBezTo>
                  <a:cubicBezTo>
                    <a:pt x="401" y="1555"/>
                    <a:pt x="401" y="1555"/>
                    <a:pt x="401" y="1555"/>
                  </a:cubicBezTo>
                  <a:cubicBezTo>
                    <a:pt x="552" y="1413"/>
                    <a:pt x="552" y="1413"/>
                    <a:pt x="552" y="1413"/>
                  </a:cubicBezTo>
                  <a:cubicBezTo>
                    <a:pt x="585" y="1430"/>
                    <a:pt x="627" y="1446"/>
                    <a:pt x="669" y="1455"/>
                  </a:cubicBezTo>
                  <a:cubicBezTo>
                    <a:pt x="669" y="1689"/>
                    <a:pt x="669" y="1689"/>
                    <a:pt x="669" y="1689"/>
                  </a:cubicBezTo>
                  <a:cubicBezTo>
                    <a:pt x="1037" y="1689"/>
                    <a:pt x="1037" y="1689"/>
                    <a:pt x="1037" y="1689"/>
                  </a:cubicBezTo>
                  <a:cubicBezTo>
                    <a:pt x="1037" y="1455"/>
                    <a:pt x="1037" y="1455"/>
                    <a:pt x="1037" y="1455"/>
                  </a:cubicBezTo>
                  <a:cubicBezTo>
                    <a:pt x="1070" y="1438"/>
                    <a:pt x="1104" y="1421"/>
                    <a:pt x="1137" y="1404"/>
                  </a:cubicBezTo>
                  <a:cubicBezTo>
                    <a:pt x="1312" y="1572"/>
                    <a:pt x="1312" y="1572"/>
                    <a:pt x="1312" y="1572"/>
                  </a:cubicBezTo>
                  <a:cubicBezTo>
                    <a:pt x="1329" y="1555"/>
                    <a:pt x="1329" y="1555"/>
                    <a:pt x="1329" y="1555"/>
                  </a:cubicBezTo>
                  <a:cubicBezTo>
                    <a:pt x="1547" y="1338"/>
                    <a:pt x="1547" y="1338"/>
                    <a:pt x="1547" y="1338"/>
                  </a:cubicBezTo>
                  <a:cubicBezTo>
                    <a:pt x="1572" y="1312"/>
                    <a:pt x="1572" y="1312"/>
                    <a:pt x="1572" y="1312"/>
                  </a:cubicBezTo>
                  <a:cubicBezTo>
                    <a:pt x="1396" y="1145"/>
                    <a:pt x="1396" y="1145"/>
                    <a:pt x="1396" y="1145"/>
                  </a:cubicBezTo>
                  <a:cubicBezTo>
                    <a:pt x="1421" y="1112"/>
                    <a:pt x="1438" y="1070"/>
                    <a:pt x="1446" y="1037"/>
                  </a:cubicBezTo>
                  <a:cubicBezTo>
                    <a:pt x="1664" y="1037"/>
                    <a:pt x="1664" y="1037"/>
                    <a:pt x="1664" y="1037"/>
                  </a:cubicBezTo>
                  <a:close/>
                  <a:moveTo>
                    <a:pt x="1221" y="844"/>
                  </a:moveTo>
                  <a:cubicBezTo>
                    <a:pt x="1221" y="1053"/>
                    <a:pt x="1053" y="1229"/>
                    <a:pt x="844" y="1229"/>
                  </a:cubicBezTo>
                  <a:cubicBezTo>
                    <a:pt x="635" y="1229"/>
                    <a:pt x="460" y="1053"/>
                    <a:pt x="460" y="844"/>
                  </a:cubicBezTo>
                  <a:cubicBezTo>
                    <a:pt x="460" y="635"/>
                    <a:pt x="635" y="468"/>
                    <a:pt x="844" y="468"/>
                  </a:cubicBezTo>
                  <a:cubicBezTo>
                    <a:pt x="1053" y="468"/>
                    <a:pt x="1221" y="635"/>
                    <a:pt x="1221" y="844"/>
                  </a:cubicBezTo>
                  <a:close/>
                  <a:moveTo>
                    <a:pt x="1221" y="844"/>
                  </a:moveTo>
                  <a:lnTo>
                    <a:pt x="1221" y="84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lIns="60959" tIns="30479" rIns="60959" bIns="30479" anchor="ctr"/>
            <a:lstStyle/>
            <a:p>
              <a:pPr>
                <a:defRPr/>
              </a:pPr>
              <a:endParaRPr lang="en-US" sz="900" dirty="0">
                <a:solidFill>
                  <a:srgbClr val="173E44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83" name="Freeform 1"/>
          <p:cNvSpPr>
            <a:spLocks noChangeArrowheads="1"/>
          </p:cNvSpPr>
          <p:nvPr/>
        </p:nvSpPr>
        <p:spPr bwMode="auto">
          <a:xfrm>
            <a:off x="4519761" y="2261103"/>
            <a:ext cx="1361826" cy="1265246"/>
          </a:xfrm>
          <a:custGeom>
            <a:avLst/>
            <a:gdLst>
              <a:gd name="T0" fmla="*/ 2687 w 3532"/>
              <a:gd name="T1" fmla="*/ 719 h 3282"/>
              <a:gd name="T2" fmla="*/ 2687 w 3532"/>
              <a:gd name="T3" fmla="*/ 719 h 3282"/>
              <a:gd name="T4" fmla="*/ 2687 w 3532"/>
              <a:gd name="T5" fmla="*/ 594 h 3282"/>
              <a:gd name="T6" fmla="*/ 2218 w 3532"/>
              <a:gd name="T7" fmla="*/ 94 h 3282"/>
              <a:gd name="T8" fmla="*/ 1750 w 3532"/>
              <a:gd name="T9" fmla="*/ 375 h 3282"/>
              <a:gd name="T10" fmla="*/ 781 w 3532"/>
              <a:gd name="T11" fmla="*/ 0 h 3282"/>
              <a:gd name="T12" fmla="*/ 750 w 3532"/>
              <a:gd name="T13" fmla="*/ 0 h 3282"/>
              <a:gd name="T14" fmla="*/ 0 w 3532"/>
              <a:gd name="T15" fmla="*/ 3281 h 3282"/>
              <a:gd name="T16" fmla="*/ 593 w 3532"/>
              <a:gd name="T17" fmla="*/ 2906 h 3282"/>
              <a:gd name="T18" fmla="*/ 750 w 3532"/>
              <a:gd name="T19" fmla="*/ 2343 h 3282"/>
              <a:gd name="T20" fmla="*/ 1750 w 3532"/>
              <a:gd name="T21" fmla="*/ 2219 h 3282"/>
              <a:gd name="T22" fmla="*/ 2031 w 3532"/>
              <a:gd name="T23" fmla="*/ 2062 h 3282"/>
              <a:gd name="T24" fmla="*/ 2718 w 3532"/>
              <a:gd name="T25" fmla="*/ 1625 h 3282"/>
              <a:gd name="T26" fmla="*/ 3531 w 3532"/>
              <a:gd name="T27" fmla="*/ 1000 h 3282"/>
              <a:gd name="T28" fmla="*/ 2687 w 3532"/>
              <a:gd name="T29" fmla="*/ 719 h 3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32" h="3282">
                <a:moveTo>
                  <a:pt x="2687" y="719"/>
                </a:moveTo>
                <a:lnTo>
                  <a:pt x="2687" y="719"/>
                </a:lnTo>
                <a:cubicBezTo>
                  <a:pt x="2687" y="656"/>
                  <a:pt x="2687" y="625"/>
                  <a:pt x="2687" y="594"/>
                </a:cubicBezTo>
                <a:cubicBezTo>
                  <a:pt x="2687" y="312"/>
                  <a:pt x="2468" y="94"/>
                  <a:pt x="2218" y="94"/>
                </a:cubicBezTo>
                <a:cubicBezTo>
                  <a:pt x="2000" y="94"/>
                  <a:pt x="1843" y="187"/>
                  <a:pt x="1750" y="375"/>
                </a:cubicBezTo>
                <a:cubicBezTo>
                  <a:pt x="781" y="0"/>
                  <a:pt x="781" y="0"/>
                  <a:pt x="781" y="0"/>
                </a:cubicBezTo>
                <a:cubicBezTo>
                  <a:pt x="750" y="0"/>
                  <a:pt x="750" y="0"/>
                  <a:pt x="750" y="0"/>
                </a:cubicBezTo>
                <a:cubicBezTo>
                  <a:pt x="0" y="3281"/>
                  <a:pt x="0" y="3281"/>
                  <a:pt x="0" y="3281"/>
                </a:cubicBezTo>
                <a:cubicBezTo>
                  <a:pt x="593" y="2906"/>
                  <a:pt x="593" y="2906"/>
                  <a:pt x="593" y="2906"/>
                </a:cubicBezTo>
                <a:cubicBezTo>
                  <a:pt x="562" y="2719"/>
                  <a:pt x="625" y="2531"/>
                  <a:pt x="750" y="2343"/>
                </a:cubicBezTo>
                <a:cubicBezTo>
                  <a:pt x="1000" y="2031"/>
                  <a:pt x="1437" y="2000"/>
                  <a:pt x="1750" y="2219"/>
                </a:cubicBezTo>
                <a:cubicBezTo>
                  <a:pt x="2031" y="2062"/>
                  <a:pt x="2031" y="2062"/>
                  <a:pt x="2031" y="2062"/>
                </a:cubicBezTo>
                <a:cubicBezTo>
                  <a:pt x="2718" y="1625"/>
                  <a:pt x="2718" y="1625"/>
                  <a:pt x="2718" y="1625"/>
                </a:cubicBezTo>
                <a:cubicBezTo>
                  <a:pt x="2937" y="1343"/>
                  <a:pt x="3218" y="1125"/>
                  <a:pt x="3531" y="1000"/>
                </a:cubicBezTo>
                <a:lnTo>
                  <a:pt x="2687" y="719"/>
                </a:ln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lIns="121893" tIns="60946" rIns="121893" bIns="60946" anchor="ctr"/>
          <a:lstStyle/>
          <a:p>
            <a:endParaRPr lang="en-US" sz="900" dirty="0">
              <a:solidFill>
                <a:srgbClr val="173E44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4" name="Freeform 3"/>
          <p:cNvSpPr>
            <a:spLocks noChangeArrowheads="1"/>
          </p:cNvSpPr>
          <p:nvPr/>
        </p:nvSpPr>
        <p:spPr bwMode="auto">
          <a:xfrm>
            <a:off x="4519756" y="3055285"/>
            <a:ext cx="963989" cy="1579856"/>
          </a:xfrm>
          <a:custGeom>
            <a:avLst/>
            <a:gdLst>
              <a:gd name="T0" fmla="*/ 2500 w 2501"/>
              <a:gd name="T1" fmla="*/ 0 h 4095"/>
              <a:gd name="T2" fmla="*/ 2500 w 2501"/>
              <a:gd name="T3" fmla="*/ 0 h 4095"/>
              <a:gd name="T4" fmla="*/ 1718 w 2501"/>
              <a:gd name="T5" fmla="*/ 469 h 4095"/>
              <a:gd name="T6" fmla="*/ 1656 w 2501"/>
              <a:gd name="T7" fmla="*/ 375 h 4095"/>
              <a:gd name="T8" fmla="*/ 937 w 2501"/>
              <a:gd name="T9" fmla="*/ 438 h 4095"/>
              <a:gd name="T10" fmla="*/ 875 w 2501"/>
              <a:gd name="T11" fmla="*/ 969 h 4095"/>
              <a:gd name="T12" fmla="*/ 0 w 2501"/>
              <a:gd name="T13" fmla="*/ 1500 h 4095"/>
              <a:gd name="T14" fmla="*/ 2093 w 2501"/>
              <a:gd name="T15" fmla="*/ 4094 h 4095"/>
              <a:gd name="T16" fmla="*/ 2156 w 2501"/>
              <a:gd name="T17" fmla="*/ 3469 h 4095"/>
              <a:gd name="T18" fmla="*/ 1812 w 2501"/>
              <a:gd name="T19" fmla="*/ 3000 h 4095"/>
              <a:gd name="T20" fmla="*/ 2343 w 2501"/>
              <a:gd name="T21" fmla="*/ 2125 h 4095"/>
              <a:gd name="T22" fmla="*/ 2406 w 2501"/>
              <a:gd name="T23" fmla="*/ 1625 h 4095"/>
              <a:gd name="T24" fmla="*/ 2468 w 2501"/>
              <a:gd name="T25" fmla="*/ 1000 h 4095"/>
              <a:gd name="T26" fmla="*/ 2406 w 2501"/>
              <a:gd name="T27" fmla="*/ 532 h 4095"/>
              <a:gd name="T28" fmla="*/ 2500 w 2501"/>
              <a:gd name="T29" fmla="*/ 0 h 4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01" h="4095">
                <a:moveTo>
                  <a:pt x="2500" y="0"/>
                </a:moveTo>
                <a:lnTo>
                  <a:pt x="2500" y="0"/>
                </a:lnTo>
                <a:cubicBezTo>
                  <a:pt x="1718" y="469"/>
                  <a:pt x="1718" y="469"/>
                  <a:pt x="1718" y="469"/>
                </a:cubicBezTo>
                <a:cubicBezTo>
                  <a:pt x="1718" y="438"/>
                  <a:pt x="1687" y="407"/>
                  <a:pt x="1656" y="375"/>
                </a:cubicBezTo>
                <a:cubicBezTo>
                  <a:pt x="1437" y="219"/>
                  <a:pt x="1125" y="250"/>
                  <a:pt x="937" y="438"/>
                </a:cubicBezTo>
                <a:cubicBezTo>
                  <a:pt x="812" y="594"/>
                  <a:pt x="812" y="813"/>
                  <a:pt x="875" y="969"/>
                </a:cubicBezTo>
                <a:cubicBezTo>
                  <a:pt x="0" y="1500"/>
                  <a:pt x="0" y="1500"/>
                  <a:pt x="0" y="1500"/>
                </a:cubicBezTo>
                <a:cubicBezTo>
                  <a:pt x="2093" y="4094"/>
                  <a:pt x="2093" y="4094"/>
                  <a:pt x="2093" y="4094"/>
                </a:cubicBezTo>
                <a:cubicBezTo>
                  <a:pt x="2156" y="3469"/>
                  <a:pt x="2156" y="3469"/>
                  <a:pt x="2156" y="3469"/>
                </a:cubicBezTo>
                <a:cubicBezTo>
                  <a:pt x="2000" y="3375"/>
                  <a:pt x="1875" y="3219"/>
                  <a:pt x="1812" y="3000"/>
                </a:cubicBezTo>
                <a:cubicBezTo>
                  <a:pt x="1718" y="2625"/>
                  <a:pt x="1968" y="2250"/>
                  <a:pt x="2343" y="2125"/>
                </a:cubicBezTo>
                <a:cubicBezTo>
                  <a:pt x="2406" y="1625"/>
                  <a:pt x="2406" y="1625"/>
                  <a:pt x="2406" y="1625"/>
                </a:cubicBezTo>
                <a:cubicBezTo>
                  <a:pt x="2468" y="1000"/>
                  <a:pt x="2468" y="1000"/>
                  <a:pt x="2468" y="1000"/>
                </a:cubicBezTo>
                <a:cubicBezTo>
                  <a:pt x="2437" y="844"/>
                  <a:pt x="2406" y="688"/>
                  <a:pt x="2406" y="532"/>
                </a:cubicBezTo>
                <a:cubicBezTo>
                  <a:pt x="2406" y="344"/>
                  <a:pt x="2437" y="157"/>
                  <a:pt x="2500" y="0"/>
                </a:cubicBezTo>
              </a:path>
            </a:pathLst>
          </a:custGeom>
          <a:solidFill>
            <a:srgbClr val="011545"/>
          </a:solidFill>
          <a:ln>
            <a:noFill/>
          </a:ln>
          <a:effectLst/>
        </p:spPr>
        <p:txBody>
          <a:bodyPr wrap="none" lIns="121893" tIns="60946" rIns="121893" bIns="60946" anchor="ctr"/>
          <a:lstStyle/>
          <a:p>
            <a:endParaRPr lang="en-US" sz="900" dirty="0">
              <a:solidFill>
                <a:srgbClr val="173E44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5" name="Freeform 5"/>
          <p:cNvSpPr>
            <a:spLocks noChangeArrowheads="1"/>
          </p:cNvSpPr>
          <p:nvPr/>
        </p:nvSpPr>
        <p:spPr bwMode="auto">
          <a:xfrm>
            <a:off x="5291628" y="3611380"/>
            <a:ext cx="1385628" cy="1108790"/>
          </a:xfrm>
          <a:custGeom>
            <a:avLst/>
            <a:gdLst>
              <a:gd name="T0" fmla="*/ 3592 w 3593"/>
              <a:gd name="T1" fmla="*/ 2875 h 2876"/>
              <a:gd name="T2" fmla="*/ 3592 w 3593"/>
              <a:gd name="T3" fmla="*/ 2875 h 2876"/>
              <a:gd name="T4" fmla="*/ 3186 w 3593"/>
              <a:gd name="T5" fmla="*/ 2469 h 2876"/>
              <a:gd name="T6" fmla="*/ 2592 w 3593"/>
              <a:gd name="T7" fmla="*/ 2437 h 2876"/>
              <a:gd name="T8" fmla="*/ 2217 w 3593"/>
              <a:gd name="T9" fmla="*/ 1469 h 2876"/>
              <a:gd name="T10" fmla="*/ 1437 w 3593"/>
              <a:gd name="T11" fmla="*/ 656 h 2876"/>
              <a:gd name="T12" fmla="*/ 687 w 3593"/>
              <a:gd name="T13" fmla="*/ 0 h 2876"/>
              <a:gd name="T14" fmla="*/ 562 w 3593"/>
              <a:gd name="T15" fmla="*/ 906 h 2876"/>
              <a:gd name="T16" fmla="*/ 437 w 3593"/>
              <a:gd name="T17" fmla="*/ 937 h 2876"/>
              <a:gd name="T18" fmla="*/ 62 w 3593"/>
              <a:gd name="T19" fmla="*/ 1500 h 2876"/>
              <a:gd name="T20" fmla="*/ 437 w 3593"/>
              <a:gd name="T21" fmla="*/ 1875 h 2876"/>
              <a:gd name="T22" fmla="*/ 312 w 3593"/>
              <a:gd name="T23" fmla="*/ 2875 h 2876"/>
              <a:gd name="T24" fmla="*/ 3592 w 3593"/>
              <a:gd name="T25" fmla="*/ 2875 h 2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93" h="2876">
                <a:moveTo>
                  <a:pt x="3592" y="2875"/>
                </a:moveTo>
                <a:lnTo>
                  <a:pt x="3592" y="2875"/>
                </a:lnTo>
                <a:cubicBezTo>
                  <a:pt x="3186" y="2469"/>
                  <a:pt x="3186" y="2469"/>
                  <a:pt x="3186" y="2469"/>
                </a:cubicBezTo>
                <a:cubicBezTo>
                  <a:pt x="2999" y="2531"/>
                  <a:pt x="2780" y="2531"/>
                  <a:pt x="2592" y="2437"/>
                </a:cubicBezTo>
                <a:cubicBezTo>
                  <a:pt x="2249" y="2250"/>
                  <a:pt x="2093" y="1844"/>
                  <a:pt x="2217" y="1469"/>
                </a:cubicBezTo>
                <a:cubicBezTo>
                  <a:pt x="1437" y="656"/>
                  <a:pt x="1437" y="656"/>
                  <a:pt x="1437" y="656"/>
                </a:cubicBezTo>
                <a:cubicBezTo>
                  <a:pt x="1125" y="531"/>
                  <a:pt x="843" y="312"/>
                  <a:pt x="687" y="0"/>
                </a:cubicBezTo>
                <a:cubicBezTo>
                  <a:pt x="562" y="906"/>
                  <a:pt x="562" y="906"/>
                  <a:pt x="562" y="906"/>
                </a:cubicBezTo>
                <a:cubicBezTo>
                  <a:pt x="531" y="906"/>
                  <a:pt x="468" y="906"/>
                  <a:pt x="437" y="937"/>
                </a:cubicBezTo>
                <a:cubicBezTo>
                  <a:pt x="156" y="969"/>
                  <a:pt x="0" y="1250"/>
                  <a:pt x="62" y="1500"/>
                </a:cubicBezTo>
                <a:cubicBezTo>
                  <a:pt x="93" y="1719"/>
                  <a:pt x="250" y="1844"/>
                  <a:pt x="437" y="1875"/>
                </a:cubicBezTo>
                <a:cubicBezTo>
                  <a:pt x="312" y="2875"/>
                  <a:pt x="312" y="2875"/>
                  <a:pt x="312" y="2875"/>
                </a:cubicBezTo>
                <a:lnTo>
                  <a:pt x="3592" y="2875"/>
                </a:lnTo>
              </a:path>
            </a:pathLst>
          </a:custGeom>
          <a:solidFill>
            <a:schemeClr val="bg1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lIns="121893" tIns="60946" rIns="121893" bIns="60946" anchor="ctr"/>
          <a:lstStyle/>
          <a:p>
            <a:endParaRPr lang="en-US" sz="900" dirty="0">
              <a:solidFill>
                <a:srgbClr val="173E44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6" name="Freeform 7"/>
          <p:cNvSpPr>
            <a:spLocks noChangeArrowheads="1"/>
          </p:cNvSpPr>
          <p:nvPr/>
        </p:nvSpPr>
        <p:spPr bwMode="auto">
          <a:xfrm>
            <a:off x="6026099" y="3718519"/>
            <a:ext cx="1589647" cy="999952"/>
          </a:xfrm>
          <a:custGeom>
            <a:avLst/>
            <a:gdLst>
              <a:gd name="T0" fmla="*/ 4124 w 4125"/>
              <a:gd name="T1" fmla="*/ 0 h 2595"/>
              <a:gd name="T2" fmla="*/ 4124 w 4125"/>
              <a:gd name="T3" fmla="*/ 0 h 2595"/>
              <a:gd name="T4" fmla="*/ 3499 w 4125"/>
              <a:gd name="T5" fmla="*/ 63 h 2595"/>
              <a:gd name="T6" fmla="*/ 3093 w 4125"/>
              <a:gd name="T7" fmla="*/ 500 h 2595"/>
              <a:gd name="T8" fmla="*/ 2124 w 4125"/>
              <a:gd name="T9" fmla="*/ 188 h 2595"/>
              <a:gd name="T10" fmla="*/ 999 w 4125"/>
              <a:gd name="T11" fmla="*/ 313 h 2595"/>
              <a:gd name="T12" fmla="*/ 187 w 4125"/>
              <a:gd name="T13" fmla="*/ 531 h 2595"/>
              <a:gd name="T14" fmla="*/ 0 w 4125"/>
              <a:gd name="T15" fmla="*/ 500 h 2595"/>
              <a:gd name="T16" fmla="*/ 655 w 4125"/>
              <a:gd name="T17" fmla="*/ 1156 h 2595"/>
              <a:gd name="T18" fmla="*/ 561 w 4125"/>
              <a:gd name="T19" fmla="*/ 1250 h 2595"/>
              <a:gd name="T20" fmla="*/ 811 w 4125"/>
              <a:gd name="T21" fmla="*/ 1938 h 2595"/>
              <a:gd name="T22" fmla="*/ 1311 w 4125"/>
              <a:gd name="T23" fmla="*/ 1875 h 2595"/>
              <a:gd name="T24" fmla="*/ 2030 w 4125"/>
              <a:gd name="T25" fmla="*/ 2594 h 2595"/>
              <a:gd name="T26" fmla="*/ 4124 w 4125"/>
              <a:gd name="T27" fmla="*/ 0 h 2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125" h="2595">
                <a:moveTo>
                  <a:pt x="4124" y="0"/>
                </a:moveTo>
                <a:lnTo>
                  <a:pt x="4124" y="0"/>
                </a:lnTo>
                <a:cubicBezTo>
                  <a:pt x="3499" y="63"/>
                  <a:pt x="3499" y="63"/>
                  <a:pt x="3499" y="63"/>
                </a:cubicBezTo>
                <a:cubicBezTo>
                  <a:pt x="3436" y="250"/>
                  <a:pt x="3280" y="406"/>
                  <a:pt x="3093" y="500"/>
                </a:cubicBezTo>
                <a:cubicBezTo>
                  <a:pt x="2749" y="688"/>
                  <a:pt x="2311" y="531"/>
                  <a:pt x="2124" y="188"/>
                </a:cubicBezTo>
                <a:cubicBezTo>
                  <a:pt x="999" y="313"/>
                  <a:pt x="999" y="313"/>
                  <a:pt x="999" y="313"/>
                </a:cubicBezTo>
                <a:cubicBezTo>
                  <a:pt x="749" y="438"/>
                  <a:pt x="468" y="531"/>
                  <a:pt x="187" y="531"/>
                </a:cubicBezTo>
                <a:cubicBezTo>
                  <a:pt x="125" y="531"/>
                  <a:pt x="62" y="500"/>
                  <a:pt x="0" y="500"/>
                </a:cubicBezTo>
                <a:cubicBezTo>
                  <a:pt x="655" y="1156"/>
                  <a:pt x="655" y="1156"/>
                  <a:pt x="655" y="1156"/>
                </a:cubicBezTo>
                <a:cubicBezTo>
                  <a:pt x="624" y="1188"/>
                  <a:pt x="593" y="1219"/>
                  <a:pt x="561" y="1250"/>
                </a:cubicBezTo>
                <a:cubicBezTo>
                  <a:pt x="468" y="1500"/>
                  <a:pt x="561" y="1813"/>
                  <a:pt x="811" y="1938"/>
                </a:cubicBezTo>
                <a:cubicBezTo>
                  <a:pt x="968" y="2000"/>
                  <a:pt x="1186" y="1969"/>
                  <a:pt x="1311" y="1875"/>
                </a:cubicBezTo>
                <a:cubicBezTo>
                  <a:pt x="2030" y="2594"/>
                  <a:pt x="2030" y="2594"/>
                  <a:pt x="2030" y="2594"/>
                </a:cubicBezTo>
                <a:lnTo>
                  <a:pt x="4124" y="0"/>
                </a:lnTo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wrap="none" lIns="121893" tIns="60946" rIns="121893" bIns="60946" anchor="ctr"/>
          <a:lstStyle/>
          <a:p>
            <a:endParaRPr lang="en-US" sz="900" dirty="0">
              <a:solidFill>
                <a:srgbClr val="173E44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7" name="Freeform 8"/>
          <p:cNvSpPr>
            <a:spLocks noChangeArrowheads="1"/>
          </p:cNvSpPr>
          <p:nvPr/>
        </p:nvSpPr>
        <p:spPr bwMode="auto">
          <a:xfrm>
            <a:off x="6566747" y="2346135"/>
            <a:ext cx="1132304" cy="1530538"/>
          </a:xfrm>
          <a:custGeom>
            <a:avLst/>
            <a:gdLst>
              <a:gd name="T0" fmla="*/ 2938 w 2939"/>
              <a:gd name="T1" fmla="*/ 3281 h 3969"/>
              <a:gd name="T2" fmla="*/ 2938 w 2939"/>
              <a:gd name="T3" fmla="*/ 3281 h 3969"/>
              <a:gd name="T4" fmla="*/ 2188 w 2939"/>
              <a:gd name="T5" fmla="*/ 0 h 3969"/>
              <a:gd name="T6" fmla="*/ 1813 w 2939"/>
              <a:gd name="T7" fmla="*/ 593 h 3969"/>
              <a:gd name="T8" fmla="*/ 1906 w 2939"/>
              <a:gd name="T9" fmla="*/ 1156 h 3969"/>
              <a:gd name="T10" fmla="*/ 1063 w 2939"/>
              <a:gd name="T11" fmla="*/ 1750 h 3969"/>
              <a:gd name="T12" fmla="*/ 469 w 2939"/>
              <a:gd name="T13" fmla="*/ 2687 h 3969"/>
              <a:gd name="T14" fmla="*/ 0 w 2939"/>
              <a:gd name="T15" fmla="*/ 3593 h 3969"/>
              <a:gd name="T16" fmla="*/ 875 w 2939"/>
              <a:gd name="T17" fmla="*/ 3499 h 3969"/>
              <a:gd name="T18" fmla="*/ 938 w 2939"/>
              <a:gd name="T19" fmla="*/ 3625 h 3969"/>
              <a:gd name="T20" fmla="*/ 1594 w 2939"/>
              <a:gd name="T21" fmla="*/ 3843 h 3969"/>
              <a:gd name="T22" fmla="*/ 1875 w 2939"/>
              <a:gd name="T23" fmla="*/ 3406 h 3969"/>
              <a:gd name="T24" fmla="*/ 2938 w 2939"/>
              <a:gd name="T25" fmla="*/ 3312 h 3969"/>
              <a:gd name="T26" fmla="*/ 2938 w 2939"/>
              <a:gd name="T27" fmla="*/ 3281 h 3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39" h="3969">
                <a:moveTo>
                  <a:pt x="2938" y="3281"/>
                </a:moveTo>
                <a:lnTo>
                  <a:pt x="2938" y="3281"/>
                </a:lnTo>
                <a:cubicBezTo>
                  <a:pt x="2188" y="0"/>
                  <a:pt x="2188" y="0"/>
                  <a:pt x="2188" y="0"/>
                </a:cubicBezTo>
                <a:cubicBezTo>
                  <a:pt x="1813" y="593"/>
                  <a:pt x="1813" y="593"/>
                  <a:pt x="1813" y="593"/>
                </a:cubicBezTo>
                <a:cubicBezTo>
                  <a:pt x="1938" y="750"/>
                  <a:pt x="1969" y="968"/>
                  <a:pt x="1906" y="1156"/>
                </a:cubicBezTo>
                <a:cubicBezTo>
                  <a:pt x="1844" y="1562"/>
                  <a:pt x="1469" y="1812"/>
                  <a:pt x="1063" y="1750"/>
                </a:cubicBezTo>
                <a:cubicBezTo>
                  <a:pt x="469" y="2687"/>
                  <a:pt x="469" y="2687"/>
                  <a:pt x="469" y="2687"/>
                </a:cubicBezTo>
                <a:cubicBezTo>
                  <a:pt x="406" y="3031"/>
                  <a:pt x="219" y="3343"/>
                  <a:pt x="0" y="3593"/>
                </a:cubicBezTo>
                <a:cubicBezTo>
                  <a:pt x="875" y="3499"/>
                  <a:pt x="875" y="3499"/>
                  <a:pt x="875" y="3499"/>
                </a:cubicBezTo>
                <a:cubicBezTo>
                  <a:pt x="906" y="3531"/>
                  <a:pt x="906" y="3562"/>
                  <a:pt x="938" y="3625"/>
                </a:cubicBezTo>
                <a:cubicBezTo>
                  <a:pt x="1031" y="3843"/>
                  <a:pt x="1344" y="3968"/>
                  <a:pt x="1594" y="3843"/>
                </a:cubicBezTo>
                <a:cubicBezTo>
                  <a:pt x="1781" y="3750"/>
                  <a:pt x="1875" y="3593"/>
                  <a:pt x="1875" y="3406"/>
                </a:cubicBezTo>
                <a:cubicBezTo>
                  <a:pt x="2938" y="3312"/>
                  <a:pt x="2938" y="3312"/>
                  <a:pt x="2938" y="3312"/>
                </a:cubicBezTo>
                <a:lnTo>
                  <a:pt x="2938" y="328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121893" tIns="60946" rIns="121893" bIns="60946" anchor="ctr"/>
          <a:lstStyle/>
          <a:p>
            <a:r>
              <a:rPr lang="en-US" sz="900" dirty="0" smtClean="0">
                <a:solidFill>
                  <a:srgbClr val="173E44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en-US" sz="900" dirty="0">
              <a:solidFill>
                <a:srgbClr val="173E44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8" name="Freeform 187"/>
          <p:cNvSpPr>
            <a:spLocks noChangeArrowheads="1"/>
          </p:cNvSpPr>
          <p:nvPr/>
        </p:nvSpPr>
        <p:spPr bwMode="auto">
          <a:xfrm>
            <a:off x="6194415" y="1645492"/>
            <a:ext cx="1193510" cy="1542443"/>
          </a:xfrm>
          <a:custGeom>
            <a:avLst/>
            <a:gdLst>
              <a:gd name="T0" fmla="*/ 2469 w 3095"/>
              <a:gd name="T1" fmla="*/ 2438 h 4001"/>
              <a:gd name="T2" fmla="*/ 2469 w 3095"/>
              <a:gd name="T3" fmla="*/ 2438 h 4001"/>
              <a:gd name="T4" fmla="*/ 3094 w 3095"/>
              <a:gd name="T5" fmla="*/ 1469 h 4001"/>
              <a:gd name="T6" fmla="*/ 0 w 3095"/>
              <a:gd name="T7" fmla="*/ 0 h 4001"/>
              <a:gd name="T8" fmla="*/ 250 w 3095"/>
              <a:gd name="T9" fmla="*/ 719 h 4001"/>
              <a:gd name="T10" fmla="*/ 750 w 3095"/>
              <a:gd name="T11" fmla="*/ 1000 h 4001"/>
              <a:gd name="T12" fmla="*/ 657 w 3095"/>
              <a:gd name="T13" fmla="*/ 2000 h 4001"/>
              <a:gd name="T14" fmla="*/ 1032 w 3095"/>
              <a:gd name="T15" fmla="*/ 3094 h 4001"/>
              <a:gd name="T16" fmla="*/ 1438 w 3095"/>
              <a:gd name="T17" fmla="*/ 4000 h 4001"/>
              <a:gd name="T18" fmla="*/ 1938 w 3095"/>
              <a:gd name="T19" fmla="*/ 3250 h 4001"/>
              <a:gd name="T20" fmla="*/ 2063 w 3095"/>
              <a:gd name="T21" fmla="*/ 3281 h 4001"/>
              <a:gd name="T22" fmla="*/ 2657 w 3095"/>
              <a:gd name="T23" fmla="*/ 2906 h 4001"/>
              <a:gd name="T24" fmla="*/ 2469 w 3095"/>
              <a:gd name="T25" fmla="*/ 2438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95" h="4001">
                <a:moveTo>
                  <a:pt x="2469" y="2438"/>
                </a:moveTo>
                <a:lnTo>
                  <a:pt x="2469" y="2438"/>
                </a:lnTo>
                <a:cubicBezTo>
                  <a:pt x="3094" y="1469"/>
                  <a:pt x="3094" y="1469"/>
                  <a:pt x="3094" y="1469"/>
                </a:cubicBezTo>
                <a:cubicBezTo>
                  <a:pt x="0" y="0"/>
                  <a:pt x="0" y="0"/>
                  <a:pt x="0" y="0"/>
                </a:cubicBezTo>
                <a:cubicBezTo>
                  <a:pt x="250" y="719"/>
                  <a:pt x="250" y="719"/>
                  <a:pt x="250" y="719"/>
                </a:cubicBezTo>
                <a:cubicBezTo>
                  <a:pt x="438" y="719"/>
                  <a:pt x="625" y="813"/>
                  <a:pt x="750" y="1000"/>
                </a:cubicBezTo>
                <a:cubicBezTo>
                  <a:pt x="1000" y="1313"/>
                  <a:pt x="969" y="1750"/>
                  <a:pt x="657" y="2000"/>
                </a:cubicBezTo>
                <a:cubicBezTo>
                  <a:pt x="1032" y="3094"/>
                  <a:pt x="1032" y="3094"/>
                  <a:pt x="1032" y="3094"/>
                </a:cubicBezTo>
                <a:cubicBezTo>
                  <a:pt x="1250" y="3344"/>
                  <a:pt x="1407" y="3656"/>
                  <a:pt x="1438" y="4000"/>
                </a:cubicBezTo>
                <a:cubicBezTo>
                  <a:pt x="1938" y="3250"/>
                  <a:pt x="1938" y="3250"/>
                  <a:pt x="1938" y="3250"/>
                </a:cubicBezTo>
                <a:cubicBezTo>
                  <a:pt x="1969" y="3281"/>
                  <a:pt x="2000" y="3281"/>
                  <a:pt x="2063" y="3281"/>
                </a:cubicBezTo>
                <a:cubicBezTo>
                  <a:pt x="2313" y="3344"/>
                  <a:pt x="2594" y="3188"/>
                  <a:pt x="2657" y="2906"/>
                </a:cubicBezTo>
                <a:cubicBezTo>
                  <a:pt x="2688" y="2719"/>
                  <a:pt x="2625" y="2531"/>
                  <a:pt x="2469" y="2438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121893" tIns="60946" rIns="121893" bIns="60946" anchor="ctr"/>
          <a:lstStyle/>
          <a:p>
            <a:endParaRPr lang="en-US" sz="900" dirty="0">
              <a:solidFill>
                <a:srgbClr val="173E44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9" name="Freeform 12"/>
          <p:cNvSpPr>
            <a:spLocks noChangeArrowheads="1"/>
          </p:cNvSpPr>
          <p:nvPr/>
        </p:nvSpPr>
        <p:spPr bwMode="auto">
          <a:xfrm>
            <a:off x="4893791" y="1609775"/>
            <a:ext cx="1577745" cy="1108790"/>
          </a:xfrm>
          <a:custGeom>
            <a:avLst/>
            <a:gdLst>
              <a:gd name="T0" fmla="*/ 3843 w 4094"/>
              <a:gd name="T1" fmla="*/ 1938 h 2876"/>
              <a:gd name="T2" fmla="*/ 3843 w 4094"/>
              <a:gd name="T3" fmla="*/ 1938 h 2876"/>
              <a:gd name="T4" fmla="*/ 3937 w 4094"/>
              <a:gd name="T5" fmla="*/ 1250 h 2876"/>
              <a:gd name="T6" fmla="*/ 3437 w 4094"/>
              <a:gd name="T7" fmla="*/ 1063 h 2876"/>
              <a:gd name="T8" fmla="*/ 3094 w 4094"/>
              <a:gd name="T9" fmla="*/ 0 h 2876"/>
              <a:gd name="T10" fmla="*/ 0 w 4094"/>
              <a:gd name="T11" fmla="*/ 1500 h 2876"/>
              <a:gd name="T12" fmla="*/ 688 w 4094"/>
              <a:gd name="T13" fmla="*/ 1750 h 2876"/>
              <a:gd name="T14" fmla="*/ 1250 w 4094"/>
              <a:gd name="T15" fmla="*/ 1532 h 2876"/>
              <a:gd name="T16" fmla="*/ 1969 w 4094"/>
              <a:gd name="T17" fmla="*/ 2219 h 2876"/>
              <a:gd name="T18" fmla="*/ 3063 w 4094"/>
              <a:gd name="T19" fmla="*/ 2594 h 2876"/>
              <a:gd name="T20" fmla="*/ 3125 w 4094"/>
              <a:gd name="T21" fmla="*/ 2594 h 2876"/>
              <a:gd name="T22" fmla="*/ 4031 w 4094"/>
              <a:gd name="T23" fmla="*/ 2875 h 2876"/>
              <a:gd name="T24" fmla="*/ 3749 w 4094"/>
              <a:gd name="T25" fmla="*/ 2000 h 2876"/>
              <a:gd name="T26" fmla="*/ 3843 w 4094"/>
              <a:gd name="T27" fmla="*/ 1938 h 2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094" h="2876">
                <a:moveTo>
                  <a:pt x="3843" y="1938"/>
                </a:moveTo>
                <a:lnTo>
                  <a:pt x="3843" y="1938"/>
                </a:lnTo>
                <a:cubicBezTo>
                  <a:pt x="4062" y="1782"/>
                  <a:pt x="4093" y="1469"/>
                  <a:pt x="3937" y="1250"/>
                </a:cubicBezTo>
                <a:cubicBezTo>
                  <a:pt x="3812" y="1094"/>
                  <a:pt x="3624" y="1032"/>
                  <a:pt x="3437" y="1063"/>
                </a:cubicBezTo>
                <a:cubicBezTo>
                  <a:pt x="3094" y="0"/>
                  <a:pt x="3094" y="0"/>
                  <a:pt x="3094" y="0"/>
                </a:cubicBezTo>
                <a:cubicBezTo>
                  <a:pt x="0" y="1500"/>
                  <a:pt x="0" y="1500"/>
                  <a:pt x="0" y="1500"/>
                </a:cubicBezTo>
                <a:cubicBezTo>
                  <a:pt x="688" y="1750"/>
                  <a:pt x="688" y="1750"/>
                  <a:pt x="688" y="1750"/>
                </a:cubicBezTo>
                <a:cubicBezTo>
                  <a:pt x="844" y="1594"/>
                  <a:pt x="1032" y="1532"/>
                  <a:pt x="1250" y="1532"/>
                </a:cubicBezTo>
                <a:cubicBezTo>
                  <a:pt x="1625" y="1532"/>
                  <a:pt x="1969" y="1813"/>
                  <a:pt x="1969" y="2219"/>
                </a:cubicBezTo>
                <a:cubicBezTo>
                  <a:pt x="3063" y="2594"/>
                  <a:pt x="3063" y="2594"/>
                  <a:pt x="3063" y="2594"/>
                </a:cubicBezTo>
                <a:cubicBezTo>
                  <a:pt x="3094" y="2594"/>
                  <a:pt x="3094" y="2594"/>
                  <a:pt x="3125" y="2594"/>
                </a:cubicBezTo>
                <a:cubicBezTo>
                  <a:pt x="3437" y="2594"/>
                  <a:pt x="3749" y="2688"/>
                  <a:pt x="4031" y="2875"/>
                </a:cubicBezTo>
                <a:cubicBezTo>
                  <a:pt x="3749" y="2000"/>
                  <a:pt x="3749" y="2000"/>
                  <a:pt x="3749" y="2000"/>
                </a:cubicBezTo>
                <a:cubicBezTo>
                  <a:pt x="3781" y="2000"/>
                  <a:pt x="3812" y="1969"/>
                  <a:pt x="3843" y="1938"/>
                </a:cubicBez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txBody>
          <a:bodyPr wrap="none" lIns="121893" tIns="60946" rIns="121893" bIns="60946" anchor="ctr"/>
          <a:lstStyle/>
          <a:p>
            <a:endParaRPr lang="en-US" sz="900" dirty="0">
              <a:solidFill>
                <a:srgbClr val="173E44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8" name="Freeform 298"/>
          <p:cNvSpPr>
            <a:spLocks noChangeArrowheads="1"/>
          </p:cNvSpPr>
          <p:nvPr/>
        </p:nvSpPr>
        <p:spPr bwMode="auto">
          <a:xfrm>
            <a:off x="6256020" y="4139497"/>
            <a:ext cx="309263" cy="309342"/>
          </a:xfrm>
          <a:custGeom>
            <a:avLst/>
            <a:gdLst>
              <a:gd name="T0" fmla="*/ 852 w 1606"/>
              <a:gd name="T1" fmla="*/ 0 h 1607"/>
              <a:gd name="T2" fmla="*/ 0 w 1606"/>
              <a:gd name="T3" fmla="*/ 753 h 1607"/>
              <a:gd name="T4" fmla="*/ 752 w 1606"/>
              <a:gd name="T5" fmla="*/ 1606 h 1607"/>
              <a:gd name="T6" fmla="*/ 1605 w 1606"/>
              <a:gd name="T7" fmla="*/ 853 h 1607"/>
              <a:gd name="T8" fmla="*/ 501 w 1606"/>
              <a:gd name="T9" fmla="*/ 176 h 1607"/>
              <a:gd name="T10" fmla="*/ 217 w 1606"/>
              <a:gd name="T11" fmla="*/ 427 h 1607"/>
              <a:gd name="T12" fmla="*/ 158 w 1606"/>
              <a:gd name="T13" fmla="*/ 535 h 1607"/>
              <a:gd name="T14" fmla="*/ 317 w 1606"/>
              <a:gd name="T15" fmla="*/ 753 h 1607"/>
              <a:gd name="T16" fmla="*/ 158 w 1606"/>
              <a:gd name="T17" fmla="*/ 535 h 1607"/>
              <a:gd name="T18" fmla="*/ 317 w 1606"/>
              <a:gd name="T19" fmla="*/ 853 h 1607"/>
              <a:gd name="T20" fmla="*/ 158 w 1606"/>
              <a:gd name="T21" fmla="*/ 1071 h 1607"/>
              <a:gd name="T22" fmla="*/ 217 w 1606"/>
              <a:gd name="T23" fmla="*/ 1179 h 1607"/>
              <a:gd name="T24" fmla="*/ 501 w 1606"/>
              <a:gd name="T25" fmla="*/ 1430 h 1607"/>
              <a:gd name="T26" fmla="*/ 752 w 1606"/>
              <a:gd name="T27" fmla="*/ 1497 h 1607"/>
              <a:gd name="T28" fmla="*/ 752 w 1606"/>
              <a:gd name="T29" fmla="*/ 1179 h 1607"/>
              <a:gd name="T30" fmla="*/ 752 w 1606"/>
              <a:gd name="T31" fmla="*/ 1071 h 1607"/>
              <a:gd name="T32" fmla="*/ 426 w 1606"/>
              <a:gd name="T33" fmla="*/ 853 h 1607"/>
              <a:gd name="T34" fmla="*/ 752 w 1606"/>
              <a:gd name="T35" fmla="*/ 1071 h 1607"/>
              <a:gd name="T36" fmla="*/ 426 w 1606"/>
              <a:gd name="T37" fmla="*/ 753 h 1607"/>
              <a:gd name="T38" fmla="*/ 752 w 1606"/>
              <a:gd name="T39" fmla="*/ 535 h 1607"/>
              <a:gd name="T40" fmla="*/ 752 w 1606"/>
              <a:gd name="T41" fmla="*/ 427 h 1607"/>
              <a:gd name="T42" fmla="*/ 752 w 1606"/>
              <a:gd name="T43" fmla="*/ 109 h 1607"/>
              <a:gd name="T44" fmla="*/ 1387 w 1606"/>
              <a:gd name="T45" fmla="*/ 427 h 1607"/>
              <a:gd name="T46" fmla="*/ 1103 w 1606"/>
              <a:gd name="T47" fmla="*/ 176 h 1607"/>
              <a:gd name="T48" fmla="*/ 852 w 1606"/>
              <a:gd name="T49" fmla="*/ 109 h 1607"/>
              <a:gd name="T50" fmla="*/ 852 w 1606"/>
              <a:gd name="T51" fmla="*/ 427 h 1607"/>
              <a:gd name="T52" fmla="*/ 852 w 1606"/>
              <a:gd name="T53" fmla="*/ 535 h 1607"/>
              <a:gd name="T54" fmla="*/ 1178 w 1606"/>
              <a:gd name="T55" fmla="*/ 753 h 1607"/>
              <a:gd name="T56" fmla="*/ 852 w 1606"/>
              <a:gd name="T57" fmla="*/ 535 h 1607"/>
              <a:gd name="T58" fmla="*/ 1178 w 1606"/>
              <a:gd name="T59" fmla="*/ 853 h 1607"/>
              <a:gd name="T60" fmla="*/ 852 w 1606"/>
              <a:gd name="T61" fmla="*/ 1071 h 1607"/>
              <a:gd name="T62" fmla="*/ 852 w 1606"/>
              <a:gd name="T63" fmla="*/ 1497 h 1607"/>
              <a:gd name="T64" fmla="*/ 1120 w 1606"/>
              <a:gd name="T65" fmla="*/ 1179 h 1607"/>
              <a:gd name="T66" fmla="*/ 1103 w 1606"/>
              <a:gd name="T67" fmla="*/ 1430 h 1607"/>
              <a:gd name="T68" fmla="*/ 1387 w 1606"/>
              <a:gd name="T69" fmla="*/ 1179 h 1607"/>
              <a:gd name="T70" fmla="*/ 1446 w 1606"/>
              <a:gd name="T71" fmla="*/ 1071 h 1607"/>
              <a:gd name="T72" fmla="*/ 1287 w 1606"/>
              <a:gd name="T73" fmla="*/ 853 h 1607"/>
              <a:gd name="T74" fmla="*/ 1446 w 1606"/>
              <a:gd name="T75" fmla="*/ 1071 h 1607"/>
              <a:gd name="T76" fmla="*/ 1254 w 1606"/>
              <a:gd name="T77" fmla="*/ 535 h 1607"/>
              <a:gd name="T78" fmla="*/ 1496 w 1606"/>
              <a:gd name="T79" fmla="*/ 753 h 1607"/>
              <a:gd name="T80" fmla="*/ 1287 w 1606"/>
              <a:gd name="T81" fmla="*/ 753 h 1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6" h="1607">
                <a:moveTo>
                  <a:pt x="1605" y="753"/>
                </a:moveTo>
                <a:cubicBezTo>
                  <a:pt x="1580" y="352"/>
                  <a:pt x="1254" y="26"/>
                  <a:pt x="852" y="0"/>
                </a:cubicBezTo>
                <a:cubicBezTo>
                  <a:pt x="752" y="0"/>
                  <a:pt x="752" y="0"/>
                  <a:pt x="752" y="0"/>
                </a:cubicBezTo>
                <a:cubicBezTo>
                  <a:pt x="351" y="26"/>
                  <a:pt x="25" y="352"/>
                  <a:pt x="0" y="753"/>
                </a:cubicBezTo>
                <a:cubicBezTo>
                  <a:pt x="0" y="853"/>
                  <a:pt x="0" y="853"/>
                  <a:pt x="0" y="853"/>
                </a:cubicBezTo>
                <a:cubicBezTo>
                  <a:pt x="25" y="1255"/>
                  <a:pt x="351" y="1581"/>
                  <a:pt x="752" y="1606"/>
                </a:cubicBezTo>
                <a:cubicBezTo>
                  <a:pt x="852" y="1606"/>
                  <a:pt x="852" y="1606"/>
                  <a:pt x="852" y="1606"/>
                </a:cubicBezTo>
                <a:cubicBezTo>
                  <a:pt x="1254" y="1581"/>
                  <a:pt x="1580" y="1255"/>
                  <a:pt x="1605" y="853"/>
                </a:cubicBezTo>
                <a:cubicBezTo>
                  <a:pt x="1605" y="753"/>
                  <a:pt x="1605" y="753"/>
                  <a:pt x="1605" y="753"/>
                </a:cubicBezTo>
                <a:close/>
                <a:moveTo>
                  <a:pt x="501" y="176"/>
                </a:moveTo>
                <a:cubicBezTo>
                  <a:pt x="451" y="243"/>
                  <a:pt x="409" y="327"/>
                  <a:pt x="376" y="427"/>
                </a:cubicBezTo>
                <a:cubicBezTo>
                  <a:pt x="217" y="427"/>
                  <a:pt x="217" y="427"/>
                  <a:pt x="217" y="427"/>
                </a:cubicBezTo>
                <a:cubicBezTo>
                  <a:pt x="284" y="318"/>
                  <a:pt x="384" y="226"/>
                  <a:pt x="501" y="176"/>
                </a:cubicBezTo>
                <a:close/>
                <a:moveTo>
                  <a:pt x="158" y="535"/>
                </a:moveTo>
                <a:cubicBezTo>
                  <a:pt x="351" y="535"/>
                  <a:pt x="351" y="535"/>
                  <a:pt x="351" y="535"/>
                </a:cubicBezTo>
                <a:cubicBezTo>
                  <a:pt x="334" y="602"/>
                  <a:pt x="326" y="678"/>
                  <a:pt x="317" y="753"/>
                </a:cubicBezTo>
                <a:cubicBezTo>
                  <a:pt x="108" y="753"/>
                  <a:pt x="108" y="753"/>
                  <a:pt x="108" y="753"/>
                </a:cubicBezTo>
                <a:cubicBezTo>
                  <a:pt x="108" y="678"/>
                  <a:pt x="133" y="602"/>
                  <a:pt x="158" y="535"/>
                </a:cubicBezTo>
                <a:close/>
                <a:moveTo>
                  <a:pt x="108" y="853"/>
                </a:moveTo>
                <a:cubicBezTo>
                  <a:pt x="317" y="853"/>
                  <a:pt x="317" y="853"/>
                  <a:pt x="317" y="853"/>
                </a:cubicBezTo>
                <a:cubicBezTo>
                  <a:pt x="326" y="929"/>
                  <a:pt x="334" y="1004"/>
                  <a:pt x="351" y="1071"/>
                </a:cubicBezTo>
                <a:cubicBezTo>
                  <a:pt x="158" y="1071"/>
                  <a:pt x="158" y="1071"/>
                  <a:pt x="158" y="1071"/>
                </a:cubicBezTo>
                <a:cubicBezTo>
                  <a:pt x="133" y="1004"/>
                  <a:pt x="108" y="929"/>
                  <a:pt x="108" y="853"/>
                </a:cubicBezTo>
                <a:close/>
                <a:moveTo>
                  <a:pt x="217" y="1179"/>
                </a:moveTo>
                <a:cubicBezTo>
                  <a:pt x="376" y="1179"/>
                  <a:pt x="376" y="1179"/>
                  <a:pt x="376" y="1179"/>
                </a:cubicBezTo>
                <a:cubicBezTo>
                  <a:pt x="409" y="1280"/>
                  <a:pt x="451" y="1363"/>
                  <a:pt x="501" y="1430"/>
                </a:cubicBezTo>
                <a:cubicBezTo>
                  <a:pt x="384" y="1380"/>
                  <a:pt x="284" y="1288"/>
                  <a:pt x="217" y="1179"/>
                </a:cubicBezTo>
                <a:close/>
                <a:moveTo>
                  <a:pt x="752" y="1497"/>
                </a:moveTo>
                <a:cubicBezTo>
                  <a:pt x="635" y="1464"/>
                  <a:pt x="543" y="1346"/>
                  <a:pt x="484" y="1179"/>
                </a:cubicBezTo>
                <a:cubicBezTo>
                  <a:pt x="752" y="1179"/>
                  <a:pt x="752" y="1179"/>
                  <a:pt x="752" y="1179"/>
                </a:cubicBezTo>
                <a:lnTo>
                  <a:pt x="752" y="1497"/>
                </a:lnTo>
                <a:close/>
                <a:moveTo>
                  <a:pt x="752" y="1071"/>
                </a:moveTo>
                <a:cubicBezTo>
                  <a:pt x="459" y="1071"/>
                  <a:pt x="459" y="1071"/>
                  <a:pt x="459" y="1071"/>
                </a:cubicBezTo>
                <a:cubicBezTo>
                  <a:pt x="443" y="1004"/>
                  <a:pt x="434" y="929"/>
                  <a:pt x="426" y="853"/>
                </a:cubicBezTo>
                <a:cubicBezTo>
                  <a:pt x="752" y="853"/>
                  <a:pt x="752" y="853"/>
                  <a:pt x="752" y="853"/>
                </a:cubicBezTo>
                <a:lnTo>
                  <a:pt x="752" y="1071"/>
                </a:lnTo>
                <a:close/>
                <a:moveTo>
                  <a:pt x="752" y="753"/>
                </a:moveTo>
                <a:cubicBezTo>
                  <a:pt x="426" y="753"/>
                  <a:pt x="426" y="753"/>
                  <a:pt x="426" y="753"/>
                </a:cubicBezTo>
                <a:cubicBezTo>
                  <a:pt x="434" y="678"/>
                  <a:pt x="443" y="602"/>
                  <a:pt x="459" y="535"/>
                </a:cubicBezTo>
                <a:cubicBezTo>
                  <a:pt x="752" y="535"/>
                  <a:pt x="752" y="535"/>
                  <a:pt x="752" y="535"/>
                </a:cubicBezTo>
                <a:lnTo>
                  <a:pt x="752" y="753"/>
                </a:lnTo>
                <a:close/>
                <a:moveTo>
                  <a:pt x="752" y="427"/>
                </a:moveTo>
                <a:cubicBezTo>
                  <a:pt x="484" y="427"/>
                  <a:pt x="484" y="427"/>
                  <a:pt x="484" y="427"/>
                </a:cubicBezTo>
                <a:cubicBezTo>
                  <a:pt x="543" y="260"/>
                  <a:pt x="635" y="142"/>
                  <a:pt x="752" y="109"/>
                </a:cubicBezTo>
                <a:lnTo>
                  <a:pt x="752" y="427"/>
                </a:lnTo>
                <a:close/>
                <a:moveTo>
                  <a:pt x="1387" y="427"/>
                </a:moveTo>
                <a:cubicBezTo>
                  <a:pt x="1229" y="427"/>
                  <a:pt x="1229" y="427"/>
                  <a:pt x="1229" y="427"/>
                </a:cubicBezTo>
                <a:cubicBezTo>
                  <a:pt x="1195" y="327"/>
                  <a:pt x="1153" y="243"/>
                  <a:pt x="1103" y="176"/>
                </a:cubicBezTo>
                <a:cubicBezTo>
                  <a:pt x="1220" y="226"/>
                  <a:pt x="1320" y="318"/>
                  <a:pt x="1387" y="427"/>
                </a:cubicBezTo>
                <a:close/>
                <a:moveTo>
                  <a:pt x="852" y="109"/>
                </a:moveTo>
                <a:cubicBezTo>
                  <a:pt x="969" y="142"/>
                  <a:pt x="1061" y="260"/>
                  <a:pt x="1120" y="427"/>
                </a:cubicBezTo>
                <a:cubicBezTo>
                  <a:pt x="852" y="427"/>
                  <a:pt x="852" y="427"/>
                  <a:pt x="852" y="427"/>
                </a:cubicBezTo>
                <a:lnTo>
                  <a:pt x="852" y="109"/>
                </a:lnTo>
                <a:close/>
                <a:moveTo>
                  <a:pt x="852" y="535"/>
                </a:moveTo>
                <a:cubicBezTo>
                  <a:pt x="1153" y="535"/>
                  <a:pt x="1153" y="535"/>
                  <a:pt x="1153" y="535"/>
                </a:cubicBezTo>
                <a:cubicBezTo>
                  <a:pt x="1162" y="602"/>
                  <a:pt x="1170" y="678"/>
                  <a:pt x="1178" y="753"/>
                </a:cubicBezTo>
                <a:cubicBezTo>
                  <a:pt x="852" y="753"/>
                  <a:pt x="852" y="753"/>
                  <a:pt x="852" y="753"/>
                </a:cubicBezTo>
                <a:lnTo>
                  <a:pt x="852" y="535"/>
                </a:lnTo>
                <a:close/>
                <a:moveTo>
                  <a:pt x="852" y="853"/>
                </a:moveTo>
                <a:cubicBezTo>
                  <a:pt x="1178" y="853"/>
                  <a:pt x="1178" y="853"/>
                  <a:pt x="1178" y="853"/>
                </a:cubicBezTo>
                <a:cubicBezTo>
                  <a:pt x="1170" y="929"/>
                  <a:pt x="1162" y="1004"/>
                  <a:pt x="1153" y="1071"/>
                </a:cubicBezTo>
                <a:cubicBezTo>
                  <a:pt x="852" y="1071"/>
                  <a:pt x="852" y="1071"/>
                  <a:pt x="852" y="1071"/>
                </a:cubicBezTo>
                <a:lnTo>
                  <a:pt x="852" y="853"/>
                </a:lnTo>
                <a:close/>
                <a:moveTo>
                  <a:pt x="852" y="1497"/>
                </a:moveTo>
                <a:cubicBezTo>
                  <a:pt x="852" y="1179"/>
                  <a:pt x="852" y="1179"/>
                  <a:pt x="852" y="1179"/>
                </a:cubicBezTo>
                <a:cubicBezTo>
                  <a:pt x="1120" y="1179"/>
                  <a:pt x="1120" y="1179"/>
                  <a:pt x="1120" y="1179"/>
                </a:cubicBezTo>
                <a:cubicBezTo>
                  <a:pt x="1061" y="1346"/>
                  <a:pt x="969" y="1464"/>
                  <a:pt x="852" y="1497"/>
                </a:cubicBezTo>
                <a:close/>
                <a:moveTo>
                  <a:pt x="1103" y="1430"/>
                </a:moveTo>
                <a:cubicBezTo>
                  <a:pt x="1153" y="1363"/>
                  <a:pt x="1195" y="1280"/>
                  <a:pt x="1229" y="1179"/>
                </a:cubicBezTo>
                <a:cubicBezTo>
                  <a:pt x="1387" y="1179"/>
                  <a:pt x="1387" y="1179"/>
                  <a:pt x="1387" y="1179"/>
                </a:cubicBezTo>
                <a:cubicBezTo>
                  <a:pt x="1320" y="1288"/>
                  <a:pt x="1220" y="1380"/>
                  <a:pt x="1103" y="1430"/>
                </a:cubicBezTo>
                <a:close/>
                <a:moveTo>
                  <a:pt x="1446" y="1071"/>
                </a:moveTo>
                <a:cubicBezTo>
                  <a:pt x="1254" y="1071"/>
                  <a:pt x="1254" y="1071"/>
                  <a:pt x="1254" y="1071"/>
                </a:cubicBezTo>
                <a:cubicBezTo>
                  <a:pt x="1270" y="1004"/>
                  <a:pt x="1279" y="929"/>
                  <a:pt x="1287" y="853"/>
                </a:cubicBezTo>
                <a:cubicBezTo>
                  <a:pt x="1496" y="853"/>
                  <a:pt x="1496" y="853"/>
                  <a:pt x="1496" y="853"/>
                </a:cubicBezTo>
                <a:cubicBezTo>
                  <a:pt x="1496" y="929"/>
                  <a:pt x="1471" y="1004"/>
                  <a:pt x="1446" y="1071"/>
                </a:cubicBezTo>
                <a:close/>
                <a:moveTo>
                  <a:pt x="1287" y="753"/>
                </a:moveTo>
                <a:cubicBezTo>
                  <a:pt x="1279" y="678"/>
                  <a:pt x="1270" y="602"/>
                  <a:pt x="1254" y="535"/>
                </a:cubicBezTo>
                <a:cubicBezTo>
                  <a:pt x="1446" y="535"/>
                  <a:pt x="1446" y="535"/>
                  <a:pt x="1446" y="535"/>
                </a:cubicBezTo>
                <a:cubicBezTo>
                  <a:pt x="1471" y="602"/>
                  <a:pt x="1496" y="678"/>
                  <a:pt x="1496" y="753"/>
                </a:cubicBezTo>
                <a:lnTo>
                  <a:pt x="1287" y="753"/>
                </a:lnTo>
                <a:close/>
                <a:moveTo>
                  <a:pt x="1287" y="753"/>
                </a:moveTo>
                <a:lnTo>
                  <a:pt x="1287" y="7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lIns="121893" tIns="60946" rIns="121893" bIns="60946" anchor="ctr"/>
          <a:lstStyle/>
          <a:p>
            <a:pPr>
              <a:defRPr/>
            </a:pPr>
            <a:endParaRPr lang="en-US" sz="900" dirty="0">
              <a:solidFill>
                <a:srgbClr val="173E44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9" name="Freeform 526"/>
          <p:cNvSpPr>
            <a:spLocks noChangeArrowheads="1"/>
          </p:cNvSpPr>
          <p:nvPr/>
        </p:nvSpPr>
        <p:spPr bwMode="auto">
          <a:xfrm rot="20348499">
            <a:off x="6162875" y="2021474"/>
            <a:ext cx="255699" cy="331478"/>
          </a:xfrm>
          <a:custGeom>
            <a:avLst/>
            <a:gdLst>
              <a:gd name="T0" fmla="*/ 719 w 1222"/>
              <a:gd name="T1" fmla="*/ 1338 h 1581"/>
              <a:gd name="T2" fmla="*/ 686 w 1222"/>
              <a:gd name="T3" fmla="*/ 1221 h 1581"/>
              <a:gd name="T4" fmla="*/ 686 w 1222"/>
              <a:gd name="T5" fmla="*/ 359 h 1581"/>
              <a:gd name="T6" fmla="*/ 719 w 1222"/>
              <a:gd name="T7" fmla="*/ 243 h 1581"/>
              <a:gd name="T8" fmla="*/ 17 w 1222"/>
              <a:gd name="T9" fmla="*/ 460 h 1581"/>
              <a:gd name="T10" fmla="*/ 0 w 1222"/>
              <a:gd name="T11" fmla="*/ 794 h 1581"/>
              <a:gd name="T12" fmla="*/ 17 w 1222"/>
              <a:gd name="T13" fmla="*/ 1120 h 1581"/>
              <a:gd name="T14" fmla="*/ 502 w 1222"/>
              <a:gd name="T15" fmla="*/ 1530 h 1581"/>
              <a:gd name="T16" fmla="*/ 493 w 1222"/>
              <a:gd name="T17" fmla="*/ 1112 h 1581"/>
              <a:gd name="T18" fmla="*/ 284 w 1222"/>
              <a:gd name="T19" fmla="*/ 1120 h 1581"/>
              <a:gd name="T20" fmla="*/ 284 w 1222"/>
              <a:gd name="T21" fmla="*/ 794 h 1581"/>
              <a:gd name="T22" fmla="*/ 284 w 1222"/>
              <a:gd name="T23" fmla="*/ 460 h 1581"/>
              <a:gd name="T24" fmla="*/ 493 w 1222"/>
              <a:gd name="T25" fmla="*/ 468 h 1581"/>
              <a:gd name="T26" fmla="*/ 502 w 1222"/>
              <a:gd name="T27" fmla="*/ 58 h 1581"/>
              <a:gd name="T28" fmla="*/ 17 w 1222"/>
              <a:gd name="T29" fmla="*/ 460 h 1581"/>
              <a:gd name="T30" fmla="*/ 602 w 1222"/>
              <a:gd name="T31" fmla="*/ 911 h 1581"/>
              <a:gd name="T32" fmla="*/ 493 w 1222"/>
              <a:gd name="T33" fmla="*/ 861 h 1581"/>
              <a:gd name="T34" fmla="*/ 543 w 1222"/>
              <a:gd name="T35" fmla="*/ 828 h 1581"/>
              <a:gd name="T36" fmla="*/ 610 w 1222"/>
              <a:gd name="T37" fmla="*/ 778 h 1581"/>
              <a:gd name="T38" fmla="*/ 627 w 1222"/>
              <a:gd name="T39" fmla="*/ 660 h 1581"/>
              <a:gd name="T40" fmla="*/ 476 w 1222"/>
              <a:gd name="T41" fmla="*/ 677 h 1581"/>
              <a:gd name="T42" fmla="*/ 510 w 1222"/>
              <a:gd name="T43" fmla="*/ 736 h 1581"/>
              <a:gd name="T44" fmla="*/ 560 w 1222"/>
              <a:gd name="T45" fmla="*/ 677 h 1581"/>
              <a:gd name="T46" fmla="*/ 585 w 1222"/>
              <a:gd name="T47" fmla="*/ 719 h 1581"/>
              <a:gd name="T48" fmla="*/ 502 w 1222"/>
              <a:gd name="T49" fmla="*/ 803 h 1581"/>
              <a:gd name="T50" fmla="*/ 410 w 1222"/>
              <a:gd name="T51" fmla="*/ 911 h 1581"/>
              <a:gd name="T52" fmla="*/ 819 w 1222"/>
              <a:gd name="T53" fmla="*/ 811 h 1581"/>
              <a:gd name="T54" fmla="*/ 794 w 1222"/>
              <a:gd name="T55" fmla="*/ 635 h 1581"/>
              <a:gd name="T56" fmla="*/ 644 w 1222"/>
              <a:gd name="T57" fmla="*/ 853 h 1581"/>
              <a:gd name="T58" fmla="*/ 744 w 1222"/>
              <a:gd name="T59" fmla="*/ 911 h 1581"/>
              <a:gd name="T60" fmla="*/ 803 w 1222"/>
              <a:gd name="T61" fmla="*/ 853 h 1581"/>
              <a:gd name="T62" fmla="*/ 844 w 1222"/>
              <a:gd name="T63" fmla="*/ 811 h 1581"/>
              <a:gd name="T64" fmla="*/ 786 w 1222"/>
              <a:gd name="T65" fmla="*/ 686 h 1581"/>
              <a:gd name="T66" fmla="*/ 694 w 1222"/>
              <a:gd name="T67" fmla="*/ 811 h 1581"/>
              <a:gd name="T68" fmla="*/ 694 w 1222"/>
              <a:gd name="T69" fmla="*/ 811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22" h="1581">
                <a:moveTo>
                  <a:pt x="1221" y="794"/>
                </a:moveTo>
                <a:cubicBezTo>
                  <a:pt x="1221" y="1079"/>
                  <a:pt x="995" y="1313"/>
                  <a:pt x="719" y="1338"/>
                </a:cubicBezTo>
                <a:cubicBezTo>
                  <a:pt x="719" y="1329"/>
                  <a:pt x="711" y="1313"/>
                  <a:pt x="711" y="1296"/>
                </a:cubicBezTo>
                <a:cubicBezTo>
                  <a:pt x="711" y="1296"/>
                  <a:pt x="702" y="1262"/>
                  <a:pt x="686" y="1221"/>
                </a:cubicBezTo>
                <a:cubicBezTo>
                  <a:pt x="911" y="1212"/>
                  <a:pt x="1095" y="1028"/>
                  <a:pt x="1095" y="794"/>
                </a:cubicBezTo>
                <a:cubicBezTo>
                  <a:pt x="1095" y="560"/>
                  <a:pt x="911" y="368"/>
                  <a:pt x="686" y="359"/>
                </a:cubicBezTo>
                <a:cubicBezTo>
                  <a:pt x="702" y="326"/>
                  <a:pt x="711" y="293"/>
                  <a:pt x="711" y="284"/>
                </a:cubicBezTo>
                <a:cubicBezTo>
                  <a:pt x="711" y="276"/>
                  <a:pt x="719" y="259"/>
                  <a:pt x="719" y="243"/>
                </a:cubicBezTo>
                <a:cubicBezTo>
                  <a:pt x="995" y="267"/>
                  <a:pt x="1221" y="510"/>
                  <a:pt x="1221" y="794"/>
                </a:cubicBezTo>
                <a:close/>
                <a:moveTo>
                  <a:pt x="17" y="460"/>
                </a:moveTo>
                <a:cubicBezTo>
                  <a:pt x="8" y="568"/>
                  <a:pt x="0" y="677"/>
                  <a:pt x="0" y="786"/>
                </a:cubicBezTo>
                <a:lnTo>
                  <a:pt x="0" y="794"/>
                </a:lnTo>
                <a:lnTo>
                  <a:pt x="0" y="803"/>
                </a:lnTo>
                <a:cubicBezTo>
                  <a:pt x="0" y="911"/>
                  <a:pt x="8" y="1012"/>
                  <a:pt x="17" y="1120"/>
                </a:cubicBezTo>
                <a:cubicBezTo>
                  <a:pt x="42" y="1396"/>
                  <a:pt x="259" y="1580"/>
                  <a:pt x="468" y="1538"/>
                </a:cubicBezTo>
                <a:cubicBezTo>
                  <a:pt x="485" y="1530"/>
                  <a:pt x="493" y="1530"/>
                  <a:pt x="502" y="1530"/>
                </a:cubicBezTo>
                <a:cubicBezTo>
                  <a:pt x="552" y="1505"/>
                  <a:pt x="594" y="1471"/>
                  <a:pt x="644" y="1438"/>
                </a:cubicBezTo>
                <a:cubicBezTo>
                  <a:pt x="702" y="1396"/>
                  <a:pt x="569" y="1070"/>
                  <a:pt x="493" y="1112"/>
                </a:cubicBezTo>
                <a:cubicBezTo>
                  <a:pt x="460" y="1129"/>
                  <a:pt x="376" y="1196"/>
                  <a:pt x="343" y="1196"/>
                </a:cubicBezTo>
                <a:cubicBezTo>
                  <a:pt x="309" y="1204"/>
                  <a:pt x="293" y="1162"/>
                  <a:pt x="284" y="1120"/>
                </a:cubicBezTo>
                <a:cubicBezTo>
                  <a:pt x="276" y="1028"/>
                  <a:pt x="284" y="903"/>
                  <a:pt x="284" y="803"/>
                </a:cubicBezTo>
                <a:cubicBezTo>
                  <a:pt x="284" y="794"/>
                  <a:pt x="284" y="794"/>
                  <a:pt x="284" y="794"/>
                </a:cubicBezTo>
                <a:cubicBezTo>
                  <a:pt x="284" y="786"/>
                  <a:pt x="284" y="786"/>
                  <a:pt x="284" y="786"/>
                </a:cubicBezTo>
                <a:cubicBezTo>
                  <a:pt x="284" y="677"/>
                  <a:pt x="276" y="560"/>
                  <a:pt x="284" y="460"/>
                </a:cubicBezTo>
                <a:cubicBezTo>
                  <a:pt x="293" y="426"/>
                  <a:pt x="309" y="385"/>
                  <a:pt x="343" y="385"/>
                </a:cubicBezTo>
                <a:cubicBezTo>
                  <a:pt x="376" y="393"/>
                  <a:pt x="460" y="452"/>
                  <a:pt x="493" y="468"/>
                </a:cubicBezTo>
                <a:cubicBezTo>
                  <a:pt x="569" y="510"/>
                  <a:pt x="702" y="184"/>
                  <a:pt x="644" y="142"/>
                </a:cubicBezTo>
                <a:cubicBezTo>
                  <a:pt x="594" y="117"/>
                  <a:pt x="552" y="75"/>
                  <a:pt x="502" y="58"/>
                </a:cubicBezTo>
                <a:cubicBezTo>
                  <a:pt x="493" y="50"/>
                  <a:pt x="485" y="50"/>
                  <a:pt x="468" y="50"/>
                </a:cubicBezTo>
                <a:cubicBezTo>
                  <a:pt x="259" y="0"/>
                  <a:pt x="42" y="184"/>
                  <a:pt x="17" y="460"/>
                </a:cubicBezTo>
                <a:close/>
                <a:moveTo>
                  <a:pt x="410" y="911"/>
                </a:moveTo>
                <a:cubicBezTo>
                  <a:pt x="602" y="911"/>
                  <a:pt x="602" y="911"/>
                  <a:pt x="602" y="911"/>
                </a:cubicBezTo>
                <a:cubicBezTo>
                  <a:pt x="610" y="861"/>
                  <a:pt x="610" y="861"/>
                  <a:pt x="610" y="861"/>
                </a:cubicBezTo>
                <a:cubicBezTo>
                  <a:pt x="493" y="861"/>
                  <a:pt x="493" y="861"/>
                  <a:pt x="493" y="861"/>
                </a:cubicBezTo>
                <a:cubicBezTo>
                  <a:pt x="493" y="861"/>
                  <a:pt x="502" y="853"/>
                  <a:pt x="510" y="853"/>
                </a:cubicBezTo>
                <a:cubicBezTo>
                  <a:pt x="510" y="845"/>
                  <a:pt x="527" y="836"/>
                  <a:pt x="543" y="828"/>
                </a:cubicBezTo>
                <a:cubicBezTo>
                  <a:pt x="569" y="811"/>
                  <a:pt x="569" y="811"/>
                  <a:pt x="569" y="811"/>
                </a:cubicBezTo>
                <a:cubicBezTo>
                  <a:pt x="585" y="803"/>
                  <a:pt x="602" y="786"/>
                  <a:pt x="610" y="778"/>
                </a:cubicBezTo>
                <a:cubicBezTo>
                  <a:pt x="627" y="761"/>
                  <a:pt x="635" y="744"/>
                  <a:pt x="644" y="719"/>
                </a:cubicBezTo>
                <a:cubicBezTo>
                  <a:pt x="652" y="694"/>
                  <a:pt x="644" y="677"/>
                  <a:pt x="627" y="660"/>
                </a:cubicBezTo>
                <a:cubicBezTo>
                  <a:pt x="619" y="644"/>
                  <a:pt x="594" y="635"/>
                  <a:pt x="569" y="635"/>
                </a:cubicBezTo>
                <a:cubicBezTo>
                  <a:pt x="527" y="635"/>
                  <a:pt x="502" y="644"/>
                  <a:pt x="476" y="677"/>
                </a:cubicBezTo>
                <a:cubicBezTo>
                  <a:pt x="468" y="686"/>
                  <a:pt x="460" y="711"/>
                  <a:pt x="452" y="736"/>
                </a:cubicBezTo>
                <a:cubicBezTo>
                  <a:pt x="510" y="736"/>
                  <a:pt x="510" y="736"/>
                  <a:pt x="510" y="736"/>
                </a:cubicBezTo>
                <a:cubicBezTo>
                  <a:pt x="510" y="719"/>
                  <a:pt x="518" y="702"/>
                  <a:pt x="518" y="694"/>
                </a:cubicBezTo>
                <a:cubicBezTo>
                  <a:pt x="527" y="686"/>
                  <a:pt x="543" y="677"/>
                  <a:pt x="560" y="677"/>
                </a:cubicBezTo>
                <a:cubicBezTo>
                  <a:pt x="569" y="677"/>
                  <a:pt x="577" y="686"/>
                  <a:pt x="585" y="694"/>
                </a:cubicBezTo>
                <a:cubicBezTo>
                  <a:pt x="585" y="702"/>
                  <a:pt x="594" y="711"/>
                  <a:pt x="585" y="719"/>
                </a:cubicBezTo>
                <a:cubicBezTo>
                  <a:pt x="585" y="736"/>
                  <a:pt x="577" y="744"/>
                  <a:pt x="560" y="761"/>
                </a:cubicBezTo>
                <a:cubicBezTo>
                  <a:pt x="552" y="769"/>
                  <a:pt x="535" y="778"/>
                  <a:pt x="502" y="803"/>
                </a:cubicBezTo>
                <a:cubicBezTo>
                  <a:pt x="468" y="819"/>
                  <a:pt x="452" y="836"/>
                  <a:pt x="435" y="861"/>
                </a:cubicBezTo>
                <a:cubicBezTo>
                  <a:pt x="426" y="878"/>
                  <a:pt x="418" y="895"/>
                  <a:pt x="410" y="911"/>
                </a:cubicBezTo>
                <a:close/>
                <a:moveTo>
                  <a:pt x="844" y="811"/>
                </a:moveTo>
                <a:cubicBezTo>
                  <a:pt x="819" y="811"/>
                  <a:pt x="819" y="811"/>
                  <a:pt x="819" y="811"/>
                </a:cubicBezTo>
                <a:cubicBezTo>
                  <a:pt x="853" y="635"/>
                  <a:pt x="853" y="635"/>
                  <a:pt x="853" y="635"/>
                </a:cubicBezTo>
                <a:cubicBezTo>
                  <a:pt x="794" y="635"/>
                  <a:pt x="794" y="635"/>
                  <a:pt x="794" y="635"/>
                </a:cubicBezTo>
                <a:cubicBezTo>
                  <a:pt x="652" y="803"/>
                  <a:pt x="652" y="803"/>
                  <a:pt x="652" y="803"/>
                </a:cubicBezTo>
                <a:cubicBezTo>
                  <a:pt x="644" y="853"/>
                  <a:pt x="644" y="853"/>
                  <a:pt x="644" y="853"/>
                </a:cubicBezTo>
                <a:cubicBezTo>
                  <a:pt x="753" y="853"/>
                  <a:pt x="753" y="853"/>
                  <a:pt x="753" y="853"/>
                </a:cubicBezTo>
                <a:cubicBezTo>
                  <a:pt x="744" y="911"/>
                  <a:pt x="744" y="911"/>
                  <a:pt x="744" y="911"/>
                </a:cubicBezTo>
                <a:cubicBezTo>
                  <a:pt x="794" y="911"/>
                  <a:pt x="794" y="911"/>
                  <a:pt x="794" y="911"/>
                </a:cubicBezTo>
                <a:cubicBezTo>
                  <a:pt x="803" y="853"/>
                  <a:pt x="803" y="853"/>
                  <a:pt x="803" y="853"/>
                </a:cubicBezTo>
                <a:cubicBezTo>
                  <a:pt x="836" y="853"/>
                  <a:pt x="836" y="853"/>
                  <a:pt x="836" y="853"/>
                </a:cubicBezTo>
                <a:lnTo>
                  <a:pt x="844" y="811"/>
                </a:lnTo>
                <a:close/>
                <a:moveTo>
                  <a:pt x="694" y="811"/>
                </a:moveTo>
                <a:cubicBezTo>
                  <a:pt x="786" y="686"/>
                  <a:pt x="786" y="686"/>
                  <a:pt x="786" y="686"/>
                </a:cubicBezTo>
                <a:cubicBezTo>
                  <a:pt x="761" y="811"/>
                  <a:pt x="761" y="811"/>
                  <a:pt x="761" y="811"/>
                </a:cubicBezTo>
                <a:lnTo>
                  <a:pt x="694" y="811"/>
                </a:lnTo>
                <a:close/>
                <a:moveTo>
                  <a:pt x="694" y="811"/>
                </a:moveTo>
                <a:lnTo>
                  <a:pt x="694" y="8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lIns="121893" tIns="60946" rIns="121893" bIns="60946" anchor="ctr"/>
          <a:lstStyle/>
          <a:p>
            <a:pPr>
              <a:defRPr/>
            </a:pPr>
            <a:endParaRPr lang="en-US" sz="900" dirty="0">
              <a:solidFill>
                <a:srgbClr val="173E44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1" name="Freeform 576"/>
          <p:cNvSpPr>
            <a:spLocks noChangeArrowheads="1"/>
          </p:cNvSpPr>
          <p:nvPr/>
        </p:nvSpPr>
        <p:spPr bwMode="auto">
          <a:xfrm>
            <a:off x="6963664" y="3523625"/>
            <a:ext cx="287136" cy="287210"/>
          </a:xfrm>
          <a:custGeom>
            <a:avLst/>
            <a:gdLst>
              <a:gd name="T0" fmla="*/ 1664 w 1690"/>
              <a:gd name="T1" fmla="*/ 1037 h 1690"/>
              <a:gd name="T2" fmla="*/ 1689 w 1690"/>
              <a:gd name="T3" fmla="*/ 1037 h 1690"/>
              <a:gd name="T4" fmla="*/ 1689 w 1690"/>
              <a:gd name="T5" fmla="*/ 669 h 1690"/>
              <a:gd name="T6" fmla="*/ 1446 w 1690"/>
              <a:gd name="T7" fmla="*/ 669 h 1690"/>
              <a:gd name="T8" fmla="*/ 1396 w 1690"/>
              <a:gd name="T9" fmla="*/ 543 h 1690"/>
              <a:gd name="T10" fmla="*/ 1547 w 1690"/>
              <a:gd name="T11" fmla="*/ 393 h 1690"/>
              <a:gd name="T12" fmla="*/ 1572 w 1690"/>
              <a:gd name="T13" fmla="*/ 376 h 1690"/>
              <a:gd name="T14" fmla="*/ 1547 w 1690"/>
              <a:gd name="T15" fmla="*/ 359 h 1690"/>
              <a:gd name="T16" fmla="*/ 1329 w 1690"/>
              <a:gd name="T17" fmla="*/ 134 h 1690"/>
              <a:gd name="T18" fmla="*/ 1312 w 1690"/>
              <a:gd name="T19" fmla="*/ 117 h 1690"/>
              <a:gd name="T20" fmla="*/ 1288 w 1690"/>
              <a:gd name="T21" fmla="*/ 134 h 1690"/>
              <a:gd name="T22" fmla="*/ 1137 w 1690"/>
              <a:gd name="T23" fmla="*/ 284 h 1690"/>
              <a:gd name="T24" fmla="*/ 1020 w 1690"/>
              <a:gd name="T25" fmla="*/ 234 h 1690"/>
              <a:gd name="T26" fmla="*/ 1020 w 1690"/>
              <a:gd name="T27" fmla="*/ 0 h 1690"/>
              <a:gd name="T28" fmla="*/ 660 w 1690"/>
              <a:gd name="T29" fmla="*/ 0 h 1690"/>
              <a:gd name="T30" fmla="*/ 660 w 1690"/>
              <a:gd name="T31" fmla="*/ 234 h 1690"/>
              <a:gd name="T32" fmla="*/ 552 w 1690"/>
              <a:gd name="T33" fmla="*/ 284 h 1690"/>
              <a:gd name="T34" fmla="*/ 401 w 1690"/>
              <a:gd name="T35" fmla="*/ 134 h 1690"/>
              <a:gd name="T36" fmla="*/ 385 w 1690"/>
              <a:gd name="T37" fmla="*/ 117 h 1690"/>
              <a:gd name="T38" fmla="*/ 125 w 1690"/>
              <a:gd name="T39" fmla="*/ 376 h 1690"/>
              <a:gd name="T40" fmla="*/ 142 w 1690"/>
              <a:gd name="T41" fmla="*/ 393 h 1690"/>
              <a:gd name="T42" fmla="*/ 284 w 1690"/>
              <a:gd name="T43" fmla="*/ 535 h 1690"/>
              <a:gd name="T44" fmla="*/ 234 w 1690"/>
              <a:gd name="T45" fmla="*/ 660 h 1690"/>
              <a:gd name="T46" fmla="*/ 0 w 1690"/>
              <a:gd name="T47" fmla="*/ 660 h 1690"/>
              <a:gd name="T48" fmla="*/ 0 w 1690"/>
              <a:gd name="T49" fmla="*/ 1028 h 1690"/>
              <a:gd name="T50" fmla="*/ 234 w 1690"/>
              <a:gd name="T51" fmla="*/ 1028 h 1690"/>
              <a:gd name="T52" fmla="*/ 284 w 1690"/>
              <a:gd name="T53" fmla="*/ 1154 h 1690"/>
              <a:gd name="T54" fmla="*/ 142 w 1690"/>
              <a:gd name="T55" fmla="*/ 1296 h 1690"/>
              <a:gd name="T56" fmla="*/ 125 w 1690"/>
              <a:gd name="T57" fmla="*/ 1312 h 1690"/>
              <a:gd name="T58" fmla="*/ 142 w 1690"/>
              <a:gd name="T59" fmla="*/ 1338 h 1690"/>
              <a:gd name="T60" fmla="*/ 359 w 1690"/>
              <a:gd name="T61" fmla="*/ 1555 h 1690"/>
              <a:gd name="T62" fmla="*/ 385 w 1690"/>
              <a:gd name="T63" fmla="*/ 1572 h 1690"/>
              <a:gd name="T64" fmla="*/ 401 w 1690"/>
              <a:gd name="T65" fmla="*/ 1555 h 1690"/>
              <a:gd name="T66" fmla="*/ 552 w 1690"/>
              <a:gd name="T67" fmla="*/ 1413 h 1690"/>
              <a:gd name="T68" fmla="*/ 669 w 1690"/>
              <a:gd name="T69" fmla="*/ 1455 h 1690"/>
              <a:gd name="T70" fmla="*/ 669 w 1690"/>
              <a:gd name="T71" fmla="*/ 1689 h 1690"/>
              <a:gd name="T72" fmla="*/ 1037 w 1690"/>
              <a:gd name="T73" fmla="*/ 1689 h 1690"/>
              <a:gd name="T74" fmla="*/ 1037 w 1690"/>
              <a:gd name="T75" fmla="*/ 1455 h 1690"/>
              <a:gd name="T76" fmla="*/ 1137 w 1690"/>
              <a:gd name="T77" fmla="*/ 1404 h 1690"/>
              <a:gd name="T78" fmla="*/ 1312 w 1690"/>
              <a:gd name="T79" fmla="*/ 1572 h 1690"/>
              <a:gd name="T80" fmla="*/ 1329 w 1690"/>
              <a:gd name="T81" fmla="*/ 1555 h 1690"/>
              <a:gd name="T82" fmla="*/ 1547 w 1690"/>
              <a:gd name="T83" fmla="*/ 1338 h 1690"/>
              <a:gd name="T84" fmla="*/ 1572 w 1690"/>
              <a:gd name="T85" fmla="*/ 1312 h 1690"/>
              <a:gd name="T86" fmla="*/ 1396 w 1690"/>
              <a:gd name="T87" fmla="*/ 1145 h 1690"/>
              <a:gd name="T88" fmla="*/ 1446 w 1690"/>
              <a:gd name="T89" fmla="*/ 1037 h 1690"/>
              <a:gd name="T90" fmla="*/ 1664 w 1690"/>
              <a:gd name="T91" fmla="*/ 1037 h 1690"/>
              <a:gd name="T92" fmla="*/ 1221 w 1690"/>
              <a:gd name="T93" fmla="*/ 844 h 1690"/>
              <a:gd name="T94" fmla="*/ 844 w 1690"/>
              <a:gd name="T95" fmla="*/ 1229 h 1690"/>
              <a:gd name="T96" fmla="*/ 460 w 1690"/>
              <a:gd name="T97" fmla="*/ 844 h 1690"/>
              <a:gd name="T98" fmla="*/ 844 w 1690"/>
              <a:gd name="T99" fmla="*/ 468 h 1690"/>
              <a:gd name="T100" fmla="*/ 1221 w 1690"/>
              <a:gd name="T101" fmla="*/ 844 h 1690"/>
              <a:gd name="T102" fmla="*/ 1221 w 1690"/>
              <a:gd name="T103" fmla="*/ 844 h 1690"/>
              <a:gd name="T104" fmla="*/ 1221 w 1690"/>
              <a:gd name="T105" fmla="*/ 844 h 1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90" h="1690">
                <a:moveTo>
                  <a:pt x="1664" y="1037"/>
                </a:moveTo>
                <a:cubicBezTo>
                  <a:pt x="1689" y="1037"/>
                  <a:pt x="1689" y="1037"/>
                  <a:pt x="1689" y="1037"/>
                </a:cubicBezTo>
                <a:cubicBezTo>
                  <a:pt x="1689" y="669"/>
                  <a:pt x="1689" y="669"/>
                  <a:pt x="1689" y="669"/>
                </a:cubicBezTo>
                <a:cubicBezTo>
                  <a:pt x="1446" y="669"/>
                  <a:pt x="1446" y="669"/>
                  <a:pt x="1446" y="669"/>
                </a:cubicBezTo>
                <a:cubicBezTo>
                  <a:pt x="1438" y="627"/>
                  <a:pt x="1421" y="585"/>
                  <a:pt x="1396" y="543"/>
                </a:cubicBezTo>
                <a:cubicBezTo>
                  <a:pt x="1547" y="393"/>
                  <a:pt x="1547" y="393"/>
                  <a:pt x="1547" y="393"/>
                </a:cubicBezTo>
                <a:cubicBezTo>
                  <a:pt x="1572" y="376"/>
                  <a:pt x="1572" y="376"/>
                  <a:pt x="1572" y="376"/>
                </a:cubicBezTo>
                <a:cubicBezTo>
                  <a:pt x="1547" y="359"/>
                  <a:pt x="1547" y="359"/>
                  <a:pt x="1547" y="359"/>
                </a:cubicBezTo>
                <a:cubicBezTo>
                  <a:pt x="1329" y="134"/>
                  <a:pt x="1329" y="134"/>
                  <a:pt x="1329" y="134"/>
                </a:cubicBezTo>
                <a:cubicBezTo>
                  <a:pt x="1312" y="117"/>
                  <a:pt x="1312" y="117"/>
                  <a:pt x="1312" y="117"/>
                </a:cubicBezTo>
                <a:cubicBezTo>
                  <a:pt x="1288" y="134"/>
                  <a:pt x="1288" y="134"/>
                  <a:pt x="1288" y="134"/>
                </a:cubicBezTo>
                <a:cubicBezTo>
                  <a:pt x="1137" y="284"/>
                  <a:pt x="1137" y="284"/>
                  <a:pt x="1137" y="284"/>
                </a:cubicBezTo>
                <a:cubicBezTo>
                  <a:pt x="1104" y="267"/>
                  <a:pt x="1062" y="251"/>
                  <a:pt x="1020" y="234"/>
                </a:cubicBezTo>
                <a:cubicBezTo>
                  <a:pt x="1020" y="0"/>
                  <a:pt x="1020" y="0"/>
                  <a:pt x="1020" y="0"/>
                </a:cubicBezTo>
                <a:cubicBezTo>
                  <a:pt x="660" y="0"/>
                  <a:pt x="660" y="0"/>
                  <a:pt x="660" y="0"/>
                </a:cubicBezTo>
                <a:cubicBezTo>
                  <a:pt x="660" y="234"/>
                  <a:pt x="660" y="234"/>
                  <a:pt x="660" y="234"/>
                </a:cubicBezTo>
                <a:cubicBezTo>
                  <a:pt x="619" y="251"/>
                  <a:pt x="585" y="267"/>
                  <a:pt x="552" y="284"/>
                </a:cubicBezTo>
                <a:cubicBezTo>
                  <a:pt x="401" y="134"/>
                  <a:pt x="401" y="134"/>
                  <a:pt x="401" y="134"/>
                </a:cubicBezTo>
                <a:cubicBezTo>
                  <a:pt x="385" y="117"/>
                  <a:pt x="385" y="117"/>
                  <a:pt x="385" y="117"/>
                </a:cubicBezTo>
                <a:cubicBezTo>
                  <a:pt x="125" y="376"/>
                  <a:pt x="125" y="376"/>
                  <a:pt x="125" y="376"/>
                </a:cubicBezTo>
                <a:cubicBezTo>
                  <a:pt x="142" y="393"/>
                  <a:pt x="142" y="393"/>
                  <a:pt x="142" y="393"/>
                </a:cubicBezTo>
                <a:cubicBezTo>
                  <a:pt x="284" y="535"/>
                  <a:pt x="284" y="535"/>
                  <a:pt x="284" y="535"/>
                </a:cubicBezTo>
                <a:cubicBezTo>
                  <a:pt x="267" y="577"/>
                  <a:pt x="251" y="619"/>
                  <a:pt x="234" y="660"/>
                </a:cubicBezTo>
                <a:cubicBezTo>
                  <a:pt x="0" y="660"/>
                  <a:pt x="0" y="660"/>
                  <a:pt x="0" y="660"/>
                </a:cubicBezTo>
                <a:cubicBezTo>
                  <a:pt x="0" y="1028"/>
                  <a:pt x="0" y="1028"/>
                  <a:pt x="0" y="1028"/>
                </a:cubicBezTo>
                <a:cubicBezTo>
                  <a:pt x="234" y="1028"/>
                  <a:pt x="234" y="1028"/>
                  <a:pt x="234" y="1028"/>
                </a:cubicBezTo>
                <a:cubicBezTo>
                  <a:pt x="242" y="1070"/>
                  <a:pt x="259" y="1112"/>
                  <a:pt x="284" y="1154"/>
                </a:cubicBezTo>
                <a:cubicBezTo>
                  <a:pt x="142" y="1296"/>
                  <a:pt x="142" y="1296"/>
                  <a:pt x="142" y="1296"/>
                </a:cubicBezTo>
                <a:cubicBezTo>
                  <a:pt x="125" y="1312"/>
                  <a:pt x="125" y="1312"/>
                  <a:pt x="125" y="1312"/>
                </a:cubicBezTo>
                <a:cubicBezTo>
                  <a:pt x="142" y="1338"/>
                  <a:pt x="142" y="1338"/>
                  <a:pt x="142" y="1338"/>
                </a:cubicBezTo>
                <a:cubicBezTo>
                  <a:pt x="359" y="1555"/>
                  <a:pt x="359" y="1555"/>
                  <a:pt x="359" y="1555"/>
                </a:cubicBezTo>
                <a:cubicBezTo>
                  <a:pt x="385" y="1572"/>
                  <a:pt x="385" y="1572"/>
                  <a:pt x="385" y="1572"/>
                </a:cubicBezTo>
                <a:cubicBezTo>
                  <a:pt x="401" y="1555"/>
                  <a:pt x="401" y="1555"/>
                  <a:pt x="401" y="1555"/>
                </a:cubicBezTo>
                <a:cubicBezTo>
                  <a:pt x="552" y="1413"/>
                  <a:pt x="552" y="1413"/>
                  <a:pt x="552" y="1413"/>
                </a:cubicBezTo>
                <a:cubicBezTo>
                  <a:pt x="585" y="1430"/>
                  <a:pt x="627" y="1446"/>
                  <a:pt x="669" y="1455"/>
                </a:cubicBezTo>
                <a:cubicBezTo>
                  <a:pt x="669" y="1689"/>
                  <a:pt x="669" y="1689"/>
                  <a:pt x="669" y="1689"/>
                </a:cubicBezTo>
                <a:cubicBezTo>
                  <a:pt x="1037" y="1689"/>
                  <a:pt x="1037" y="1689"/>
                  <a:pt x="1037" y="1689"/>
                </a:cubicBezTo>
                <a:cubicBezTo>
                  <a:pt x="1037" y="1455"/>
                  <a:pt x="1037" y="1455"/>
                  <a:pt x="1037" y="1455"/>
                </a:cubicBezTo>
                <a:cubicBezTo>
                  <a:pt x="1070" y="1438"/>
                  <a:pt x="1104" y="1421"/>
                  <a:pt x="1137" y="1404"/>
                </a:cubicBezTo>
                <a:cubicBezTo>
                  <a:pt x="1312" y="1572"/>
                  <a:pt x="1312" y="1572"/>
                  <a:pt x="1312" y="1572"/>
                </a:cubicBezTo>
                <a:cubicBezTo>
                  <a:pt x="1329" y="1555"/>
                  <a:pt x="1329" y="1555"/>
                  <a:pt x="1329" y="1555"/>
                </a:cubicBezTo>
                <a:cubicBezTo>
                  <a:pt x="1547" y="1338"/>
                  <a:pt x="1547" y="1338"/>
                  <a:pt x="1547" y="1338"/>
                </a:cubicBezTo>
                <a:cubicBezTo>
                  <a:pt x="1572" y="1312"/>
                  <a:pt x="1572" y="1312"/>
                  <a:pt x="1572" y="1312"/>
                </a:cubicBezTo>
                <a:cubicBezTo>
                  <a:pt x="1396" y="1145"/>
                  <a:pt x="1396" y="1145"/>
                  <a:pt x="1396" y="1145"/>
                </a:cubicBezTo>
                <a:cubicBezTo>
                  <a:pt x="1421" y="1112"/>
                  <a:pt x="1438" y="1070"/>
                  <a:pt x="1446" y="1037"/>
                </a:cubicBezTo>
                <a:cubicBezTo>
                  <a:pt x="1664" y="1037"/>
                  <a:pt x="1664" y="1037"/>
                  <a:pt x="1664" y="1037"/>
                </a:cubicBezTo>
                <a:close/>
                <a:moveTo>
                  <a:pt x="1221" y="844"/>
                </a:moveTo>
                <a:cubicBezTo>
                  <a:pt x="1221" y="1053"/>
                  <a:pt x="1053" y="1229"/>
                  <a:pt x="844" y="1229"/>
                </a:cubicBezTo>
                <a:cubicBezTo>
                  <a:pt x="635" y="1229"/>
                  <a:pt x="460" y="1053"/>
                  <a:pt x="460" y="844"/>
                </a:cubicBezTo>
                <a:cubicBezTo>
                  <a:pt x="460" y="635"/>
                  <a:pt x="635" y="468"/>
                  <a:pt x="844" y="468"/>
                </a:cubicBezTo>
                <a:cubicBezTo>
                  <a:pt x="1053" y="468"/>
                  <a:pt x="1221" y="635"/>
                  <a:pt x="1221" y="844"/>
                </a:cubicBezTo>
                <a:close/>
                <a:moveTo>
                  <a:pt x="1221" y="844"/>
                </a:moveTo>
                <a:lnTo>
                  <a:pt x="1221" y="8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lIns="121893" tIns="60946" rIns="121893" bIns="60946" anchor="ctr"/>
          <a:lstStyle/>
          <a:p>
            <a:pPr>
              <a:defRPr/>
            </a:pPr>
            <a:endParaRPr lang="en-US" sz="900" dirty="0">
              <a:solidFill>
                <a:srgbClr val="173E44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28713" y="1162345"/>
            <a:ext cx="1714054" cy="1663735"/>
            <a:chOff x="1328713" y="1162345"/>
            <a:chExt cx="1714054" cy="1663735"/>
          </a:xfrm>
        </p:grpSpPr>
        <p:sp>
          <p:nvSpPr>
            <p:cNvPr id="116" name="Teardrop 115"/>
            <p:cNvSpPr/>
            <p:nvPr/>
          </p:nvSpPr>
          <p:spPr bwMode="auto">
            <a:xfrm rot="8100000">
              <a:off x="1902181" y="1162345"/>
              <a:ext cx="556538" cy="556683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>
                <a:solidFill>
                  <a:srgbClr val="173E44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8" name="Content Placeholder 2"/>
            <p:cNvSpPr txBox="1">
              <a:spLocks/>
            </p:cNvSpPr>
            <p:nvPr/>
          </p:nvSpPr>
          <p:spPr bwMode="auto">
            <a:xfrm>
              <a:off x="1328713" y="1810045"/>
              <a:ext cx="1714054" cy="101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sz="1600" dirty="0" smtClean="0">
                  <a:solidFill>
                    <a:srgbClr val="173E44"/>
                  </a:solidFill>
                  <a:ea typeface="Calibri" charset="0"/>
                  <a:cs typeface="Calibri" charset="0"/>
                </a:rPr>
                <a:t>Due Diligence</a:t>
              </a:r>
              <a:endParaRPr lang="en-US" sz="1600" dirty="0">
                <a:solidFill>
                  <a:srgbClr val="173E44"/>
                </a:solidFill>
                <a:ea typeface="Calibri" charset="0"/>
                <a:cs typeface="Calibri" charset="0"/>
              </a:endParaRPr>
            </a:p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sz="1200" dirty="0" smtClean="0">
                  <a:solidFill>
                    <a:srgbClr val="173E44"/>
                  </a:solidFill>
                  <a:ea typeface="Calibri" charset="0"/>
                  <a:cs typeface="Calibri" charset="0"/>
                </a:rPr>
                <a:t>KYC, AML, </a:t>
              </a:r>
              <a:r>
                <a:rPr lang="en-US" sz="1200" dirty="0">
                  <a:solidFill>
                    <a:srgbClr val="173E44"/>
                  </a:solidFill>
                  <a:ea typeface="Calibri" charset="0"/>
                  <a:cs typeface="Calibri" charset="0"/>
                </a:rPr>
                <a:t>FCC checks, Feasibility Study, Central Credit </a:t>
              </a:r>
              <a:r>
                <a:rPr lang="en-US" sz="1200" dirty="0" smtClean="0">
                  <a:solidFill>
                    <a:srgbClr val="173E44"/>
                  </a:solidFill>
                  <a:ea typeface="Calibri" charset="0"/>
                  <a:cs typeface="Calibri" charset="0"/>
                </a:rPr>
                <a:t>Registers, etc.</a:t>
              </a:r>
              <a:endParaRPr lang="en-US" sz="1200" dirty="0">
                <a:solidFill>
                  <a:srgbClr val="173E44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203" name="Freeform 526"/>
            <p:cNvSpPr>
              <a:spLocks noChangeArrowheads="1"/>
            </p:cNvSpPr>
            <p:nvPr/>
          </p:nvSpPr>
          <p:spPr bwMode="auto">
            <a:xfrm rot="20348499">
              <a:off x="2052601" y="1274947"/>
              <a:ext cx="255699" cy="331478"/>
            </a:xfrm>
            <a:custGeom>
              <a:avLst/>
              <a:gdLst>
                <a:gd name="T0" fmla="*/ 719 w 1222"/>
                <a:gd name="T1" fmla="*/ 1338 h 1581"/>
                <a:gd name="T2" fmla="*/ 686 w 1222"/>
                <a:gd name="T3" fmla="*/ 1221 h 1581"/>
                <a:gd name="T4" fmla="*/ 686 w 1222"/>
                <a:gd name="T5" fmla="*/ 359 h 1581"/>
                <a:gd name="T6" fmla="*/ 719 w 1222"/>
                <a:gd name="T7" fmla="*/ 243 h 1581"/>
                <a:gd name="T8" fmla="*/ 17 w 1222"/>
                <a:gd name="T9" fmla="*/ 460 h 1581"/>
                <a:gd name="T10" fmla="*/ 0 w 1222"/>
                <a:gd name="T11" fmla="*/ 794 h 1581"/>
                <a:gd name="T12" fmla="*/ 17 w 1222"/>
                <a:gd name="T13" fmla="*/ 1120 h 1581"/>
                <a:gd name="T14" fmla="*/ 502 w 1222"/>
                <a:gd name="T15" fmla="*/ 1530 h 1581"/>
                <a:gd name="T16" fmla="*/ 493 w 1222"/>
                <a:gd name="T17" fmla="*/ 1112 h 1581"/>
                <a:gd name="T18" fmla="*/ 284 w 1222"/>
                <a:gd name="T19" fmla="*/ 1120 h 1581"/>
                <a:gd name="T20" fmla="*/ 284 w 1222"/>
                <a:gd name="T21" fmla="*/ 794 h 1581"/>
                <a:gd name="T22" fmla="*/ 284 w 1222"/>
                <a:gd name="T23" fmla="*/ 460 h 1581"/>
                <a:gd name="T24" fmla="*/ 493 w 1222"/>
                <a:gd name="T25" fmla="*/ 468 h 1581"/>
                <a:gd name="T26" fmla="*/ 502 w 1222"/>
                <a:gd name="T27" fmla="*/ 58 h 1581"/>
                <a:gd name="T28" fmla="*/ 17 w 1222"/>
                <a:gd name="T29" fmla="*/ 460 h 1581"/>
                <a:gd name="T30" fmla="*/ 602 w 1222"/>
                <a:gd name="T31" fmla="*/ 911 h 1581"/>
                <a:gd name="T32" fmla="*/ 493 w 1222"/>
                <a:gd name="T33" fmla="*/ 861 h 1581"/>
                <a:gd name="T34" fmla="*/ 543 w 1222"/>
                <a:gd name="T35" fmla="*/ 828 h 1581"/>
                <a:gd name="T36" fmla="*/ 610 w 1222"/>
                <a:gd name="T37" fmla="*/ 778 h 1581"/>
                <a:gd name="T38" fmla="*/ 627 w 1222"/>
                <a:gd name="T39" fmla="*/ 660 h 1581"/>
                <a:gd name="T40" fmla="*/ 476 w 1222"/>
                <a:gd name="T41" fmla="*/ 677 h 1581"/>
                <a:gd name="T42" fmla="*/ 510 w 1222"/>
                <a:gd name="T43" fmla="*/ 736 h 1581"/>
                <a:gd name="T44" fmla="*/ 560 w 1222"/>
                <a:gd name="T45" fmla="*/ 677 h 1581"/>
                <a:gd name="T46" fmla="*/ 585 w 1222"/>
                <a:gd name="T47" fmla="*/ 719 h 1581"/>
                <a:gd name="T48" fmla="*/ 502 w 1222"/>
                <a:gd name="T49" fmla="*/ 803 h 1581"/>
                <a:gd name="T50" fmla="*/ 410 w 1222"/>
                <a:gd name="T51" fmla="*/ 911 h 1581"/>
                <a:gd name="T52" fmla="*/ 819 w 1222"/>
                <a:gd name="T53" fmla="*/ 811 h 1581"/>
                <a:gd name="T54" fmla="*/ 794 w 1222"/>
                <a:gd name="T55" fmla="*/ 635 h 1581"/>
                <a:gd name="T56" fmla="*/ 644 w 1222"/>
                <a:gd name="T57" fmla="*/ 853 h 1581"/>
                <a:gd name="T58" fmla="*/ 744 w 1222"/>
                <a:gd name="T59" fmla="*/ 911 h 1581"/>
                <a:gd name="T60" fmla="*/ 803 w 1222"/>
                <a:gd name="T61" fmla="*/ 853 h 1581"/>
                <a:gd name="T62" fmla="*/ 844 w 1222"/>
                <a:gd name="T63" fmla="*/ 811 h 1581"/>
                <a:gd name="T64" fmla="*/ 786 w 1222"/>
                <a:gd name="T65" fmla="*/ 686 h 1581"/>
                <a:gd name="T66" fmla="*/ 694 w 1222"/>
                <a:gd name="T67" fmla="*/ 811 h 1581"/>
                <a:gd name="T68" fmla="*/ 694 w 1222"/>
                <a:gd name="T69" fmla="*/ 811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2" h="1581">
                  <a:moveTo>
                    <a:pt x="1221" y="794"/>
                  </a:moveTo>
                  <a:cubicBezTo>
                    <a:pt x="1221" y="1079"/>
                    <a:pt x="995" y="1313"/>
                    <a:pt x="719" y="1338"/>
                  </a:cubicBezTo>
                  <a:cubicBezTo>
                    <a:pt x="719" y="1329"/>
                    <a:pt x="711" y="1313"/>
                    <a:pt x="711" y="1296"/>
                  </a:cubicBezTo>
                  <a:cubicBezTo>
                    <a:pt x="711" y="1296"/>
                    <a:pt x="702" y="1262"/>
                    <a:pt x="686" y="1221"/>
                  </a:cubicBezTo>
                  <a:cubicBezTo>
                    <a:pt x="911" y="1212"/>
                    <a:pt x="1095" y="1028"/>
                    <a:pt x="1095" y="794"/>
                  </a:cubicBezTo>
                  <a:cubicBezTo>
                    <a:pt x="1095" y="560"/>
                    <a:pt x="911" y="368"/>
                    <a:pt x="686" y="359"/>
                  </a:cubicBezTo>
                  <a:cubicBezTo>
                    <a:pt x="702" y="326"/>
                    <a:pt x="711" y="293"/>
                    <a:pt x="711" y="284"/>
                  </a:cubicBezTo>
                  <a:cubicBezTo>
                    <a:pt x="711" y="276"/>
                    <a:pt x="719" y="259"/>
                    <a:pt x="719" y="243"/>
                  </a:cubicBezTo>
                  <a:cubicBezTo>
                    <a:pt x="995" y="267"/>
                    <a:pt x="1221" y="510"/>
                    <a:pt x="1221" y="794"/>
                  </a:cubicBezTo>
                  <a:close/>
                  <a:moveTo>
                    <a:pt x="17" y="460"/>
                  </a:moveTo>
                  <a:cubicBezTo>
                    <a:pt x="8" y="568"/>
                    <a:pt x="0" y="677"/>
                    <a:pt x="0" y="786"/>
                  </a:cubicBezTo>
                  <a:lnTo>
                    <a:pt x="0" y="794"/>
                  </a:lnTo>
                  <a:lnTo>
                    <a:pt x="0" y="803"/>
                  </a:lnTo>
                  <a:cubicBezTo>
                    <a:pt x="0" y="911"/>
                    <a:pt x="8" y="1012"/>
                    <a:pt x="17" y="1120"/>
                  </a:cubicBezTo>
                  <a:cubicBezTo>
                    <a:pt x="42" y="1396"/>
                    <a:pt x="259" y="1580"/>
                    <a:pt x="468" y="1538"/>
                  </a:cubicBezTo>
                  <a:cubicBezTo>
                    <a:pt x="485" y="1530"/>
                    <a:pt x="493" y="1530"/>
                    <a:pt x="502" y="1530"/>
                  </a:cubicBezTo>
                  <a:cubicBezTo>
                    <a:pt x="552" y="1505"/>
                    <a:pt x="594" y="1471"/>
                    <a:pt x="644" y="1438"/>
                  </a:cubicBezTo>
                  <a:cubicBezTo>
                    <a:pt x="702" y="1396"/>
                    <a:pt x="569" y="1070"/>
                    <a:pt x="493" y="1112"/>
                  </a:cubicBezTo>
                  <a:cubicBezTo>
                    <a:pt x="460" y="1129"/>
                    <a:pt x="376" y="1196"/>
                    <a:pt x="343" y="1196"/>
                  </a:cubicBezTo>
                  <a:cubicBezTo>
                    <a:pt x="309" y="1204"/>
                    <a:pt x="293" y="1162"/>
                    <a:pt x="284" y="1120"/>
                  </a:cubicBezTo>
                  <a:cubicBezTo>
                    <a:pt x="276" y="1028"/>
                    <a:pt x="284" y="903"/>
                    <a:pt x="284" y="803"/>
                  </a:cubicBezTo>
                  <a:cubicBezTo>
                    <a:pt x="284" y="794"/>
                    <a:pt x="284" y="794"/>
                    <a:pt x="284" y="794"/>
                  </a:cubicBezTo>
                  <a:cubicBezTo>
                    <a:pt x="284" y="786"/>
                    <a:pt x="284" y="786"/>
                    <a:pt x="284" y="786"/>
                  </a:cubicBezTo>
                  <a:cubicBezTo>
                    <a:pt x="284" y="677"/>
                    <a:pt x="276" y="560"/>
                    <a:pt x="284" y="460"/>
                  </a:cubicBezTo>
                  <a:cubicBezTo>
                    <a:pt x="293" y="426"/>
                    <a:pt x="309" y="385"/>
                    <a:pt x="343" y="385"/>
                  </a:cubicBezTo>
                  <a:cubicBezTo>
                    <a:pt x="376" y="393"/>
                    <a:pt x="460" y="452"/>
                    <a:pt x="493" y="468"/>
                  </a:cubicBezTo>
                  <a:cubicBezTo>
                    <a:pt x="569" y="510"/>
                    <a:pt x="702" y="184"/>
                    <a:pt x="644" y="142"/>
                  </a:cubicBezTo>
                  <a:cubicBezTo>
                    <a:pt x="594" y="117"/>
                    <a:pt x="552" y="75"/>
                    <a:pt x="502" y="58"/>
                  </a:cubicBezTo>
                  <a:cubicBezTo>
                    <a:pt x="493" y="50"/>
                    <a:pt x="485" y="50"/>
                    <a:pt x="468" y="50"/>
                  </a:cubicBezTo>
                  <a:cubicBezTo>
                    <a:pt x="259" y="0"/>
                    <a:pt x="42" y="184"/>
                    <a:pt x="17" y="460"/>
                  </a:cubicBezTo>
                  <a:close/>
                  <a:moveTo>
                    <a:pt x="410" y="911"/>
                  </a:moveTo>
                  <a:cubicBezTo>
                    <a:pt x="602" y="911"/>
                    <a:pt x="602" y="911"/>
                    <a:pt x="602" y="911"/>
                  </a:cubicBezTo>
                  <a:cubicBezTo>
                    <a:pt x="610" y="861"/>
                    <a:pt x="610" y="861"/>
                    <a:pt x="610" y="861"/>
                  </a:cubicBezTo>
                  <a:cubicBezTo>
                    <a:pt x="493" y="861"/>
                    <a:pt x="493" y="861"/>
                    <a:pt x="493" y="861"/>
                  </a:cubicBezTo>
                  <a:cubicBezTo>
                    <a:pt x="493" y="861"/>
                    <a:pt x="502" y="853"/>
                    <a:pt x="510" y="853"/>
                  </a:cubicBezTo>
                  <a:cubicBezTo>
                    <a:pt x="510" y="845"/>
                    <a:pt x="527" y="836"/>
                    <a:pt x="543" y="828"/>
                  </a:cubicBezTo>
                  <a:cubicBezTo>
                    <a:pt x="569" y="811"/>
                    <a:pt x="569" y="811"/>
                    <a:pt x="569" y="811"/>
                  </a:cubicBezTo>
                  <a:cubicBezTo>
                    <a:pt x="585" y="803"/>
                    <a:pt x="602" y="786"/>
                    <a:pt x="610" y="778"/>
                  </a:cubicBezTo>
                  <a:cubicBezTo>
                    <a:pt x="627" y="761"/>
                    <a:pt x="635" y="744"/>
                    <a:pt x="644" y="719"/>
                  </a:cubicBezTo>
                  <a:cubicBezTo>
                    <a:pt x="652" y="694"/>
                    <a:pt x="644" y="677"/>
                    <a:pt x="627" y="660"/>
                  </a:cubicBezTo>
                  <a:cubicBezTo>
                    <a:pt x="619" y="644"/>
                    <a:pt x="594" y="635"/>
                    <a:pt x="569" y="635"/>
                  </a:cubicBezTo>
                  <a:cubicBezTo>
                    <a:pt x="527" y="635"/>
                    <a:pt x="502" y="644"/>
                    <a:pt x="476" y="677"/>
                  </a:cubicBezTo>
                  <a:cubicBezTo>
                    <a:pt x="468" y="686"/>
                    <a:pt x="460" y="711"/>
                    <a:pt x="452" y="736"/>
                  </a:cubicBezTo>
                  <a:cubicBezTo>
                    <a:pt x="510" y="736"/>
                    <a:pt x="510" y="736"/>
                    <a:pt x="510" y="736"/>
                  </a:cubicBezTo>
                  <a:cubicBezTo>
                    <a:pt x="510" y="719"/>
                    <a:pt x="518" y="702"/>
                    <a:pt x="518" y="694"/>
                  </a:cubicBezTo>
                  <a:cubicBezTo>
                    <a:pt x="527" y="686"/>
                    <a:pt x="543" y="677"/>
                    <a:pt x="560" y="677"/>
                  </a:cubicBezTo>
                  <a:cubicBezTo>
                    <a:pt x="569" y="677"/>
                    <a:pt x="577" y="686"/>
                    <a:pt x="585" y="694"/>
                  </a:cubicBezTo>
                  <a:cubicBezTo>
                    <a:pt x="585" y="702"/>
                    <a:pt x="594" y="711"/>
                    <a:pt x="585" y="719"/>
                  </a:cubicBezTo>
                  <a:cubicBezTo>
                    <a:pt x="585" y="736"/>
                    <a:pt x="577" y="744"/>
                    <a:pt x="560" y="761"/>
                  </a:cubicBezTo>
                  <a:cubicBezTo>
                    <a:pt x="552" y="769"/>
                    <a:pt x="535" y="778"/>
                    <a:pt x="502" y="803"/>
                  </a:cubicBezTo>
                  <a:cubicBezTo>
                    <a:pt x="468" y="819"/>
                    <a:pt x="452" y="836"/>
                    <a:pt x="435" y="861"/>
                  </a:cubicBezTo>
                  <a:cubicBezTo>
                    <a:pt x="426" y="878"/>
                    <a:pt x="418" y="895"/>
                    <a:pt x="410" y="911"/>
                  </a:cubicBezTo>
                  <a:close/>
                  <a:moveTo>
                    <a:pt x="844" y="811"/>
                  </a:moveTo>
                  <a:cubicBezTo>
                    <a:pt x="819" y="811"/>
                    <a:pt x="819" y="811"/>
                    <a:pt x="819" y="811"/>
                  </a:cubicBezTo>
                  <a:cubicBezTo>
                    <a:pt x="853" y="635"/>
                    <a:pt x="853" y="635"/>
                    <a:pt x="853" y="635"/>
                  </a:cubicBezTo>
                  <a:cubicBezTo>
                    <a:pt x="794" y="635"/>
                    <a:pt x="794" y="635"/>
                    <a:pt x="794" y="635"/>
                  </a:cubicBezTo>
                  <a:cubicBezTo>
                    <a:pt x="652" y="803"/>
                    <a:pt x="652" y="803"/>
                    <a:pt x="652" y="803"/>
                  </a:cubicBezTo>
                  <a:cubicBezTo>
                    <a:pt x="644" y="853"/>
                    <a:pt x="644" y="853"/>
                    <a:pt x="644" y="853"/>
                  </a:cubicBezTo>
                  <a:cubicBezTo>
                    <a:pt x="753" y="853"/>
                    <a:pt x="753" y="853"/>
                    <a:pt x="753" y="853"/>
                  </a:cubicBezTo>
                  <a:cubicBezTo>
                    <a:pt x="744" y="911"/>
                    <a:pt x="744" y="911"/>
                    <a:pt x="744" y="911"/>
                  </a:cubicBezTo>
                  <a:cubicBezTo>
                    <a:pt x="794" y="911"/>
                    <a:pt x="794" y="911"/>
                    <a:pt x="794" y="911"/>
                  </a:cubicBezTo>
                  <a:cubicBezTo>
                    <a:pt x="803" y="853"/>
                    <a:pt x="803" y="853"/>
                    <a:pt x="803" y="853"/>
                  </a:cubicBezTo>
                  <a:cubicBezTo>
                    <a:pt x="836" y="853"/>
                    <a:pt x="836" y="853"/>
                    <a:pt x="836" y="853"/>
                  </a:cubicBezTo>
                  <a:lnTo>
                    <a:pt x="844" y="811"/>
                  </a:lnTo>
                  <a:close/>
                  <a:moveTo>
                    <a:pt x="694" y="811"/>
                  </a:moveTo>
                  <a:cubicBezTo>
                    <a:pt x="786" y="686"/>
                    <a:pt x="786" y="686"/>
                    <a:pt x="786" y="686"/>
                  </a:cubicBezTo>
                  <a:cubicBezTo>
                    <a:pt x="761" y="811"/>
                    <a:pt x="761" y="811"/>
                    <a:pt x="761" y="811"/>
                  </a:cubicBezTo>
                  <a:lnTo>
                    <a:pt x="694" y="811"/>
                  </a:lnTo>
                  <a:close/>
                  <a:moveTo>
                    <a:pt x="694" y="811"/>
                  </a:moveTo>
                  <a:lnTo>
                    <a:pt x="694" y="8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lIns="121893" tIns="60946" rIns="121893" bIns="60946" anchor="ctr"/>
            <a:lstStyle/>
            <a:p>
              <a:pPr>
                <a:defRPr/>
              </a:pPr>
              <a:endParaRPr lang="en-US" sz="900" dirty="0">
                <a:solidFill>
                  <a:srgbClr val="173E44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205" name="Freeform 429"/>
          <p:cNvSpPr>
            <a:spLocks noChangeAspect="1" noChangeArrowheads="1"/>
          </p:cNvSpPr>
          <p:nvPr/>
        </p:nvSpPr>
        <p:spPr bwMode="auto">
          <a:xfrm>
            <a:off x="6920676" y="2604091"/>
            <a:ext cx="256807" cy="255033"/>
          </a:xfrm>
          <a:custGeom>
            <a:avLst/>
            <a:gdLst>
              <a:gd name="T0" fmla="*/ 1162 w 1230"/>
              <a:gd name="T1" fmla="*/ 383 h 1221"/>
              <a:gd name="T2" fmla="*/ 1112 w 1230"/>
              <a:gd name="T3" fmla="*/ 433 h 1221"/>
              <a:gd name="T4" fmla="*/ 794 w 1230"/>
              <a:gd name="T5" fmla="*/ 116 h 1221"/>
              <a:gd name="T6" fmla="*/ 844 w 1230"/>
              <a:gd name="T7" fmla="*/ 57 h 1221"/>
              <a:gd name="T8" fmla="*/ 1061 w 1230"/>
              <a:gd name="T9" fmla="*/ 57 h 1221"/>
              <a:gd name="T10" fmla="*/ 1162 w 1230"/>
              <a:gd name="T11" fmla="*/ 166 h 1221"/>
              <a:gd name="T12" fmla="*/ 1162 w 1230"/>
              <a:gd name="T13" fmla="*/ 383 h 1221"/>
              <a:gd name="T14" fmla="*/ 418 w 1230"/>
              <a:gd name="T15" fmla="*/ 1019 h 1221"/>
              <a:gd name="T16" fmla="*/ 418 w 1230"/>
              <a:gd name="T17" fmla="*/ 1077 h 1221"/>
              <a:gd name="T18" fmla="*/ 468 w 1230"/>
              <a:gd name="T19" fmla="*/ 1077 h 1221"/>
              <a:gd name="T20" fmla="*/ 1061 w 1230"/>
              <a:gd name="T21" fmla="*/ 484 h 1221"/>
              <a:gd name="T22" fmla="*/ 1003 w 1230"/>
              <a:gd name="T23" fmla="*/ 433 h 1221"/>
              <a:gd name="T24" fmla="*/ 418 w 1230"/>
              <a:gd name="T25" fmla="*/ 1019 h 1221"/>
              <a:gd name="T26" fmla="*/ 150 w 1230"/>
              <a:gd name="T27" fmla="*/ 751 h 1221"/>
              <a:gd name="T28" fmla="*/ 150 w 1230"/>
              <a:gd name="T29" fmla="*/ 810 h 1221"/>
              <a:gd name="T30" fmla="*/ 209 w 1230"/>
              <a:gd name="T31" fmla="*/ 810 h 1221"/>
              <a:gd name="T32" fmla="*/ 794 w 1230"/>
              <a:gd name="T33" fmla="*/ 216 h 1221"/>
              <a:gd name="T34" fmla="*/ 735 w 1230"/>
              <a:gd name="T35" fmla="*/ 166 h 1221"/>
              <a:gd name="T36" fmla="*/ 150 w 1230"/>
              <a:gd name="T37" fmla="*/ 751 h 1221"/>
              <a:gd name="T38" fmla="*/ 844 w 1230"/>
              <a:gd name="T39" fmla="*/ 275 h 1221"/>
              <a:gd name="T40" fmla="*/ 259 w 1230"/>
              <a:gd name="T41" fmla="*/ 860 h 1221"/>
              <a:gd name="T42" fmla="*/ 259 w 1230"/>
              <a:gd name="T43" fmla="*/ 969 h 1221"/>
              <a:gd name="T44" fmla="*/ 367 w 1230"/>
              <a:gd name="T45" fmla="*/ 969 h 1221"/>
              <a:gd name="T46" fmla="*/ 953 w 1230"/>
              <a:gd name="T47" fmla="*/ 383 h 1221"/>
              <a:gd name="T48" fmla="*/ 844 w 1230"/>
              <a:gd name="T49" fmla="*/ 275 h 1221"/>
              <a:gd name="T50" fmla="*/ 367 w 1230"/>
              <a:gd name="T51" fmla="*/ 1127 h 1221"/>
              <a:gd name="T52" fmla="*/ 334 w 1230"/>
              <a:gd name="T53" fmla="*/ 1061 h 1221"/>
              <a:gd name="T54" fmla="*/ 309 w 1230"/>
              <a:gd name="T55" fmla="*/ 1061 h 1221"/>
              <a:gd name="T56" fmla="*/ 209 w 1230"/>
              <a:gd name="T57" fmla="*/ 1019 h 1221"/>
              <a:gd name="T58" fmla="*/ 158 w 1230"/>
              <a:gd name="T59" fmla="*/ 910 h 1221"/>
              <a:gd name="T60" fmla="*/ 167 w 1230"/>
              <a:gd name="T61" fmla="*/ 893 h 1221"/>
              <a:gd name="T62" fmla="*/ 100 w 1230"/>
              <a:gd name="T63" fmla="*/ 860 h 1221"/>
              <a:gd name="T64" fmla="*/ 92 w 1230"/>
              <a:gd name="T65" fmla="*/ 852 h 1221"/>
              <a:gd name="T66" fmla="*/ 0 w 1230"/>
              <a:gd name="T67" fmla="*/ 1220 h 1221"/>
              <a:gd name="T68" fmla="*/ 367 w 1230"/>
              <a:gd name="T69" fmla="*/ 1127 h 1221"/>
              <a:gd name="T70" fmla="*/ 367 w 1230"/>
              <a:gd name="T71" fmla="*/ 1127 h 1221"/>
              <a:gd name="T72" fmla="*/ 367 w 1230"/>
              <a:gd name="T73" fmla="*/ 1127 h 1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30" h="1221">
                <a:moveTo>
                  <a:pt x="1162" y="383"/>
                </a:moveTo>
                <a:cubicBezTo>
                  <a:pt x="1112" y="433"/>
                  <a:pt x="1112" y="433"/>
                  <a:pt x="1112" y="433"/>
                </a:cubicBezTo>
                <a:cubicBezTo>
                  <a:pt x="794" y="116"/>
                  <a:pt x="794" y="116"/>
                  <a:pt x="794" y="116"/>
                </a:cubicBezTo>
                <a:cubicBezTo>
                  <a:pt x="844" y="57"/>
                  <a:pt x="844" y="57"/>
                  <a:pt x="844" y="57"/>
                </a:cubicBezTo>
                <a:cubicBezTo>
                  <a:pt x="903" y="0"/>
                  <a:pt x="1003" y="0"/>
                  <a:pt x="1061" y="57"/>
                </a:cubicBezTo>
                <a:cubicBezTo>
                  <a:pt x="1162" y="166"/>
                  <a:pt x="1162" y="166"/>
                  <a:pt x="1162" y="166"/>
                </a:cubicBezTo>
                <a:cubicBezTo>
                  <a:pt x="1229" y="225"/>
                  <a:pt x="1229" y="325"/>
                  <a:pt x="1162" y="383"/>
                </a:cubicBezTo>
                <a:close/>
                <a:moveTo>
                  <a:pt x="418" y="1019"/>
                </a:moveTo>
                <a:cubicBezTo>
                  <a:pt x="401" y="1035"/>
                  <a:pt x="401" y="1061"/>
                  <a:pt x="418" y="1077"/>
                </a:cubicBezTo>
                <a:cubicBezTo>
                  <a:pt x="434" y="1086"/>
                  <a:pt x="459" y="1086"/>
                  <a:pt x="468" y="1077"/>
                </a:cubicBezTo>
                <a:cubicBezTo>
                  <a:pt x="1061" y="484"/>
                  <a:pt x="1061" y="484"/>
                  <a:pt x="1061" y="484"/>
                </a:cubicBezTo>
                <a:cubicBezTo>
                  <a:pt x="1003" y="433"/>
                  <a:pt x="1003" y="433"/>
                  <a:pt x="1003" y="433"/>
                </a:cubicBezTo>
                <a:lnTo>
                  <a:pt x="418" y="1019"/>
                </a:lnTo>
                <a:close/>
                <a:moveTo>
                  <a:pt x="150" y="751"/>
                </a:moveTo>
                <a:cubicBezTo>
                  <a:pt x="133" y="768"/>
                  <a:pt x="133" y="793"/>
                  <a:pt x="150" y="810"/>
                </a:cubicBezTo>
                <a:cubicBezTo>
                  <a:pt x="167" y="818"/>
                  <a:pt x="192" y="818"/>
                  <a:pt x="209" y="810"/>
                </a:cubicBezTo>
                <a:cubicBezTo>
                  <a:pt x="794" y="216"/>
                  <a:pt x="794" y="216"/>
                  <a:pt x="794" y="216"/>
                </a:cubicBezTo>
                <a:cubicBezTo>
                  <a:pt x="735" y="166"/>
                  <a:pt x="735" y="166"/>
                  <a:pt x="735" y="166"/>
                </a:cubicBezTo>
                <a:lnTo>
                  <a:pt x="150" y="751"/>
                </a:lnTo>
                <a:close/>
                <a:moveTo>
                  <a:pt x="844" y="275"/>
                </a:moveTo>
                <a:cubicBezTo>
                  <a:pt x="259" y="860"/>
                  <a:pt x="259" y="860"/>
                  <a:pt x="259" y="860"/>
                </a:cubicBezTo>
                <a:cubicBezTo>
                  <a:pt x="225" y="893"/>
                  <a:pt x="225" y="935"/>
                  <a:pt x="259" y="969"/>
                </a:cubicBezTo>
                <a:cubicBezTo>
                  <a:pt x="284" y="994"/>
                  <a:pt x="334" y="994"/>
                  <a:pt x="367" y="969"/>
                </a:cubicBezTo>
                <a:cubicBezTo>
                  <a:pt x="953" y="383"/>
                  <a:pt x="953" y="383"/>
                  <a:pt x="953" y="383"/>
                </a:cubicBezTo>
                <a:lnTo>
                  <a:pt x="844" y="275"/>
                </a:lnTo>
                <a:close/>
                <a:moveTo>
                  <a:pt x="367" y="1127"/>
                </a:moveTo>
                <a:cubicBezTo>
                  <a:pt x="351" y="1111"/>
                  <a:pt x="343" y="1086"/>
                  <a:pt x="334" y="1061"/>
                </a:cubicBezTo>
                <a:cubicBezTo>
                  <a:pt x="326" y="1061"/>
                  <a:pt x="317" y="1061"/>
                  <a:pt x="309" y="1061"/>
                </a:cubicBezTo>
                <a:cubicBezTo>
                  <a:pt x="276" y="1061"/>
                  <a:pt x="234" y="1052"/>
                  <a:pt x="209" y="1019"/>
                </a:cubicBezTo>
                <a:cubicBezTo>
                  <a:pt x="175" y="994"/>
                  <a:pt x="158" y="952"/>
                  <a:pt x="158" y="910"/>
                </a:cubicBezTo>
                <a:cubicBezTo>
                  <a:pt x="158" y="910"/>
                  <a:pt x="158" y="902"/>
                  <a:pt x="167" y="893"/>
                </a:cubicBezTo>
                <a:cubicBezTo>
                  <a:pt x="142" y="885"/>
                  <a:pt x="117" y="877"/>
                  <a:pt x="100" y="860"/>
                </a:cubicBezTo>
                <a:lnTo>
                  <a:pt x="92" y="852"/>
                </a:lnTo>
                <a:cubicBezTo>
                  <a:pt x="0" y="1220"/>
                  <a:pt x="0" y="1220"/>
                  <a:pt x="0" y="1220"/>
                </a:cubicBezTo>
                <a:cubicBezTo>
                  <a:pt x="367" y="1127"/>
                  <a:pt x="367" y="1127"/>
                  <a:pt x="367" y="1127"/>
                </a:cubicBezTo>
                <a:close/>
                <a:moveTo>
                  <a:pt x="367" y="1127"/>
                </a:moveTo>
                <a:lnTo>
                  <a:pt x="367" y="11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lIns="60959" tIns="30479" rIns="60959" bIns="30479" anchor="ctr"/>
          <a:lstStyle/>
          <a:p>
            <a:pPr>
              <a:defRPr/>
            </a:pPr>
            <a:endParaRPr lang="en-US" sz="900" dirty="0">
              <a:solidFill>
                <a:srgbClr val="173E44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73634" y="4835466"/>
            <a:ext cx="1818776" cy="1670127"/>
            <a:chOff x="1273634" y="4835466"/>
            <a:chExt cx="1818776" cy="1670127"/>
          </a:xfrm>
        </p:grpSpPr>
        <p:sp>
          <p:nvSpPr>
            <p:cNvPr id="132" name="Teardrop 131"/>
            <p:cNvSpPr/>
            <p:nvPr/>
          </p:nvSpPr>
          <p:spPr bwMode="auto">
            <a:xfrm rot="8100000">
              <a:off x="1902178" y="4835466"/>
              <a:ext cx="556538" cy="556683"/>
            </a:xfrm>
            <a:prstGeom prst="teardrop">
              <a:avLst/>
            </a:prstGeom>
            <a:solidFill>
              <a:srgbClr val="011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59" tIns="30479" rIns="60959" bIns="30479" anchor="ctr"/>
            <a:lstStyle/>
            <a:p>
              <a:pPr algn="ctr">
                <a:defRPr/>
              </a:pPr>
              <a:endParaRPr lang="en-US" sz="900" dirty="0">
                <a:solidFill>
                  <a:srgbClr val="173E44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3" name="Content Placeholder 2"/>
            <p:cNvSpPr txBox="1">
              <a:spLocks/>
            </p:cNvSpPr>
            <p:nvPr/>
          </p:nvSpPr>
          <p:spPr bwMode="auto">
            <a:xfrm>
              <a:off x="1273634" y="5489558"/>
              <a:ext cx="1818776" cy="101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0959" tIns="30479" rIns="60959" bIns="30479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sz="1600" dirty="0" smtClean="0">
                  <a:solidFill>
                    <a:srgbClr val="173E44"/>
                  </a:solidFill>
                  <a:ea typeface="Calibri" charset="0"/>
                  <a:cs typeface="Calibri" charset="0"/>
                </a:rPr>
                <a:t>Legal &amp; Contracts</a:t>
              </a:r>
              <a:endParaRPr lang="en-US" sz="1600" dirty="0">
                <a:solidFill>
                  <a:srgbClr val="173E44"/>
                </a:solidFill>
                <a:ea typeface="Calibri" charset="0"/>
                <a:cs typeface="Calibri" charset="0"/>
              </a:endParaRPr>
            </a:p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sz="1200" dirty="0" smtClean="0">
                  <a:solidFill>
                    <a:srgbClr val="173E44"/>
                  </a:solidFill>
                  <a:ea typeface="Calibri" charset="0"/>
                  <a:cs typeface="Calibri" charset="0"/>
                </a:rPr>
                <a:t>Legal &amp; Contractual Structuring, Arbitration &amp; Enforceability, Ring-fencing </a:t>
              </a:r>
              <a:endParaRPr lang="en-US" sz="1200" dirty="0">
                <a:solidFill>
                  <a:srgbClr val="173E44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206" name="Freeform 213"/>
            <p:cNvSpPr>
              <a:spLocks noChangeAspect="1" noChangeArrowheads="1"/>
            </p:cNvSpPr>
            <p:nvPr/>
          </p:nvSpPr>
          <p:spPr bwMode="auto">
            <a:xfrm>
              <a:off x="2018215" y="4956287"/>
              <a:ext cx="324464" cy="315041"/>
            </a:xfrm>
            <a:custGeom>
              <a:avLst/>
              <a:gdLst>
                <a:gd name="T0" fmla="*/ 589 w 634"/>
                <a:gd name="T1" fmla="*/ 236 h 619"/>
                <a:gd name="T2" fmla="*/ 589 w 634"/>
                <a:gd name="T3" fmla="*/ 236 h 619"/>
                <a:gd name="T4" fmla="*/ 589 w 634"/>
                <a:gd name="T5" fmla="*/ 545 h 619"/>
                <a:gd name="T6" fmla="*/ 545 w 634"/>
                <a:gd name="T7" fmla="*/ 589 h 619"/>
                <a:gd name="T8" fmla="*/ 89 w 634"/>
                <a:gd name="T9" fmla="*/ 589 h 619"/>
                <a:gd name="T10" fmla="*/ 45 w 634"/>
                <a:gd name="T11" fmla="*/ 545 h 619"/>
                <a:gd name="T12" fmla="*/ 45 w 634"/>
                <a:gd name="T13" fmla="*/ 74 h 619"/>
                <a:gd name="T14" fmla="*/ 89 w 634"/>
                <a:gd name="T15" fmla="*/ 29 h 619"/>
                <a:gd name="T16" fmla="*/ 398 w 634"/>
                <a:gd name="T17" fmla="*/ 29 h 619"/>
                <a:gd name="T18" fmla="*/ 398 w 634"/>
                <a:gd name="T19" fmla="*/ 0 h 619"/>
                <a:gd name="T20" fmla="*/ 89 w 634"/>
                <a:gd name="T21" fmla="*/ 0 h 619"/>
                <a:gd name="T22" fmla="*/ 0 w 634"/>
                <a:gd name="T23" fmla="*/ 74 h 619"/>
                <a:gd name="T24" fmla="*/ 0 w 634"/>
                <a:gd name="T25" fmla="*/ 545 h 619"/>
                <a:gd name="T26" fmla="*/ 89 w 634"/>
                <a:gd name="T27" fmla="*/ 618 h 619"/>
                <a:gd name="T28" fmla="*/ 545 w 634"/>
                <a:gd name="T29" fmla="*/ 618 h 619"/>
                <a:gd name="T30" fmla="*/ 633 w 634"/>
                <a:gd name="T31" fmla="*/ 545 h 619"/>
                <a:gd name="T32" fmla="*/ 633 w 634"/>
                <a:gd name="T33" fmla="*/ 236 h 619"/>
                <a:gd name="T34" fmla="*/ 589 w 634"/>
                <a:gd name="T35" fmla="*/ 236 h 619"/>
                <a:gd name="T36" fmla="*/ 162 w 634"/>
                <a:gd name="T37" fmla="*/ 354 h 619"/>
                <a:gd name="T38" fmla="*/ 162 w 634"/>
                <a:gd name="T39" fmla="*/ 354 h 619"/>
                <a:gd name="T40" fmla="*/ 74 w 634"/>
                <a:gd name="T41" fmla="*/ 516 h 619"/>
                <a:gd name="T42" fmla="*/ 103 w 634"/>
                <a:gd name="T43" fmla="*/ 545 h 619"/>
                <a:gd name="T44" fmla="*/ 280 w 634"/>
                <a:gd name="T45" fmla="*/ 457 h 619"/>
                <a:gd name="T46" fmla="*/ 295 w 634"/>
                <a:gd name="T47" fmla="*/ 457 h 619"/>
                <a:gd name="T48" fmla="*/ 604 w 634"/>
                <a:gd name="T49" fmla="*/ 147 h 619"/>
                <a:gd name="T50" fmla="*/ 604 w 634"/>
                <a:gd name="T51" fmla="*/ 88 h 619"/>
                <a:gd name="T52" fmla="*/ 530 w 634"/>
                <a:gd name="T53" fmla="*/ 29 h 619"/>
                <a:gd name="T54" fmla="*/ 471 w 634"/>
                <a:gd name="T55" fmla="*/ 29 h 619"/>
                <a:gd name="T56" fmla="*/ 177 w 634"/>
                <a:gd name="T57" fmla="*/ 324 h 619"/>
                <a:gd name="T58" fmla="*/ 162 w 634"/>
                <a:gd name="T59" fmla="*/ 354 h 619"/>
                <a:gd name="T60" fmla="*/ 486 w 634"/>
                <a:gd name="T61" fmla="*/ 74 h 619"/>
                <a:gd name="T62" fmla="*/ 486 w 634"/>
                <a:gd name="T63" fmla="*/ 74 h 619"/>
                <a:gd name="T64" fmla="*/ 516 w 634"/>
                <a:gd name="T65" fmla="*/ 74 h 619"/>
                <a:gd name="T66" fmla="*/ 560 w 634"/>
                <a:gd name="T67" fmla="*/ 103 h 619"/>
                <a:gd name="T68" fmla="*/ 560 w 634"/>
                <a:gd name="T69" fmla="*/ 133 h 619"/>
                <a:gd name="T70" fmla="*/ 516 w 634"/>
                <a:gd name="T71" fmla="*/ 177 h 619"/>
                <a:gd name="T72" fmla="*/ 457 w 634"/>
                <a:gd name="T73" fmla="*/ 103 h 619"/>
                <a:gd name="T74" fmla="*/ 486 w 634"/>
                <a:gd name="T75" fmla="*/ 74 h 619"/>
                <a:gd name="T76" fmla="*/ 428 w 634"/>
                <a:gd name="T77" fmla="*/ 133 h 619"/>
                <a:gd name="T78" fmla="*/ 428 w 634"/>
                <a:gd name="T79" fmla="*/ 133 h 619"/>
                <a:gd name="T80" fmla="*/ 486 w 634"/>
                <a:gd name="T81" fmla="*/ 206 h 619"/>
                <a:gd name="T82" fmla="*/ 266 w 634"/>
                <a:gd name="T83" fmla="*/ 427 h 619"/>
                <a:gd name="T84" fmla="*/ 207 w 634"/>
                <a:gd name="T85" fmla="*/ 354 h 619"/>
                <a:gd name="T86" fmla="*/ 428 w 634"/>
                <a:gd name="T87" fmla="*/ 133 h 619"/>
                <a:gd name="T88" fmla="*/ 236 w 634"/>
                <a:gd name="T89" fmla="*/ 442 h 619"/>
                <a:gd name="T90" fmla="*/ 236 w 634"/>
                <a:gd name="T91" fmla="*/ 442 h 619"/>
                <a:gd name="T92" fmla="*/ 133 w 634"/>
                <a:gd name="T93" fmla="*/ 516 h 619"/>
                <a:gd name="T94" fmla="*/ 118 w 634"/>
                <a:gd name="T95" fmla="*/ 501 h 619"/>
                <a:gd name="T96" fmla="*/ 177 w 634"/>
                <a:gd name="T97" fmla="*/ 398 h 619"/>
                <a:gd name="T98" fmla="*/ 236 w 634"/>
                <a:gd name="T99" fmla="*/ 44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4" h="619">
                  <a:moveTo>
                    <a:pt x="589" y="236"/>
                  </a:moveTo>
                  <a:lnTo>
                    <a:pt x="589" y="236"/>
                  </a:lnTo>
                  <a:cubicBezTo>
                    <a:pt x="589" y="545"/>
                    <a:pt x="589" y="545"/>
                    <a:pt x="589" y="545"/>
                  </a:cubicBezTo>
                  <a:cubicBezTo>
                    <a:pt x="589" y="559"/>
                    <a:pt x="575" y="589"/>
                    <a:pt x="545" y="589"/>
                  </a:cubicBezTo>
                  <a:cubicBezTo>
                    <a:pt x="89" y="589"/>
                    <a:pt x="89" y="589"/>
                    <a:pt x="89" y="589"/>
                  </a:cubicBezTo>
                  <a:cubicBezTo>
                    <a:pt x="59" y="589"/>
                    <a:pt x="45" y="559"/>
                    <a:pt x="45" y="545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5" y="59"/>
                    <a:pt x="59" y="29"/>
                    <a:pt x="89" y="29"/>
                  </a:cubicBezTo>
                  <a:cubicBezTo>
                    <a:pt x="398" y="29"/>
                    <a:pt x="398" y="29"/>
                    <a:pt x="398" y="29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45" y="0"/>
                    <a:pt x="0" y="29"/>
                    <a:pt x="0" y="74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0" y="589"/>
                    <a:pt x="45" y="618"/>
                    <a:pt x="89" y="618"/>
                  </a:cubicBezTo>
                  <a:cubicBezTo>
                    <a:pt x="545" y="618"/>
                    <a:pt x="545" y="618"/>
                    <a:pt x="545" y="618"/>
                  </a:cubicBezTo>
                  <a:cubicBezTo>
                    <a:pt x="589" y="618"/>
                    <a:pt x="633" y="589"/>
                    <a:pt x="633" y="545"/>
                  </a:cubicBezTo>
                  <a:cubicBezTo>
                    <a:pt x="633" y="236"/>
                    <a:pt x="633" y="236"/>
                    <a:pt x="633" y="236"/>
                  </a:cubicBezTo>
                  <a:lnTo>
                    <a:pt x="589" y="236"/>
                  </a:lnTo>
                  <a:close/>
                  <a:moveTo>
                    <a:pt x="162" y="354"/>
                  </a:moveTo>
                  <a:lnTo>
                    <a:pt x="162" y="354"/>
                  </a:lnTo>
                  <a:cubicBezTo>
                    <a:pt x="74" y="516"/>
                    <a:pt x="74" y="516"/>
                    <a:pt x="74" y="516"/>
                  </a:cubicBezTo>
                  <a:cubicBezTo>
                    <a:pt x="74" y="545"/>
                    <a:pt x="89" y="559"/>
                    <a:pt x="103" y="545"/>
                  </a:cubicBezTo>
                  <a:cubicBezTo>
                    <a:pt x="280" y="457"/>
                    <a:pt x="280" y="457"/>
                    <a:pt x="280" y="457"/>
                  </a:cubicBezTo>
                  <a:lnTo>
                    <a:pt x="295" y="457"/>
                  </a:lnTo>
                  <a:cubicBezTo>
                    <a:pt x="604" y="147"/>
                    <a:pt x="604" y="147"/>
                    <a:pt x="604" y="147"/>
                  </a:cubicBezTo>
                  <a:cubicBezTo>
                    <a:pt x="619" y="133"/>
                    <a:pt x="619" y="103"/>
                    <a:pt x="604" y="88"/>
                  </a:cubicBezTo>
                  <a:cubicBezTo>
                    <a:pt x="530" y="29"/>
                    <a:pt x="530" y="29"/>
                    <a:pt x="530" y="29"/>
                  </a:cubicBezTo>
                  <a:cubicBezTo>
                    <a:pt x="516" y="15"/>
                    <a:pt x="486" y="15"/>
                    <a:pt x="471" y="29"/>
                  </a:cubicBezTo>
                  <a:cubicBezTo>
                    <a:pt x="177" y="324"/>
                    <a:pt x="177" y="324"/>
                    <a:pt x="177" y="324"/>
                  </a:cubicBezTo>
                  <a:cubicBezTo>
                    <a:pt x="162" y="339"/>
                    <a:pt x="162" y="339"/>
                    <a:pt x="162" y="354"/>
                  </a:cubicBezTo>
                  <a:close/>
                  <a:moveTo>
                    <a:pt x="486" y="74"/>
                  </a:moveTo>
                  <a:lnTo>
                    <a:pt x="486" y="74"/>
                  </a:lnTo>
                  <a:cubicBezTo>
                    <a:pt x="501" y="59"/>
                    <a:pt x="516" y="59"/>
                    <a:pt x="516" y="74"/>
                  </a:cubicBezTo>
                  <a:cubicBezTo>
                    <a:pt x="560" y="103"/>
                    <a:pt x="560" y="103"/>
                    <a:pt x="560" y="103"/>
                  </a:cubicBezTo>
                  <a:cubicBezTo>
                    <a:pt x="575" y="118"/>
                    <a:pt x="575" y="133"/>
                    <a:pt x="560" y="133"/>
                  </a:cubicBezTo>
                  <a:cubicBezTo>
                    <a:pt x="516" y="177"/>
                    <a:pt x="516" y="177"/>
                    <a:pt x="516" y="177"/>
                  </a:cubicBezTo>
                  <a:cubicBezTo>
                    <a:pt x="457" y="103"/>
                    <a:pt x="457" y="103"/>
                    <a:pt x="457" y="103"/>
                  </a:cubicBezTo>
                  <a:lnTo>
                    <a:pt x="486" y="74"/>
                  </a:lnTo>
                  <a:close/>
                  <a:moveTo>
                    <a:pt x="428" y="133"/>
                  </a:moveTo>
                  <a:lnTo>
                    <a:pt x="428" y="133"/>
                  </a:lnTo>
                  <a:cubicBezTo>
                    <a:pt x="486" y="206"/>
                    <a:pt x="486" y="206"/>
                    <a:pt x="486" y="206"/>
                  </a:cubicBezTo>
                  <a:cubicBezTo>
                    <a:pt x="266" y="427"/>
                    <a:pt x="266" y="427"/>
                    <a:pt x="266" y="427"/>
                  </a:cubicBezTo>
                  <a:cubicBezTo>
                    <a:pt x="251" y="398"/>
                    <a:pt x="207" y="368"/>
                    <a:pt x="207" y="354"/>
                  </a:cubicBezTo>
                  <a:lnTo>
                    <a:pt x="428" y="133"/>
                  </a:lnTo>
                  <a:close/>
                  <a:moveTo>
                    <a:pt x="236" y="442"/>
                  </a:moveTo>
                  <a:lnTo>
                    <a:pt x="236" y="442"/>
                  </a:lnTo>
                  <a:cubicBezTo>
                    <a:pt x="133" y="516"/>
                    <a:pt x="133" y="516"/>
                    <a:pt x="133" y="516"/>
                  </a:cubicBezTo>
                  <a:cubicBezTo>
                    <a:pt x="118" y="516"/>
                    <a:pt x="118" y="501"/>
                    <a:pt x="118" y="501"/>
                  </a:cubicBezTo>
                  <a:cubicBezTo>
                    <a:pt x="177" y="398"/>
                    <a:pt x="177" y="398"/>
                    <a:pt x="177" y="398"/>
                  </a:cubicBezTo>
                  <a:lnTo>
                    <a:pt x="236" y="4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91431" tIns="45716" rIns="91431" bIns="45716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21299" y="2964436"/>
            <a:ext cx="1926190" cy="1661827"/>
            <a:chOff x="1221299" y="2964436"/>
            <a:chExt cx="1926190" cy="1661827"/>
          </a:xfrm>
        </p:grpSpPr>
        <p:sp>
          <p:nvSpPr>
            <p:cNvPr id="138" name="Teardrop 137"/>
            <p:cNvSpPr/>
            <p:nvPr/>
          </p:nvSpPr>
          <p:spPr bwMode="auto">
            <a:xfrm rot="8100000">
              <a:off x="1902178" y="2964436"/>
              <a:ext cx="556538" cy="556683"/>
            </a:xfrm>
            <a:prstGeom prst="teardrop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59" tIns="30479" rIns="60959" bIns="30479" anchor="ctr"/>
            <a:lstStyle/>
            <a:p>
              <a:pPr algn="ctr">
                <a:defRPr/>
              </a:pPr>
              <a:endParaRPr lang="en-US" sz="900" dirty="0">
                <a:solidFill>
                  <a:srgbClr val="173E44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52" name="Content Placeholder 2"/>
            <p:cNvSpPr txBox="1">
              <a:spLocks/>
            </p:cNvSpPr>
            <p:nvPr/>
          </p:nvSpPr>
          <p:spPr bwMode="auto">
            <a:xfrm>
              <a:off x="1221299" y="3610228"/>
              <a:ext cx="1926190" cy="101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0959" tIns="30479" rIns="60959" bIns="30479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sz="1600" dirty="0" smtClean="0">
                  <a:solidFill>
                    <a:srgbClr val="173E44"/>
                  </a:solidFill>
                  <a:ea typeface="Calibri" charset="0"/>
                  <a:cs typeface="Calibri" charset="0"/>
                </a:rPr>
                <a:t>Credit Enhancement</a:t>
              </a:r>
              <a:endParaRPr lang="en-US" sz="1600" dirty="0">
                <a:solidFill>
                  <a:srgbClr val="173E44"/>
                </a:solidFill>
                <a:ea typeface="Calibri" charset="0"/>
                <a:cs typeface="Calibri" charset="0"/>
              </a:endParaRPr>
            </a:p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sz="1200" dirty="0" smtClean="0">
                  <a:solidFill>
                    <a:srgbClr val="173E44"/>
                  </a:solidFill>
                  <a:ea typeface="Calibri" charset="0"/>
                  <a:cs typeface="Calibri" charset="0"/>
                </a:rPr>
                <a:t>Advisory and Structuring of Guarantees underpinning the Credit Facility</a:t>
              </a:r>
              <a:endParaRPr lang="en-US" sz="1200" dirty="0">
                <a:solidFill>
                  <a:srgbClr val="173E44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207" name="Freeform 178"/>
            <p:cNvSpPr>
              <a:spLocks noChangeAspect="1" noEditPoints="1"/>
            </p:cNvSpPr>
            <p:nvPr/>
          </p:nvSpPr>
          <p:spPr bwMode="auto">
            <a:xfrm>
              <a:off x="2023981" y="3123722"/>
              <a:ext cx="318698" cy="240031"/>
            </a:xfrm>
            <a:custGeom>
              <a:avLst/>
              <a:gdLst>
                <a:gd name="T0" fmla="*/ 2147483646 w 158"/>
                <a:gd name="T1" fmla="*/ 2147483646 h 119"/>
                <a:gd name="T2" fmla="*/ 0 w 158"/>
                <a:gd name="T3" fmla="*/ 2147483646 h 119"/>
                <a:gd name="T4" fmla="*/ 0 w 158"/>
                <a:gd name="T5" fmla="*/ 0 h 119"/>
                <a:gd name="T6" fmla="*/ 2147483646 w 158"/>
                <a:gd name="T7" fmla="*/ 0 h 119"/>
                <a:gd name="T8" fmla="*/ 2147483646 w 158"/>
                <a:gd name="T9" fmla="*/ 2147483646 h 119"/>
                <a:gd name="T10" fmla="*/ 2147483646 w 158"/>
                <a:gd name="T11" fmla="*/ 2147483646 h 119"/>
                <a:gd name="T12" fmla="*/ 2147483646 w 158"/>
                <a:gd name="T13" fmla="*/ 2147483646 h 119"/>
                <a:gd name="T14" fmla="*/ 2147483646 w 158"/>
                <a:gd name="T15" fmla="*/ 2147483646 h 119"/>
                <a:gd name="T16" fmla="*/ 2147483646 w 158"/>
                <a:gd name="T17" fmla="*/ 2147483646 h 119"/>
                <a:gd name="T18" fmla="*/ 2147483646 w 158"/>
                <a:gd name="T19" fmla="*/ 2147483646 h 119"/>
                <a:gd name="T20" fmla="*/ 2147483646 w 158"/>
                <a:gd name="T21" fmla="*/ 2147483646 h 119"/>
                <a:gd name="T22" fmla="*/ 2147483646 w 158"/>
                <a:gd name="T23" fmla="*/ 2147483646 h 119"/>
                <a:gd name="T24" fmla="*/ 2147483646 w 158"/>
                <a:gd name="T25" fmla="*/ 2147483646 h 119"/>
                <a:gd name="T26" fmla="*/ 2147483646 w 158"/>
                <a:gd name="T27" fmla="*/ 2147483646 h 119"/>
                <a:gd name="T28" fmla="*/ 2147483646 w 158"/>
                <a:gd name="T29" fmla="*/ 2147483646 h 119"/>
                <a:gd name="T30" fmla="*/ 2147483646 w 158"/>
                <a:gd name="T31" fmla="*/ 2147483646 h 119"/>
                <a:gd name="T32" fmla="*/ 2147483646 w 158"/>
                <a:gd name="T33" fmla="*/ 2147483646 h 119"/>
                <a:gd name="T34" fmla="*/ 2147483646 w 158"/>
                <a:gd name="T35" fmla="*/ 2147483646 h 119"/>
                <a:gd name="T36" fmla="*/ 2147483646 w 158"/>
                <a:gd name="T37" fmla="*/ 2147483646 h 119"/>
                <a:gd name="T38" fmla="*/ 2147483646 w 158"/>
                <a:gd name="T39" fmla="*/ 2147483646 h 119"/>
                <a:gd name="T40" fmla="*/ 2147483646 w 158"/>
                <a:gd name="T41" fmla="*/ 2147483646 h 119"/>
                <a:gd name="T42" fmla="*/ 2147483646 w 158"/>
                <a:gd name="T43" fmla="*/ 2147483646 h 119"/>
                <a:gd name="T44" fmla="*/ 2147483646 w 158"/>
                <a:gd name="T45" fmla="*/ 2147483646 h 119"/>
                <a:gd name="T46" fmla="*/ 2147483646 w 158"/>
                <a:gd name="T47" fmla="*/ 2147483646 h 119"/>
                <a:gd name="T48" fmla="*/ 2147483646 w 158"/>
                <a:gd name="T49" fmla="*/ 2147483646 h 119"/>
                <a:gd name="T50" fmla="*/ 2147483646 w 158"/>
                <a:gd name="T51" fmla="*/ 2147483646 h 119"/>
                <a:gd name="T52" fmla="*/ 2147483646 w 158"/>
                <a:gd name="T53" fmla="*/ 2147483646 h 1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8" name="Freeform 178"/>
          <p:cNvSpPr>
            <a:spLocks noChangeAspect="1" noEditPoints="1"/>
          </p:cNvSpPr>
          <p:nvPr/>
        </p:nvSpPr>
        <p:spPr bwMode="auto">
          <a:xfrm>
            <a:off x="5246573" y="2391824"/>
            <a:ext cx="270894" cy="204026"/>
          </a:xfrm>
          <a:custGeom>
            <a:avLst/>
            <a:gdLst>
              <a:gd name="T0" fmla="*/ 2147483646 w 158"/>
              <a:gd name="T1" fmla="*/ 2147483646 h 119"/>
              <a:gd name="T2" fmla="*/ 0 w 158"/>
              <a:gd name="T3" fmla="*/ 2147483646 h 119"/>
              <a:gd name="T4" fmla="*/ 0 w 158"/>
              <a:gd name="T5" fmla="*/ 0 h 119"/>
              <a:gd name="T6" fmla="*/ 2147483646 w 158"/>
              <a:gd name="T7" fmla="*/ 0 h 119"/>
              <a:gd name="T8" fmla="*/ 2147483646 w 158"/>
              <a:gd name="T9" fmla="*/ 2147483646 h 119"/>
              <a:gd name="T10" fmla="*/ 2147483646 w 158"/>
              <a:gd name="T11" fmla="*/ 2147483646 h 119"/>
              <a:gd name="T12" fmla="*/ 2147483646 w 158"/>
              <a:gd name="T13" fmla="*/ 2147483646 h 119"/>
              <a:gd name="T14" fmla="*/ 2147483646 w 158"/>
              <a:gd name="T15" fmla="*/ 2147483646 h 119"/>
              <a:gd name="T16" fmla="*/ 2147483646 w 158"/>
              <a:gd name="T17" fmla="*/ 2147483646 h 119"/>
              <a:gd name="T18" fmla="*/ 2147483646 w 158"/>
              <a:gd name="T19" fmla="*/ 2147483646 h 119"/>
              <a:gd name="T20" fmla="*/ 2147483646 w 158"/>
              <a:gd name="T21" fmla="*/ 2147483646 h 119"/>
              <a:gd name="T22" fmla="*/ 2147483646 w 158"/>
              <a:gd name="T23" fmla="*/ 2147483646 h 119"/>
              <a:gd name="T24" fmla="*/ 2147483646 w 158"/>
              <a:gd name="T25" fmla="*/ 2147483646 h 119"/>
              <a:gd name="T26" fmla="*/ 2147483646 w 158"/>
              <a:gd name="T27" fmla="*/ 2147483646 h 119"/>
              <a:gd name="T28" fmla="*/ 2147483646 w 158"/>
              <a:gd name="T29" fmla="*/ 2147483646 h 119"/>
              <a:gd name="T30" fmla="*/ 2147483646 w 158"/>
              <a:gd name="T31" fmla="*/ 2147483646 h 119"/>
              <a:gd name="T32" fmla="*/ 2147483646 w 158"/>
              <a:gd name="T33" fmla="*/ 2147483646 h 119"/>
              <a:gd name="T34" fmla="*/ 2147483646 w 158"/>
              <a:gd name="T35" fmla="*/ 2147483646 h 119"/>
              <a:gd name="T36" fmla="*/ 2147483646 w 158"/>
              <a:gd name="T37" fmla="*/ 2147483646 h 119"/>
              <a:gd name="T38" fmla="*/ 2147483646 w 158"/>
              <a:gd name="T39" fmla="*/ 2147483646 h 119"/>
              <a:gd name="T40" fmla="*/ 2147483646 w 158"/>
              <a:gd name="T41" fmla="*/ 2147483646 h 119"/>
              <a:gd name="T42" fmla="*/ 2147483646 w 158"/>
              <a:gd name="T43" fmla="*/ 2147483646 h 119"/>
              <a:gd name="T44" fmla="*/ 2147483646 w 158"/>
              <a:gd name="T45" fmla="*/ 2147483646 h 119"/>
              <a:gd name="T46" fmla="*/ 2147483646 w 158"/>
              <a:gd name="T47" fmla="*/ 2147483646 h 119"/>
              <a:gd name="T48" fmla="*/ 2147483646 w 158"/>
              <a:gd name="T49" fmla="*/ 2147483646 h 119"/>
              <a:gd name="T50" fmla="*/ 2147483646 w 158"/>
              <a:gd name="T51" fmla="*/ 2147483646 h 119"/>
              <a:gd name="T52" fmla="*/ 2147483646 w 158"/>
              <a:gd name="T53" fmla="*/ 2147483646 h 1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" name="Freeform 213"/>
          <p:cNvSpPr>
            <a:spLocks noChangeAspect="1" noChangeArrowheads="1"/>
          </p:cNvSpPr>
          <p:nvPr/>
        </p:nvSpPr>
        <p:spPr bwMode="auto">
          <a:xfrm>
            <a:off x="4903563" y="3229064"/>
            <a:ext cx="247211" cy="240031"/>
          </a:xfrm>
          <a:custGeom>
            <a:avLst/>
            <a:gdLst>
              <a:gd name="T0" fmla="*/ 589 w 634"/>
              <a:gd name="T1" fmla="*/ 236 h 619"/>
              <a:gd name="T2" fmla="*/ 589 w 634"/>
              <a:gd name="T3" fmla="*/ 236 h 619"/>
              <a:gd name="T4" fmla="*/ 589 w 634"/>
              <a:gd name="T5" fmla="*/ 545 h 619"/>
              <a:gd name="T6" fmla="*/ 545 w 634"/>
              <a:gd name="T7" fmla="*/ 589 h 619"/>
              <a:gd name="T8" fmla="*/ 89 w 634"/>
              <a:gd name="T9" fmla="*/ 589 h 619"/>
              <a:gd name="T10" fmla="*/ 45 w 634"/>
              <a:gd name="T11" fmla="*/ 545 h 619"/>
              <a:gd name="T12" fmla="*/ 45 w 634"/>
              <a:gd name="T13" fmla="*/ 74 h 619"/>
              <a:gd name="T14" fmla="*/ 89 w 634"/>
              <a:gd name="T15" fmla="*/ 29 h 619"/>
              <a:gd name="T16" fmla="*/ 398 w 634"/>
              <a:gd name="T17" fmla="*/ 29 h 619"/>
              <a:gd name="T18" fmla="*/ 398 w 634"/>
              <a:gd name="T19" fmla="*/ 0 h 619"/>
              <a:gd name="T20" fmla="*/ 89 w 634"/>
              <a:gd name="T21" fmla="*/ 0 h 619"/>
              <a:gd name="T22" fmla="*/ 0 w 634"/>
              <a:gd name="T23" fmla="*/ 74 h 619"/>
              <a:gd name="T24" fmla="*/ 0 w 634"/>
              <a:gd name="T25" fmla="*/ 545 h 619"/>
              <a:gd name="T26" fmla="*/ 89 w 634"/>
              <a:gd name="T27" fmla="*/ 618 h 619"/>
              <a:gd name="T28" fmla="*/ 545 w 634"/>
              <a:gd name="T29" fmla="*/ 618 h 619"/>
              <a:gd name="T30" fmla="*/ 633 w 634"/>
              <a:gd name="T31" fmla="*/ 545 h 619"/>
              <a:gd name="T32" fmla="*/ 633 w 634"/>
              <a:gd name="T33" fmla="*/ 236 h 619"/>
              <a:gd name="T34" fmla="*/ 589 w 634"/>
              <a:gd name="T35" fmla="*/ 236 h 619"/>
              <a:gd name="T36" fmla="*/ 162 w 634"/>
              <a:gd name="T37" fmla="*/ 354 h 619"/>
              <a:gd name="T38" fmla="*/ 162 w 634"/>
              <a:gd name="T39" fmla="*/ 354 h 619"/>
              <a:gd name="T40" fmla="*/ 74 w 634"/>
              <a:gd name="T41" fmla="*/ 516 h 619"/>
              <a:gd name="T42" fmla="*/ 103 w 634"/>
              <a:gd name="T43" fmla="*/ 545 h 619"/>
              <a:gd name="T44" fmla="*/ 280 w 634"/>
              <a:gd name="T45" fmla="*/ 457 h 619"/>
              <a:gd name="T46" fmla="*/ 295 w 634"/>
              <a:gd name="T47" fmla="*/ 457 h 619"/>
              <a:gd name="T48" fmla="*/ 604 w 634"/>
              <a:gd name="T49" fmla="*/ 147 h 619"/>
              <a:gd name="T50" fmla="*/ 604 w 634"/>
              <a:gd name="T51" fmla="*/ 88 h 619"/>
              <a:gd name="T52" fmla="*/ 530 w 634"/>
              <a:gd name="T53" fmla="*/ 29 h 619"/>
              <a:gd name="T54" fmla="*/ 471 w 634"/>
              <a:gd name="T55" fmla="*/ 29 h 619"/>
              <a:gd name="T56" fmla="*/ 177 w 634"/>
              <a:gd name="T57" fmla="*/ 324 h 619"/>
              <a:gd name="T58" fmla="*/ 162 w 634"/>
              <a:gd name="T59" fmla="*/ 354 h 619"/>
              <a:gd name="T60" fmla="*/ 486 w 634"/>
              <a:gd name="T61" fmla="*/ 74 h 619"/>
              <a:gd name="T62" fmla="*/ 486 w 634"/>
              <a:gd name="T63" fmla="*/ 74 h 619"/>
              <a:gd name="T64" fmla="*/ 516 w 634"/>
              <a:gd name="T65" fmla="*/ 74 h 619"/>
              <a:gd name="T66" fmla="*/ 560 w 634"/>
              <a:gd name="T67" fmla="*/ 103 h 619"/>
              <a:gd name="T68" fmla="*/ 560 w 634"/>
              <a:gd name="T69" fmla="*/ 133 h 619"/>
              <a:gd name="T70" fmla="*/ 516 w 634"/>
              <a:gd name="T71" fmla="*/ 177 h 619"/>
              <a:gd name="T72" fmla="*/ 457 w 634"/>
              <a:gd name="T73" fmla="*/ 103 h 619"/>
              <a:gd name="T74" fmla="*/ 486 w 634"/>
              <a:gd name="T75" fmla="*/ 74 h 619"/>
              <a:gd name="T76" fmla="*/ 428 w 634"/>
              <a:gd name="T77" fmla="*/ 133 h 619"/>
              <a:gd name="T78" fmla="*/ 428 w 634"/>
              <a:gd name="T79" fmla="*/ 133 h 619"/>
              <a:gd name="T80" fmla="*/ 486 w 634"/>
              <a:gd name="T81" fmla="*/ 206 h 619"/>
              <a:gd name="T82" fmla="*/ 266 w 634"/>
              <a:gd name="T83" fmla="*/ 427 h 619"/>
              <a:gd name="T84" fmla="*/ 207 w 634"/>
              <a:gd name="T85" fmla="*/ 354 h 619"/>
              <a:gd name="T86" fmla="*/ 428 w 634"/>
              <a:gd name="T87" fmla="*/ 133 h 619"/>
              <a:gd name="T88" fmla="*/ 236 w 634"/>
              <a:gd name="T89" fmla="*/ 442 h 619"/>
              <a:gd name="T90" fmla="*/ 236 w 634"/>
              <a:gd name="T91" fmla="*/ 442 h 619"/>
              <a:gd name="T92" fmla="*/ 133 w 634"/>
              <a:gd name="T93" fmla="*/ 516 h 619"/>
              <a:gd name="T94" fmla="*/ 118 w 634"/>
              <a:gd name="T95" fmla="*/ 501 h 619"/>
              <a:gd name="T96" fmla="*/ 177 w 634"/>
              <a:gd name="T97" fmla="*/ 398 h 619"/>
              <a:gd name="T98" fmla="*/ 236 w 634"/>
              <a:gd name="T99" fmla="*/ 442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34" h="619">
                <a:moveTo>
                  <a:pt x="589" y="236"/>
                </a:moveTo>
                <a:lnTo>
                  <a:pt x="589" y="236"/>
                </a:lnTo>
                <a:cubicBezTo>
                  <a:pt x="589" y="545"/>
                  <a:pt x="589" y="545"/>
                  <a:pt x="589" y="545"/>
                </a:cubicBezTo>
                <a:cubicBezTo>
                  <a:pt x="589" y="559"/>
                  <a:pt x="575" y="589"/>
                  <a:pt x="545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59"/>
                  <a:pt x="45" y="545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59"/>
                  <a:pt x="59" y="29"/>
                  <a:pt x="89" y="29"/>
                </a:cubicBezTo>
                <a:cubicBezTo>
                  <a:pt x="398" y="29"/>
                  <a:pt x="398" y="29"/>
                  <a:pt x="398" y="29"/>
                </a:cubicBezTo>
                <a:cubicBezTo>
                  <a:pt x="398" y="0"/>
                  <a:pt x="398" y="0"/>
                  <a:pt x="39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45" y="618"/>
                  <a:pt x="545" y="618"/>
                  <a:pt x="545" y="618"/>
                </a:cubicBezTo>
                <a:cubicBezTo>
                  <a:pt x="589" y="618"/>
                  <a:pt x="633" y="589"/>
                  <a:pt x="633" y="545"/>
                </a:cubicBezTo>
                <a:cubicBezTo>
                  <a:pt x="633" y="236"/>
                  <a:pt x="633" y="236"/>
                  <a:pt x="633" y="236"/>
                </a:cubicBezTo>
                <a:lnTo>
                  <a:pt x="589" y="236"/>
                </a:lnTo>
                <a:close/>
                <a:moveTo>
                  <a:pt x="162" y="354"/>
                </a:moveTo>
                <a:lnTo>
                  <a:pt x="162" y="354"/>
                </a:lnTo>
                <a:cubicBezTo>
                  <a:pt x="74" y="516"/>
                  <a:pt x="74" y="516"/>
                  <a:pt x="74" y="516"/>
                </a:cubicBezTo>
                <a:cubicBezTo>
                  <a:pt x="74" y="545"/>
                  <a:pt x="89" y="559"/>
                  <a:pt x="103" y="545"/>
                </a:cubicBezTo>
                <a:cubicBezTo>
                  <a:pt x="280" y="457"/>
                  <a:pt x="280" y="457"/>
                  <a:pt x="280" y="457"/>
                </a:cubicBezTo>
                <a:lnTo>
                  <a:pt x="295" y="457"/>
                </a:lnTo>
                <a:cubicBezTo>
                  <a:pt x="604" y="147"/>
                  <a:pt x="604" y="147"/>
                  <a:pt x="604" y="147"/>
                </a:cubicBezTo>
                <a:cubicBezTo>
                  <a:pt x="619" y="133"/>
                  <a:pt x="619" y="103"/>
                  <a:pt x="604" y="88"/>
                </a:cubicBezTo>
                <a:cubicBezTo>
                  <a:pt x="530" y="29"/>
                  <a:pt x="530" y="29"/>
                  <a:pt x="530" y="29"/>
                </a:cubicBezTo>
                <a:cubicBezTo>
                  <a:pt x="516" y="15"/>
                  <a:pt x="486" y="15"/>
                  <a:pt x="471" y="29"/>
                </a:cubicBezTo>
                <a:cubicBezTo>
                  <a:pt x="177" y="324"/>
                  <a:pt x="177" y="324"/>
                  <a:pt x="177" y="324"/>
                </a:cubicBezTo>
                <a:cubicBezTo>
                  <a:pt x="162" y="339"/>
                  <a:pt x="162" y="339"/>
                  <a:pt x="162" y="354"/>
                </a:cubicBezTo>
                <a:close/>
                <a:moveTo>
                  <a:pt x="486" y="74"/>
                </a:moveTo>
                <a:lnTo>
                  <a:pt x="486" y="74"/>
                </a:lnTo>
                <a:cubicBezTo>
                  <a:pt x="501" y="59"/>
                  <a:pt x="516" y="59"/>
                  <a:pt x="516" y="74"/>
                </a:cubicBezTo>
                <a:cubicBezTo>
                  <a:pt x="560" y="103"/>
                  <a:pt x="560" y="103"/>
                  <a:pt x="560" y="103"/>
                </a:cubicBezTo>
                <a:cubicBezTo>
                  <a:pt x="575" y="118"/>
                  <a:pt x="575" y="133"/>
                  <a:pt x="560" y="133"/>
                </a:cubicBezTo>
                <a:cubicBezTo>
                  <a:pt x="516" y="177"/>
                  <a:pt x="516" y="177"/>
                  <a:pt x="516" y="177"/>
                </a:cubicBezTo>
                <a:cubicBezTo>
                  <a:pt x="457" y="103"/>
                  <a:pt x="457" y="103"/>
                  <a:pt x="457" y="103"/>
                </a:cubicBezTo>
                <a:lnTo>
                  <a:pt x="486" y="74"/>
                </a:lnTo>
                <a:close/>
                <a:moveTo>
                  <a:pt x="428" y="133"/>
                </a:moveTo>
                <a:lnTo>
                  <a:pt x="428" y="133"/>
                </a:lnTo>
                <a:cubicBezTo>
                  <a:pt x="486" y="206"/>
                  <a:pt x="486" y="206"/>
                  <a:pt x="486" y="206"/>
                </a:cubicBezTo>
                <a:cubicBezTo>
                  <a:pt x="266" y="427"/>
                  <a:pt x="266" y="427"/>
                  <a:pt x="266" y="427"/>
                </a:cubicBezTo>
                <a:cubicBezTo>
                  <a:pt x="251" y="398"/>
                  <a:pt x="207" y="368"/>
                  <a:pt x="207" y="354"/>
                </a:cubicBezTo>
                <a:lnTo>
                  <a:pt x="428" y="133"/>
                </a:lnTo>
                <a:close/>
                <a:moveTo>
                  <a:pt x="236" y="442"/>
                </a:moveTo>
                <a:lnTo>
                  <a:pt x="236" y="442"/>
                </a:lnTo>
                <a:cubicBezTo>
                  <a:pt x="133" y="516"/>
                  <a:pt x="133" y="516"/>
                  <a:pt x="133" y="516"/>
                </a:cubicBezTo>
                <a:cubicBezTo>
                  <a:pt x="118" y="516"/>
                  <a:pt x="118" y="501"/>
                  <a:pt x="118" y="501"/>
                </a:cubicBezTo>
                <a:cubicBezTo>
                  <a:pt x="177" y="398"/>
                  <a:pt x="177" y="398"/>
                  <a:pt x="177" y="398"/>
                </a:cubicBezTo>
                <a:lnTo>
                  <a:pt x="236" y="4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91431" tIns="45716" rIns="91431" bIns="4571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256741" y="4843676"/>
            <a:ext cx="1714054" cy="1663735"/>
            <a:chOff x="5256741" y="4843676"/>
            <a:chExt cx="1714054" cy="1663735"/>
          </a:xfrm>
        </p:grpSpPr>
        <p:sp>
          <p:nvSpPr>
            <p:cNvPr id="174" name="Teardrop 173"/>
            <p:cNvSpPr/>
            <p:nvPr/>
          </p:nvSpPr>
          <p:spPr bwMode="auto">
            <a:xfrm rot="8100000">
              <a:off x="5830205" y="4843676"/>
              <a:ext cx="556538" cy="556683"/>
            </a:xfrm>
            <a:prstGeom prst="teardrop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59" tIns="30479" rIns="60959" bIns="30479" anchor="ctr"/>
            <a:lstStyle/>
            <a:p>
              <a:pPr algn="ctr">
                <a:defRPr/>
              </a:pPr>
              <a:endParaRPr lang="en-US" sz="900" dirty="0">
                <a:solidFill>
                  <a:srgbClr val="173E44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75" name="Content Placeholder 2"/>
            <p:cNvSpPr txBox="1">
              <a:spLocks/>
            </p:cNvSpPr>
            <p:nvPr/>
          </p:nvSpPr>
          <p:spPr bwMode="auto">
            <a:xfrm>
              <a:off x="5256741" y="5491376"/>
              <a:ext cx="1714054" cy="101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0959" tIns="30479" rIns="60959" bIns="30479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sz="1600" dirty="0" smtClean="0">
                  <a:solidFill>
                    <a:srgbClr val="173E44"/>
                  </a:solidFill>
                  <a:ea typeface="Calibri" charset="0"/>
                  <a:cs typeface="Calibri" charset="0"/>
                </a:rPr>
                <a:t>Tax Advisory</a:t>
              </a:r>
              <a:endParaRPr lang="en-US" sz="1600" dirty="0">
                <a:solidFill>
                  <a:srgbClr val="173E44"/>
                </a:solidFill>
                <a:ea typeface="Calibri" charset="0"/>
                <a:cs typeface="Calibri" charset="0"/>
              </a:endParaRPr>
            </a:p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sz="1200" dirty="0" smtClean="0">
                  <a:solidFill>
                    <a:srgbClr val="173E44"/>
                  </a:solidFill>
                  <a:ea typeface="Calibri" charset="0"/>
                  <a:cs typeface="Calibri" charset="0"/>
                </a:rPr>
                <a:t>Tax Structuring, Transfer Pricing, Tax Planning, Auditing, Tax Compliance</a:t>
              </a:r>
              <a:endParaRPr lang="en-US" sz="1200" dirty="0">
                <a:solidFill>
                  <a:srgbClr val="173E44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210" name="Freeform 178"/>
            <p:cNvSpPr>
              <a:spLocks noEditPoints="1"/>
            </p:cNvSpPr>
            <p:nvPr/>
          </p:nvSpPr>
          <p:spPr bwMode="auto">
            <a:xfrm>
              <a:off x="5962424" y="4975967"/>
              <a:ext cx="292100" cy="292100"/>
            </a:xfrm>
            <a:custGeom>
              <a:avLst/>
              <a:gdLst>
                <a:gd name="T0" fmla="*/ 2147483646 w 184"/>
                <a:gd name="T1" fmla="*/ 2147483646 h 184"/>
                <a:gd name="T2" fmla="*/ 2147483646 w 184"/>
                <a:gd name="T3" fmla="*/ 2147483646 h 184"/>
                <a:gd name="T4" fmla="*/ 2147483646 w 184"/>
                <a:gd name="T5" fmla="*/ 2147483646 h 184"/>
                <a:gd name="T6" fmla="*/ 2147483646 w 184"/>
                <a:gd name="T7" fmla="*/ 2147483646 h 184"/>
                <a:gd name="T8" fmla="*/ 2147483646 w 184"/>
                <a:gd name="T9" fmla="*/ 2147483646 h 184"/>
                <a:gd name="T10" fmla="*/ 2147483646 w 184"/>
                <a:gd name="T11" fmla="*/ 0 h 184"/>
                <a:gd name="T12" fmla="*/ 2147483646 w 184"/>
                <a:gd name="T13" fmla="*/ 0 h 184"/>
                <a:gd name="T14" fmla="*/ 2147483646 w 184"/>
                <a:gd name="T15" fmla="*/ 2147483646 h 184"/>
                <a:gd name="T16" fmla="*/ 2147483646 w 184"/>
                <a:gd name="T17" fmla="*/ 2147483646 h 184"/>
                <a:gd name="T18" fmla="*/ 2147483646 w 184"/>
                <a:gd name="T19" fmla="*/ 2147483646 h 184"/>
                <a:gd name="T20" fmla="*/ 2147483646 w 184"/>
                <a:gd name="T21" fmla="*/ 2147483646 h 184"/>
                <a:gd name="T22" fmla="*/ 2147483646 w 184"/>
                <a:gd name="T23" fmla="*/ 2147483646 h 184"/>
                <a:gd name="T24" fmla="*/ 0 w 184"/>
                <a:gd name="T25" fmla="*/ 2147483646 h 184"/>
                <a:gd name="T26" fmla="*/ 0 w 184"/>
                <a:gd name="T27" fmla="*/ 2147483646 h 184"/>
                <a:gd name="T28" fmla="*/ 2147483646 w 184"/>
                <a:gd name="T29" fmla="*/ 2147483646 h 184"/>
                <a:gd name="T30" fmla="*/ 2147483646 w 184"/>
                <a:gd name="T31" fmla="*/ 2147483646 h 184"/>
                <a:gd name="T32" fmla="*/ 2147483646 w 184"/>
                <a:gd name="T33" fmla="*/ 2147483646 h 184"/>
                <a:gd name="T34" fmla="*/ 2147483646 w 184"/>
                <a:gd name="T35" fmla="*/ 2147483646 h 184"/>
                <a:gd name="T36" fmla="*/ 2147483646 w 184"/>
                <a:gd name="T37" fmla="*/ 2147483646 h 184"/>
                <a:gd name="T38" fmla="*/ 2147483646 w 184"/>
                <a:gd name="T39" fmla="*/ 2147483646 h 184"/>
                <a:gd name="T40" fmla="*/ 2147483646 w 184"/>
                <a:gd name="T41" fmla="*/ 2147483646 h 184"/>
                <a:gd name="T42" fmla="*/ 2147483646 w 184"/>
                <a:gd name="T43" fmla="*/ 2147483646 h 184"/>
                <a:gd name="T44" fmla="*/ 2147483646 w 184"/>
                <a:gd name="T45" fmla="*/ 2147483646 h 184"/>
                <a:gd name="T46" fmla="*/ 2147483646 w 184"/>
                <a:gd name="T47" fmla="*/ 2147483646 h 184"/>
                <a:gd name="T48" fmla="*/ 2147483646 w 184"/>
                <a:gd name="T49" fmla="*/ 2147483646 h 184"/>
                <a:gd name="T50" fmla="*/ 2147483646 w 184"/>
                <a:gd name="T51" fmla="*/ 2147483646 h 184"/>
                <a:gd name="T52" fmla="*/ 2147483646 w 184"/>
                <a:gd name="T53" fmla="*/ 2147483646 h 184"/>
                <a:gd name="T54" fmla="*/ 2147483646 w 184"/>
                <a:gd name="T55" fmla="*/ 2147483646 h 184"/>
                <a:gd name="T56" fmla="*/ 2147483646 w 184"/>
                <a:gd name="T57" fmla="*/ 2147483646 h 184"/>
                <a:gd name="T58" fmla="*/ 2147483646 w 184"/>
                <a:gd name="T59" fmla="*/ 2147483646 h 184"/>
                <a:gd name="T60" fmla="*/ 2147483646 w 184"/>
                <a:gd name="T61" fmla="*/ 2147483646 h 184"/>
                <a:gd name="T62" fmla="*/ 2147483646 w 184"/>
                <a:gd name="T63" fmla="*/ 2147483646 h 184"/>
                <a:gd name="T64" fmla="*/ 2147483646 w 184"/>
                <a:gd name="T65" fmla="*/ 2147483646 h 184"/>
                <a:gd name="T66" fmla="*/ 2147483646 w 184"/>
                <a:gd name="T67" fmla="*/ 2147483646 h 184"/>
                <a:gd name="T68" fmla="*/ 2147483646 w 184"/>
                <a:gd name="T69" fmla="*/ 2147483646 h 184"/>
                <a:gd name="T70" fmla="*/ 2147483646 w 184"/>
                <a:gd name="T71" fmla="*/ 2147483646 h 184"/>
                <a:gd name="T72" fmla="*/ 2147483646 w 184"/>
                <a:gd name="T73" fmla="*/ 2147483646 h 184"/>
                <a:gd name="T74" fmla="*/ 2147483646 w 184"/>
                <a:gd name="T75" fmla="*/ 2147483646 h 184"/>
                <a:gd name="T76" fmla="*/ 2147483646 w 184"/>
                <a:gd name="T77" fmla="*/ 2147483646 h 184"/>
                <a:gd name="T78" fmla="*/ 2147483646 w 184"/>
                <a:gd name="T79" fmla="*/ 2147483646 h 18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84" h="184">
                  <a:moveTo>
                    <a:pt x="149" y="116"/>
                  </a:moveTo>
                  <a:lnTo>
                    <a:pt x="149" y="81"/>
                  </a:lnTo>
                  <a:lnTo>
                    <a:pt x="103" y="81"/>
                  </a:lnTo>
                  <a:lnTo>
                    <a:pt x="103" y="70"/>
                  </a:lnTo>
                  <a:lnTo>
                    <a:pt x="138" y="70"/>
                  </a:lnTo>
                  <a:lnTo>
                    <a:pt x="138" y="0"/>
                  </a:lnTo>
                  <a:lnTo>
                    <a:pt x="57" y="0"/>
                  </a:lnTo>
                  <a:lnTo>
                    <a:pt x="57" y="70"/>
                  </a:lnTo>
                  <a:lnTo>
                    <a:pt x="92" y="70"/>
                  </a:lnTo>
                  <a:lnTo>
                    <a:pt x="92" y="81"/>
                  </a:lnTo>
                  <a:lnTo>
                    <a:pt x="35" y="81"/>
                  </a:lnTo>
                  <a:lnTo>
                    <a:pt x="35" y="116"/>
                  </a:lnTo>
                  <a:lnTo>
                    <a:pt x="0" y="116"/>
                  </a:lnTo>
                  <a:lnTo>
                    <a:pt x="0" y="184"/>
                  </a:lnTo>
                  <a:lnTo>
                    <a:pt x="81" y="184"/>
                  </a:lnTo>
                  <a:lnTo>
                    <a:pt x="81" y="116"/>
                  </a:lnTo>
                  <a:lnTo>
                    <a:pt x="46" y="116"/>
                  </a:lnTo>
                  <a:lnTo>
                    <a:pt x="46" y="92"/>
                  </a:lnTo>
                  <a:lnTo>
                    <a:pt x="138" y="92"/>
                  </a:lnTo>
                  <a:lnTo>
                    <a:pt x="138" y="116"/>
                  </a:lnTo>
                  <a:lnTo>
                    <a:pt x="103" y="116"/>
                  </a:lnTo>
                  <a:lnTo>
                    <a:pt x="103" y="184"/>
                  </a:lnTo>
                  <a:lnTo>
                    <a:pt x="184" y="184"/>
                  </a:lnTo>
                  <a:lnTo>
                    <a:pt x="184" y="116"/>
                  </a:lnTo>
                  <a:lnTo>
                    <a:pt x="149" y="116"/>
                  </a:lnTo>
                  <a:close/>
                  <a:moveTo>
                    <a:pt x="70" y="127"/>
                  </a:moveTo>
                  <a:lnTo>
                    <a:pt x="70" y="138"/>
                  </a:lnTo>
                  <a:lnTo>
                    <a:pt x="11" y="138"/>
                  </a:lnTo>
                  <a:lnTo>
                    <a:pt x="11" y="127"/>
                  </a:lnTo>
                  <a:lnTo>
                    <a:pt x="70" y="127"/>
                  </a:lnTo>
                  <a:close/>
                  <a:moveTo>
                    <a:pt x="70" y="23"/>
                  </a:moveTo>
                  <a:lnTo>
                    <a:pt x="70" y="11"/>
                  </a:lnTo>
                  <a:lnTo>
                    <a:pt x="127" y="11"/>
                  </a:lnTo>
                  <a:lnTo>
                    <a:pt x="127" y="23"/>
                  </a:lnTo>
                  <a:lnTo>
                    <a:pt x="70" y="23"/>
                  </a:lnTo>
                  <a:close/>
                  <a:moveTo>
                    <a:pt x="173" y="138"/>
                  </a:moveTo>
                  <a:lnTo>
                    <a:pt x="116" y="138"/>
                  </a:lnTo>
                  <a:lnTo>
                    <a:pt x="116" y="127"/>
                  </a:lnTo>
                  <a:lnTo>
                    <a:pt x="173" y="127"/>
                  </a:lnTo>
                  <a:lnTo>
                    <a:pt x="173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1" name="Freeform 178"/>
          <p:cNvSpPr>
            <a:spLocks noChangeAspect="1" noEditPoints="1"/>
          </p:cNvSpPr>
          <p:nvPr/>
        </p:nvSpPr>
        <p:spPr bwMode="auto">
          <a:xfrm>
            <a:off x="5354518" y="4014324"/>
            <a:ext cx="224429" cy="224429"/>
          </a:xfrm>
          <a:custGeom>
            <a:avLst/>
            <a:gdLst>
              <a:gd name="T0" fmla="*/ 2147483646 w 184"/>
              <a:gd name="T1" fmla="*/ 2147483646 h 184"/>
              <a:gd name="T2" fmla="*/ 2147483646 w 184"/>
              <a:gd name="T3" fmla="*/ 2147483646 h 184"/>
              <a:gd name="T4" fmla="*/ 2147483646 w 184"/>
              <a:gd name="T5" fmla="*/ 2147483646 h 184"/>
              <a:gd name="T6" fmla="*/ 2147483646 w 184"/>
              <a:gd name="T7" fmla="*/ 2147483646 h 184"/>
              <a:gd name="T8" fmla="*/ 2147483646 w 184"/>
              <a:gd name="T9" fmla="*/ 2147483646 h 184"/>
              <a:gd name="T10" fmla="*/ 2147483646 w 184"/>
              <a:gd name="T11" fmla="*/ 0 h 184"/>
              <a:gd name="T12" fmla="*/ 2147483646 w 184"/>
              <a:gd name="T13" fmla="*/ 0 h 184"/>
              <a:gd name="T14" fmla="*/ 2147483646 w 184"/>
              <a:gd name="T15" fmla="*/ 2147483646 h 184"/>
              <a:gd name="T16" fmla="*/ 2147483646 w 184"/>
              <a:gd name="T17" fmla="*/ 2147483646 h 184"/>
              <a:gd name="T18" fmla="*/ 2147483646 w 184"/>
              <a:gd name="T19" fmla="*/ 2147483646 h 184"/>
              <a:gd name="T20" fmla="*/ 2147483646 w 184"/>
              <a:gd name="T21" fmla="*/ 2147483646 h 184"/>
              <a:gd name="T22" fmla="*/ 2147483646 w 184"/>
              <a:gd name="T23" fmla="*/ 2147483646 h 184"/>
              <a:gd name="T24" fmla="*/ 0 w 184"/>
              <a:gd name="T25" fmla="*/ 2147483646 h 184"/>
              <a:gd name="T26" fmla="*/ 0 w 184"/>
              <a:gd name="T27" fmla="*/ 2147483646 h 184"/>
              <a:gd name="T28" fmla="*/ 2147483646 w 184"/>
              <a:gd name="T29" fmla="*/ 2147483646 h 184"/>
              <a:gd name="T30" fmla="*/ 2147483646 w 184"/>
              <a:gd name="T31" fmla="*/ 2147483646 h 184"/>
              <a:gd name="T32" fmla="*/ 2147483646 w 184"/>
              <a:gd name="T33" fmla="*/ 2147483646 h 184"/>
              <a:gd name="T34" fmla="*/ 2147483646 w 184"/>
              <a:gd name="T35" fmla="*/ 2147483646 h 184"/>
              <a:gd name="T36" fmla="*/ 2147483646 w 184"/>
              <a:gd name="T37" fmla="*/ 2147483646 h 184"/>
              <a:gd name="T38" fmla="*/ 2147483646 w 184"/>
              <a:gd name="T39" fmla="*/ 2147483646 h 184"/>
              <a:gd name="T40" fmla="*/ 2147483646 w 184"/>
              <a:gd name="T41" fmla="*/ 2147483646 h 184"/>
              <a:gd name="T42" fmla="*/ 2147483646 w 184"/>
              <a:gd name="T43" fmla="*/ 2147483646 h 184"/>
              <a:gd name="T44" fmla="*/ 2147483646 w 184"/>
              <a:gd name="T45" fmla="*/ 2147483646 h 184"/>
              <a:gd name="T46" fmla="*/ 2147483646 w 184"/>
              <a:gd name="T47" fmla="*/ 2147483646 h 184"/>
              <a:gd name="T48" fmla="*/ 2147483646 w 184"/>
              <a:gd name="T49" fmla="*/ 2147483646 h 184"/>
              <a:gd name="T50" fmla="*/ 2147483646 w 184"/>
              <a:gd name="T51" fmla="*/ 2147483646 h 184"/>
              <a:gd name="T52" fmla="*/ 2147483646 w 184"/>
              <a:gd name="T53" fmla="*/ 2147483646 h 184"/>
              <a:gd name="T54" fmla="*/ 2147483646 w 184"/>
              <a:gd name="T55" fmla="*/ 2147483646 h 184"/>
              <a:gd name="T56" fmla="*/ 2147483646 w 184"/>
              <a:gd name="T57" fmla="*/ 2147483646 h 184"/>
              <a:gd name="T58" fmla="*/ 2147483646 w 184"/>
              <a:gd name="T59" fmla="*/ 2147483646 h 184"/>
              <a:gd name="T60" fmla="*/ 2147483646 w 184"/>
              <a:gd name="T61" fmla="*/ 2147483646 h 184"/>
              <a:gd name="T62" fmla="*/ 2147483646 w 184"/>
              <a:gd name="T63" fmla="*/ 2147483646 h 184"/>
              <a:gd name="T64" fmla="*/ 2147483646 w 184"/>
              <a:gd name="T65" fmla="*/ 2147483646 h 184"/>
              <a:gd name="T66" fmla="*/ 2147483646 w 184"/>
              <a:gd name="T67" fmla="*/ 2147483646 h 184"/>
              <a:gd name="T68" fmla="*/ 2147483646 w 184"/>
              <a:gd name="T69" fmla="*/ 2147483646 h 184"/>
              <a:gd name="T70" fmla="*/ 2147483646 w 184"/>
              <a:gd name="T71" fmla="*/ 2147483646 h 184"/>
              <a:gd name="T72" fmla="*/ 2147483646 w 184"/>
              <a:gd name="T73" fmla="*/ 2147483646 h 184"/>
              <a:gd name="T74" fmla="*/ 2147483646 w 184"/>
              <a:gd name="T75" fmla="*/ 2147483646 h 184"/>
              <a:gd name="T76" fmla="*/ 2147483646 w 184"/>
              <a:gd name="T77" fmla="*/ 2147483646 h 184"/>
              <a:gd name="T78" fmla="*/ 2147483646 w 184"/>
              <a:gd name="T79" fmla="*/ 2147483646 h 18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84" h="184">
                <a:moveTo>
                  <a:pt x="149" y="116"/>
                </a:moveTo>
                <a:lnTo>
                  <a:pt x="149" y="81"/>
                </a:lnTo>
                <a:lnTo>
                  <a:pt x="103" y="81"/>
                </a:lnTo>
                <a:lnTo>
                  <a:pt x="103" y="70"/>
                </a:lnTo>
                <a:lnTo>
                  <a:pt x="138" y="70"/>
                </a:lnTo>
                <a:lnTo>
                  <a:pt x="138" y="0"/>
                </a:lnTo>
                <a:lnTo>
                  <a:pt x="57" y="0"/>
                </a:lnTo>
                <a:lnTo>
                  <a:pt x="57" y="70"/>
                </a:lnTo>
                <a:lnTo>
                  <a:pt x="92" y="70"/>
                </a:lnTo>
                <a:lnTo>
                  <a:pt x="92" y="81"/>
                </a:lnTo>
                <a:lnTo>
                  <a:pt x="35" y="81"/>
                </a:lnTo>
                <a:lnTo>
                  <a:pt x="35" y="116"/>
                </a:lnTo>
                <a:lnTo>
                  <a:pt x="0" y="116"/>
                </a:lnTo>
                <a:lnTo>
                  <a:pt x="0" y="184"/>
                </a:lnTo>
                <a:lnTo>
                  <a:pt x="81" y="184"/>
                </a:lnTo>
                <a:lnTo>
                  <a:pt x="81" y="116"/>
                </a:lnTo>
                <a:lnTo>
                  <a:pt x="46" y="116"/>
                </a:lnTo>
                <a:lnTo>
                  <a:pt x="46" y="92"/>
                </a:lnTo>
                <a:lnTo>
                  <a:pt x="138" y="92"/>
                </a:lnTo>
                <a:lnTo>
                  <a:pt x="138" y="116"/>
                </a:lnTo>
                <a:lnTo>
                  <a:pt x="103" y="116"/>
                </a:lnTo>
                <a:lnTo>
                  <a:pt x="103" y="184"/>
                </a:lnTo>
                <a:lnTo>
                  <a:pt x="184" y="184"/>
                </a:lnTo>
                <a:lnTo>
                  <a:pt x="184" y="116"/>
                </a:lnTo>
                <a:lnTo>
                  <a:pt x="149" y="116"/>
                </a:lnTo>
                <a:close/>
                <a:moveTo>
                  <a:pt x="70" y="127"/>
                </a:moveTo>
                <a:lnTo>
                  <a:pt x="70" y="138"/>
                </a:lnTo>
                <a:lnTo>
                  <a:pt x="11" y="138"/>
                </a:lnTo>
                <a:lnTo>
                  <a:pt x="11" y="127"/>
                </a:lnTo>
                <a:lnTo>
                  <a:pt x="70" y="127"/>
                </a:lnTo>
                <a:close/>
                <a:moveTo>
                  <a:pt x="70" y="23"/>
                </a:moveTo>
                <a:lnTo>
                  <a:pt x="70" y="11"/>
                </a:lnTo>
                <a:lnTo>
                  <a:pt x="127" y="11"/>
                </a:lnTo>
                <a:lnTo>
                  <a:pt x="127" y="23"/>
                </a:lnTo>
                <a:lnTo>
                  <a:pt x="70" y="23"/>
                </a:lnTo>
                <a:close/>
                <a:moveTo>
                  <a:pt x="173" y="138"/>
                </a:moveTo>
                <a:lnTo>
                  <a:pt x="116" y="138"/>
                </a:lnTo>
                <a:lnTo>
                  <a:pt x="116" y="127"/>
                </a:lnTo>
                <a:lnTo>
                  <a:pt x="173" y="127"/>
                </a:lnTo>
                <a:lnTo>
                  <a:pt x="173" y="1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2" name="Group 211"/>
          <p:cNvGrpSpPr/>
          <p:nvPr/>
        </p:nvGrpSpPr>
        <p:grpSpPr>
          <a:xfrm>
            <a:off x="5532499" y="2707286"/>
            <a:ext cx="1122145" cy="1122145"/>
            <a:chOff x="5532499" y="2707286"/>
            <a:chExt cx="1122145" cy="1122145"/>
          </a:xfrm>
        </p:grpSpPr>
        <p:sp>
          <p:nvSpPr>
            <p:cNvPr id="213" name="Oval 212"/>
            <p:cNvSpPr/>
            <p:nvPr/>
          </p:nvSpPr>
          <p:spPr>
            <a:xfrm>
              <a:off x="5532499" y="2707286"/>
              <a:ext cx="1122145" cy="1122145"/>
            </a:xfrm>
            <a:prstGeom prst="ellipse">
              <a:avLst/>
            </a:prstGeom>
            <a:solidFill>
              <a:srgbClr val="0013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4" name="Picture 5" descr="Picture 5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764387" y="2849258"/>
              <a:ext cx="658368" cy="838200"/>
            </a:xfrm>
            <a:prstGeom prst="rect">
              <a:avLst/>
            </a:prstGeom>
            <a:noFill/>
            <a:ln w="12700">
              <a:noFill/>
              <a:miter lim="400000"/>
            </a:ln>
            <a:effectLst>
              <a:glow>
                <a:srgbClr val="002060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10396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000"/>
                            </p:stCondLst>
                            <p:childTnLst>
                              <p:par>
                                <p:cTn id="6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000"/>
                            </p:stCondLst>
                            <p:childTnLst>
                              <p:par>
                                <p:cTn id="81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0"/>
                            </p:stCondLst>
                            <p:childTnLst>
                              <p:par>
                                <p:cTn id="8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0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9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8" presetID="3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1" animBg="1"/>
      <p:bldP spid="198" grpId="0" animBg="1"/>
      <p:bldP spid="199" grpId="0" animBg="1"/>
      <p:bldP spid="201" grpId="0" animBg="1"/>
      <p:bldP spid="205" grpId="0" animBg="1"/>
      <p:bldP spid="208" grpId="0" animBg="1"/>
      <p:bldP spid="209" grpId="0" animBg="1"/>
      <p:bldP spid="2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50644"/>
            <a:ext cx="6096000" cy="3657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9667" y="48132"/>
            <a:ext cx="82126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latin typeface="Calibri" charset="0"/>
                <a:ea typeface="Calibri" charset="0"/>
                <a:cs typeface="Calibri" charset="0"/>
              </a:rPr>
              <a:t>Types of PPPs</a:t>
            </a:r>
            <a:endParaRPr lang="en-US" sz="46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989667" y="-144975"/>
            <a:ext cx="82126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latin typeface="Calibri" charset="0"/>
                <a:ea typeface="Calibri" charset="0"/>
                <a:cs typeface="Calibri" charset="0"/>
              </a:rPr>
              <a:t>Types of PPPs</a:t>
            </a:r>
            <a:endParaRPr lang="en-US" sz="4600" b="1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71738" y="-71336"/>
            <a:ext cx="1241738" cy="1241335"/>
            <a:chOff x="-71738" y="-71336"/>
            <a:chExt cx="1241738" cy="1241335"/>
          </a:xfrm>
        </p:grpSpPr>
        <p:sp>
          <p:nvSpPr>
            <p:cNvPr id="119" name="Rectangle 118"/>
            <p:cNvSpPr/>
            <p:nvPr/>
          </p:nvSpPr>
          <p:spPr>
            <a:xfrm rot="5400000">
              <a:off x="63131" y="-206201"/>
              <a:ext cx="972000" cy="12417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-71738" y="-71336"/>
              <a:ext cx="972000" cy="1241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 rot="5400000">
              <a:off x="-71738" y="-71333"/>
              <a:ext cx="972000" cy="9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90000" y="90000"/>
              <a:ext cx="972000" cy="972000"/>
              <a:chOff x="159850" y="138600"/>
              <a:chExt cx="972000" cy="972000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159850" y="138600"/>
                <a:ext cx="972000" cy="972000"/>
              </a:xfrm>
              <a:prstGeom prst="rect">
                <a:avLst/>
              </a:prstGeom>
              <a:solidFill>
                <a:srgbClr val="0015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7" name="Picture 5" descr="Picture 5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316666" y="205500"/>
                <a:ext cx="658368" cy="838200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glow>
                  <a:srgbClr val="002060"/>
                </a:glow>
              </a:effectLst>
            </p:spPr>
          </p:pic>
        </p:grpSp>
      </p:grpSp>
      <p:sp>
        <p:nvSpPr>
          <p:cNvPr id="121" name="TextBox 120"/>
          <p:cNvSpPr txBox="1"/>
          <p:nvPr/>
        </p:nvSpPr>
        <p:spPr>
          <a:xfrm>
            <a:off x="1989667" y="89575"/>
            <a:ext cx="82126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Our Work in Images</a:t>
            </a:r>
            <a:endParaRPr lang="en-US" sz="4600" b="1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5376000" y="925260"/>
            <a:ext cx="1440000" cy="5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5334000" cy="2667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720" y="2240881"/>
            <a:ext cx="6177280" cy="4632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369">
            <a:off x="5943594" y="1565923"/>
            <a:ext cx="3929380" cy="55605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8740">
            <a:off x="3162732" y="1514825"/>
            <a:ext cx="3929380" cy="5560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2168">
            <a:off x="3495040" y="1947152"/>
            <a:ext cx="5201920" cy="3901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200" y="1543812"/>
            <a:ext cx="3394710" cy="53141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7642">
            <a:off x="5229224" y="1898227"/>
            <a:ext cx="6489700" cy="36512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3335">
            <a:off x="2405836" y="1817715"/>
            <a:ext cx="6400800" cy="42184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290936"/>
            <a:ext cx="5486400" cy="41193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913"/>
            <a:ext cx="6502400" cy="43362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0985">
            <a:off x="3742892" y="1845427"/>
            <a:ext cx="3726688" cy="54213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50" y="2414586"/>
            <a:ext cx="6686550" cy="44577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70" y="1285913"/>
            <a:ext cx="9481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8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7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800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1435"/>
            </a:gs>
            <a:gs pos="74000">
              <a:srgbClr val="000F37"/>
            </a:gs>
            <a:gs pos="82000">
              <a:srgbClr val="000000"/>
            </a:gs>
            <a:gs pos="99000">
              <a:srgbClr val="0F0F0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532" y="4242688"/>
            <a:ext cx="9144000" cy="1641490"/>
          </a:xfrm>
        </p:spPr>
        <p:txBody>
          <a:bodyPr anchor="b">
            <a:normAutofit/>
          </a:bodyPr>
          <a:lstStyle/>
          <a:p>
            <a:r>
              <a:rPr lang="en-US" sz="7000" dirty="0" smtClean="0">
                <a:latin typeface="Calibri" charset="0"/>
                <a:ea typeface="Calibri" charset="0"/>
                <a:cs typeface="Calibri" charset="0"/>
              </a:rPr>
              <a:t>ASEAN PPP Summit</a:t>
            </a:r>
            <a:endParaRPr lang="en-US" sz="7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4532" y="3179802"/>
            <a:ext cx="9144000" cy="1623818"/>
          </a:xfrm>
        </p:spPr>
        <p:txBody>
          <a:bodyPr>
            <a:normAutofit/>
          </a:bodyPr>
          <a:lstStyle/>
          <a:p>
            <a:r>
              <a:rPr lang="en-US" sz="2150" dirty="0">
                <a:latin typeface="Calibri" charset="0"/>
                <a:ea typeface="Calibri" charset="0"/>
                <a:cs typeface="Calibri" charset="0"/>
              </a:rPr>
              <a:t>The Public-Private Partnership Model </a:t>
            </a:r>
            <a:r>
              <a:rPr lang="en-US" sz="2150" dirty="0" smtClean="0">
                <a:latin typeface="Calibri" charset="0"/>
                <a:ea typeface="Calibri" charset="0"/>
                <a:cs typeface="Calibri" charset="0"/>
              </a:rPr>
              <a:t>and </a:t>
            </a:r>
          </a:p>
          <a:p>
            <a:r>
              <a:rPr lang="en-US" sz="2150" dirty="0" smtClean="0">
                <a:latin typeface="Calibri" charset="0"/>
                <a:ea typeface="Calibri" charset="0"/>
                <a:cs typeface="Calibri" charset="0"/>
              </a:rPr>
              <a:t>Its </a:t>
            </a:r>
            <a:r>
              <a:rPr lang="en-US" sz="2150" dirty="0">
                <a:latin typeface="Calibri" charset="0"/>
                <a:ea typeface="Calibri" charset="0"/>
                <a:cs typeface="Calibri" charset="0"/>
              </a:rPr>
              <a:t>Merits in Attracting Foreign Direct Investment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438885" y="-4320000"/>
            <a:ext cx="4986115" cy="11641761"/>
            <a:chOff x="8438885" y="-4320000"/>
            <a:chExt cx="4986115" cy="11641761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4" name="Rounded Rectangle 3"/>
            <p:cNvSpPr/>
            <p:nvPr/>
          </p:nvSpPr>
          <p:spPr>
            <a:xfrm rot="18236673">
              <a:off x="4410485" y="-291600"/>
              <a:ext cx="8640000" cy="583200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 rot="18236673">
              <a:off x="4906796" y="484904"/>
              <a:ext cx="8640000" cy="943200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 rot="18236673">
              <a:off x="5949919" y="1192027"/>
              <a:ext cx="8640000" cy="1526400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 rot="18236673">
              <a:off x="7872000" y="1768761"/>
              <a:ext cx="8640000" cy="2466000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 rot="18236673">
            <a:off x="4317903" y="-1180569"/>
            <a:ext cx="8640000" cy="36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9916" y="210340"/>
            <a:ext cx="1080121" cy="137447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854532" y="5884178"/>
            <a:ext cx="9144000" cy="46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Luca </a:t>
            </a:r>
            <a:r>
              <a:rPr lang="en-US" sz="2000" dirty="0" err="1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Bernardinetti</a:t>
            </a:r>
            <a:r>
              <a:rPr lang="en-US" sz="20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, Managing Partner             April 4, 2018</a:t>
            </a:r>
          </a:p>
        </p:txBody>
      </p:sp>
    </p:spTree>
    <p:extLst>
      <p:ext uri="{BB962C8B-B14F-4D97-AF65-F5344CB8AC3E}">
        <p14:creationId xmlns:p14="http://schemas.microsoft.com/office/powerpoint/2010/main" val="148278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2" b="30242"/>
          <a:stretch>
            <a:fillRect/>
          </a:stretch>
        </p:blipFill>
        <p:spPr>
          <a:xfrm>
            <a:off x="1588" y="1509713"/>
            <a:ext cx="12188825" cy="3386137"/>
          </a:xfrm>
        </p:spPr>
      </p:pic>
      <p:sp>
        <p:nvSpPr>
          <p:cNvPr id="12" name="TextBox 11"/>
          <p:cNvSpPr txBox="1"/>
          <p:nvPr/>
        </p:nvSpPr>
        <p:spPr>
          <a:xfrm>
            <a:off x="1989667" y="48132"/>
            <a:ext cx="82126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latin typeface="Calibri" charset="0"/>
                <a:ea typeface="Calibri" charset="0"/>
                <a:cs typeface="Calibri" charset="0"/>
              </a:rPr>
              <a:t>Types of PPPs</a:t>
            </a:r>
            <a:endParaRPr lang="en-US" sz="46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9667" y="-144975"/>
            <a:ext cx="82126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latin typeface="Calibri" charset="0"/>
                <a:ea typeface="Calibri" charset="0"/>
                <a:cs typeface="Calibri" charset="0"/>
              </a:rPr>
              <a:t>Types of PPPs</a:t>
            </a:r>
            <a:endParaRPr lang="en-US" sz="4600" b="1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71738" y="-71336"/>
            <a:ext cx="1241738" cy="1241335"/>
            <a:chOff x="-71738" y="-71336"/>
            <a:chExt cx="1241738" cy="1241335"/>
          </a:xfrm>
        </p:grpSpPr>
        <p:sp>
          <p:nvSpPr>
            <p:cNvPr id="19" name="Rectangle 18"/>
            <p:cNvSpPr/>
            <p:nvPr/>
          </p:nvSpPr>
          <p:spPr>
            <a:xfrm rot="5400000">
              <a:off x="63131" y="-206201"/>
              <a:ext cx="972000" cy="12417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71738" y="-71336"/>
              <a:ext cx="972000" cy="1241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-71738" y="-71333"/>
              <a:ext cx="972000" cy="9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90000" y="90000"/>
              <a:ext cx="972000" cy="972000"/>
              <a:chOff x="159850" y="138600"/>
              <a:chExt cx="972000" cy="9720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59850" y="138600"/>
                <a:ext cx="972000" cy="972000"/>
              </a:xfrm>
              <a:prstGeom prst="rect">
                <a:avLst/>
              </a:prstGeom>
              <a:solidFill>
                <a:srgbClr val="0015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5" descr="Picture 5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316666" y="205500"/>
                <a:ext cx="658368" cy="838200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glow>
                  <a:srgbClr val="002060"/>
                </a:glow>
              </a:effectLst>
            </p:spPr>
          </p:pic>
        </p:grpSp>
      </p:grpSp>
      <p:sp>
        <p:nvSpPr>
          <p:cNvPr id="25" name="TextBox 24"/>
          <p:cNvSpPr txBox="1"/>
          <p:nvPr/>
        </p:nvSpPr>
        <p:spPr>
          <a:xfrm>
            <a:off x="1989667" y="89575"/>
            <a:ext cx="82126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THANK YOU!</a:t>
            </a:r>
            <a:endParaRPr lang="en-US" sz="4600" b="1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76000" y="925260"/>
            <a:ext cx="1440000" cy="5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19438" y="5617931"/>
            <a:ext cx="10153125" cy="612000"/>
            <a:chOff x="1309209" y="5228005"/>
            <a:chExt cx="10153125" cy="612000"/>
          </a:xfrm>
        </p:grpSpPr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1959516" y="5228005"/>
              <a:ext cx="3600000" cy="612000"/>
            </a:xfrm>
            <a:prstGeom prst="rect">
              <a:avLst/>
            </a:prstGeom>
          </p:spPr>
          <p:txBody>
            <a:bodyPr vert="horz" lIns="121893" tIns="60946" rIns="121893" bIns="60946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300" dirty="0" smtClean="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Kian </a:t>
              </a:r>
              <a:r>
                <a:rPr lang="en-US" sz="1300" dirty="0" err="1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Gwan</a:t>
              </a:r>
              <a:r>
                <a:rPr lang="en-US" sz="1300" dirty="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 House III, 9th Floor, 152 Wireless </a:t>
              </a:r>
              <a:r>
                <a:rPr lang="en-US" sz="1300" dirty="0" smtClean="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Road</a:t>
              </a:r>
            </a:p>
            <a:p>
              <a:pPr marL="0" indent="0">
                <a:buNone/>
              </a:pPr>
              <a:r>
                <a:rPr lang="en-US" sz="1300" dirty="0" err="1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Lumpini</a:t>
              </a:r>
              <a:r>
                <a:rPr lang="en-US" sz="1300" dirty="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, </a:t>
              </a:r>
              <a:r>
                <a:rPr lang="en-US" sz="1300" dirty="0" err="1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Pathumwan</a:t>
              </a:r>
              <a:r>
                <a:rPr lang="en-US" sz="1300" dirty="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, Bangkok, 10330, Thailand</a:t>
              </a:r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6350924" y="5228005"/>
              <a:ext cx="1800000" cy="612000"/>
            </a:xfrm>
            <a:prstGeom prst="rect">
              <a:avLst/>
            </a:prstGeom>
          </p:spPr>
          <p:txBody>
            <a:bodyPr vert="horz" lIns="121893" tIns="60946" rIns="121893" bIns="60946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300" dirty="0" smtClean="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Tel: </a:t>
              </a:r>
              <a:r>
                <a:rPr lang="mr-IN" sz="1300" dirty="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+66 (0) 2651 5107</a:t>
              </a:r>
              <a:endParaRPr lang="en-US" sz="1300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marL="0" indent="0">
                <a:buNone/>
              </a:pPr>
              <a:r>
                <a:rPr lang="en-US" sz="1300" dirty="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Fax: </a:t>
              </a:r>
              <a:r>
                <a:rPr lang="mr-IN" sz="1300" dirty="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+66 (0) 2651 5108</a:t>
              </a:r>
              <a:endParaRPr lang="en-US" sz="1300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marL="0" indent="0">
                <a:buNone/>
              </a:pPr>
              <a:endParaRPr lang="en-US" sz="1300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" name="Subtitle 2"/>
            <p:cNvSpPr txBox="1">
              <a:spLocks/>
            </p:cNvSpPr>
            <p:nvPr/>
          </p:nvSpPr>
          <p:spPr>
            <a:xfrm>
              <a:off x="8942334" y="5228005"/>
              <a:ext cx="2520000" cy="612000"/>
            </a:xfrm>
            <a:prstGeom prst="rect">
              <a:avLst/>
            </a:prstGeom>
          </p:spPr>
          <p:txBody>
            <a:bodyPr vert="horz" lIns="121893" tIns="60946" rIns="121893" bIns="60946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1300" dirty="0" err="1" smtClean="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info@mahanakornpartners.com</a:t>
              </a:r>
              <a:endParaRPr lang="en-AU" sz="1300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marL="0" indent="0">
                <a:buNone/>
              </a:pPr>
              <a:r>
                <a:rPr lang="en-US" sz="1300" dirty="0" err="1" smtClean="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www.mahanakornpartners.com</a:t>
              </a:r>
              <a:endParaRPr lang="en-US" sz="1300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8292025" y="5279336"/>
              <a:ext cx="509206" cy="509339"/>
              <a:chOff x="8081206" y="5315459"/>
              <a:chExt cx="509206" cy="509339"/>
            </a:xfrm>
          </p:grpSpPr>
          <p:sp>
            <p:nvSpPr>
              <p:cNvPr id="27" name="Oval 26"/>
              <p:cNvSpPr/>
              <p:nvPr/>
            </p:nvSpPr>
            <p:spPr>
              <a:xfrm flipH="1">
                <a:off x="8081206" y="5315459"/>
                <a:ext cx="509206" cy="50933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2" tIns="45711" rIns="91422" bIns="45711" rtlCol="0" anchor="ctr"/>
              <a:lstStyle/>
              <a:p>
                <a:pPr algn="ctr"/>
                <a:endParaRPr lang="en-AU" sz="1600" dirty="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8" name="Freeform 74"/>
              <p:cNvSpPr>
                <a:spLocks noEditPoints="1"/>
              </p:cNvSpPr>
              <p:nvPr/>
            </p:nvSpPr>
            <p:spPr bwMode="auto">
              <a:xfrm>
                <a:off x="8202884" y="5451962"/>
                <a:ext cx="271281" cy="210500"/>
              </a:xfrm>
              <a:custGeom>
                <a:avLst/>
                <a:gdLst/>
                <a:ahLst/>
                <a:cxnLst>
                  <a:cxn ang="0">
                    <a:pos x="66" y="17"/>
                  </a:cxn>
                  <a:cxn ang="0">
                    <a:pos x="47" y="30"/>
                  </a:cxn>
                  <a:cxn ang="0">
                    <a:pos x="37" y="36"/>
                  </a:cxn>
                  <a:cxn ang="0">
                    <a:pos x="36" y="36"/>
                  </a:cxn>
                  <a:cxn ang="0">
                    <a:pos x="36" y="36"/>
                  </a:cxn>
                  <a:cxn ang="0">
                    <a:pos x="26" y="30"/>
                  </a:cxn>
                  <a:cxn ang="0">
                    <a:pos x="7" y="17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66" y="0"/>
                  </a:cxn>
                  <a:cxn ang="0">
                    <a:pos x="72" y="6"/>
                  </a:cxn>
                  <a:cxn ang="0">
                    <a:pos x="66" y="17"/>
                  </a:cxn>
                  <a:cxn ang="0">
                    <a:pos x="72" y="50"/>
                  </a:cxn>
                  <a:cxn ang="0">
                    <a:pos x="66" y="56"/>
                  </a:cxn>
                  <a:cxn ang="0">
                    <a:pos x="7" y="56"/>
                  </a:cxn>
                  <a:cxn ang="0">
                    <a:pos x="0" y="50"/>
                  </a:cxn>
                  <a:cxn ang="0">
                    <a:pos x="0" y="18"/>
                  </a:cxn>
                  <a:cxn ang="0">
                    <a:pos x="5" y="21"/>
                  </a:cxn>
                  <a:cxn ang="0">
                    <a:pos x="24" y="35"/>
                  </a:cxn>
                  <a:cxn ang="0">
                    <a:pos x="36" y="41"/>
                  </a:cxn>
                  <a:cxn ang="0">
                    <a:pos x="36" y="41"/>
                  </a:cxn>
                  <a:cxn ang="0">
                    <a:pos x="37" y="41"/>
                  </a:cxn>
                  <a:cxn ang="0">
                    <a:pos x="48" y="35"/>
                  </a:cxn>
                  <a:cxn ang="0">
                    <a:pos x="68" y="21"/>
                  </a:cxn>
                  <a:cxn ang="0">
                    <a:pos x="72" y="18"/>
                  </a:cxn>
                  <a:cxn ang="0">
                    <a:pos x="72" y="50"/>
                  </a:cxn>
                </a:cxnLst>
                <a:rect l="0" t="0" r="r" b="b"/>
                <a:pathLst>
                  <a:path w="72" h="56">
                    <a:moveTo>
                      <a:pt x="66" y="17"/>
                    </a:moveTo>
                    <a:cubicBezTo>
                      <a:pt x="59" y="21"/>
                      <a:pt x="53" y="26"/>
                      <a:pt x="47" y="30"/>
                    </a:cubicBezTo>
                    <a:cubicBezTo>
                      <a:pt x="44" y="32"/>
                      <a:pt x="40" y="36"/>
                      <a:pt x="37" y="36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3" y="36"/>
                      <a:pt x="29" y="32"/>
                      <a:pt x="26" y="30"/>
                    </a:cubicBezTo>
                    <a:cubicBezTo>
                      <a:pt x="20" y="26"/>
                      <a:pt x="14" y="21"/>
                      <a:pt x="7" y="17"/>
                    </a:cubicBezTo>
                    <a:cubicBezTo>
                      <a:pt x="5" y="15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70" y="0"/>
                      <a:pt x="72" y="2"/>
                      <a:pt x="72" y="6"/>
                    </a:cubicBezTo>
                    <a:cubicBezTo>
                      <a:pt x="72" y="11"/>
                      <a:pt x="69" y="15"/>
                      <a:pt x="66" y="17"/>
                    </a:cubicBezTo>
                    <a:close/>
                    <a:moveTo>
                      <a:pt x="72" y="50"/>
                    </a:moveTo>
                    <a:cubicBezTo>
                      <a:pt x="72" y="53"/>
                      <a:pt x="70" y="56"/>
                      <a:pt x="66" y="56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3" y="56"/>
                      <a:pt x="0" y="53"/>
                      <a:pt x="0" y="5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9"/>
                      <a:pt x="3" y="20"/>
                      <a:pt x="5" y="21"/>
                    </a:cubicBezTo>
                    <a:cubicBezTo>
                      <a:pt x="11" y="26"/>
                      <a:pt x="18" y="30"/>
                      <a:pt x="24" y="35"/>
                    </a:cubicBezTo>
                    <a:cubicBezTo>
                      <a:pt x="28" y="38"/>
                      <a:pt x="32" y="41"/>
                      <a:pt x="36" y="41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41" y="41"/>
                      <a:pt x="45" y="38"/>
                      <a:pt x="48" y="35"/>
                    </a:cubicBezTo>
                    <a:cubicBezTo>
                      <a:pt x="55" y="30"/>
                      <a:pt x="62" y="26"/>
                      <a:pt x="68" y="21"/>
                    </a:cubicBezTo>
                    <a:cubicBezTo>
                      <a:pt x="70" y="20"/>
                      <a:pt x="71" y="19"/>
                      <a:pt x="72" y="18"/>
                    </a:cubicBezTo>
                    <a:lnTo>
                      <a:pt x="72" y="5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700617" y="5279336"/>
              <a:ext cx="509206" cy="509339"/>
              <a:chOff x="5019884" y="5315459"/>
              <a:chExt cx="509206" cy="509339"/>
            </a:xfrm>
          </p:grpSpPr>
          <p:sp>
            <p:nvSpPr>
              <p:cNvPr id="29" name="Oval 28"/>
              <p:cNvSpPr/>
              <p:nvPr/>
            </p:nvSpPr>
            <p:spPr>
              <a:xfrm flipH="1">
                <a:off x="5019884" y="5315459"/>
                <a:ext cx="509206" cy="50933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2" tIns="45711" rIns="91422" bIns="45711" rtlCol="0" anchor="ctr"/>
              <a:lstStyle/>
              <a:p>
                <a:pPr algn="ctr"/>
                <a:endParaRPr lang="en-US" sz="1600" dirty="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0" name="Freeform 107"/>
              <p:cNvSpPr>
                <a:spLocks/>
              </p:cNvSpPr>
              <p:nvPr/>
            </p:nvSpPr>
            <p:spPr bwMode="auto">
              <a:xfrm>
                <a:off x="5158431" y="5429181"/>
                <a:ext cx="233927" cy="246122"/>
              </a:xfrm>
              <a:custGeom>
                <a:avLst/>
                <a:gdLst/>
                <a:ahLst/>
                <a:cxnLst>
                  <a:cxn ang="0">
                    <a:pos x="104" y="88"/>
                  </a:cxn>
                  <a:cxn ang="0">
                    <a:pos x="103" y="87"/>
                  </a:cxn>
                  <a:cxn ang="0">
                    <a:pos x="78" y="76"/>
                  </a:cxn>
                  <a:cxn ang="0">
                    <a:pos x="77" y="76"/>
                  </a:cxn>
                  <a:cxn ang="0">
                    <a:pos x="64" y="86"/>
                  </a:cxn>
                  <a:cxn ang="0">
                    <a:pos x="41" y="67"/>
                  </a:cxn>
                  <a:cxn ang="0">
                    <a:pos x="26" y="44"/>
                  </a:cxn>
                  <a:cxn ang="0">
                    <a:pos x="37" y="30"/>
                  </a:cxn>
                  <a:cxn ang="0">
                    <a:pos x="30" y="4"/>
                  </a:cxn>
                  <a:cxn ang="0">
                    <a:pos x="29" y="4"/>
                  </a:cxn>
                  <a:cxn ang="0">
                    <a:pos x="18" y="0"/>
                  </a:cxn>
                  <a:cxn ang="0">
                    <a:pos x="16" y="2"/>
                  </a:cxn>
                  <a:cxn ang="0">
                    <a:pos x="3" y="14"/>
                  </a:cxn>
                  <a:cxn ang="0">
                    <a:pos x="26" y="83"/>
                  </a:cxn>
                  <a:cxn ang="0">
                    <a:pos x="89" y="113"/>
                  </a:cxn>
                  <a:cxn ang="0">
                    <a:pos x="89" y="113"/>
                  </a:cxn>
                  <a:cxn ang="0">
                    <a:pos x="90" y="112"/>
                  </a:cxn>
                  <a:cxn ang="0">
                    <a:pos x="104" y="101"/>
                  </a:cxn>
                  <a:cxn ang="0">
                    <a:pos x="104" y="88"/>
                  </a:cxn>
                </a:cxnLst>
                <a:rect l="0" t="0" r="r" b="b"/>
                <a:pathLst>
                  <a:path w="108" h="114">
                    <a:moveTo>
                      <a:pt x="104" y="88"/>
                    </a:moveTo>
                    <a:cubicBezTo>
                      <a:pt x="103" y="87"/>
                      <a:pt x="103" y="87"/>
                      <a:pt x="103" y="87"/>
                    </a:cubicBezTo>
                    <a:cubicBezTo>
                      <a:pt x="101" y="83"/>
                      <a:pt x="80" y="76"/>
                      <a:pt x="78" y="76"/>
                    </a:cubicBezTo>
                    <a:cubicBezTo>
                      <a:pt x="77" y="76"/>
                      <a:pt x="77" y="76"/>
                      <a:pt x="77" y="76"/>
                    </a:cubicBezTo>
                    <a:cubicBezTo>
                      <a:pt x="74" y="77"/>
                      <a:pt x="70" y="80"/>
                      <a:pt x="64" y="86"/>
                    </a:cubicBezTo>
                    <a:cubicBezTo>
                      <a:pt x="56" y="82"/>
                      <a:pt x="46" y="73"/>
                      <a:pt x="41" y="67"/>
                    </a:cubicBezTo>
                    <a:cubicBezTo>
                      <a:pt x="35" y="61"/>
                      <a:pt x="29" y="51"/>
                      <a:pt x="26" y="44"/>
                    </a:cubicBezTo>
                    <a:cubicBezTo>
                      <a:pt x="34" y="37"/>
                      <a:pt x="37" y="34"/>
                      <a:pt x="37" y="30"/>
                    </a:cubicBezTo>
                    <a:cubicBezTo>
                      <a:pt x="38" y="29"/>
                      <a:pt x="34" y="7"/>
                      <a:pt x="30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6" y="2"/>
                      <a:pt x="23" y="0"/>
                      <a:pt x="18" y="0"/>
                    </a:cubicBezTo>
                    <a:cubicBezTo>
                      <a:pt x="17" y="1"/>
                      <a:pt x="16" y="1"/>
                      <a:pt x="16" y="2"/>
                    </a:cubicBezTo>
                    <a:cubicBezTo>
                      <a:pt x="13" y="3"/>
                      <a:pt x="6" y="8"/>
                      <a:pt x="3" y="14"/>
                    </a:cubicBezTo>
                    <a:cubicBezTo>
                      <a:pt x="1" y="18"/>
                      <a:pt x="0" y="53"/>
                      <a:pt x="26" y="83"/>
                    </a:cubicBezTo>
                    <a:cubicBezTo>
                      <a:pt x="52" y="112"/>
                      <a:pt x="84" y="114"/>
                      <a:pt x="89" y="113"/>
                    </a:cubicBezTo>
                    <a:cubicBezTo>
                      <a:pt x="89" y="113"/>
                      <a:pt x="89" y="113"/>
                      <a:pt x="89" y="113"/>
                    </a:cubicBezTo>
                    <a:cubicBezTo>
                      <a:pt x="90" y="112"/>
                      <a:pt x="90" y="112"/>
                      <a:pt x="90" y="112"/>
                    </a:cubicBezTo>
                    <a:cubicBezTo>
                      <a:pt x="96" y="110"/>
                      <a:pt x="102" y="104"/>
                      <a:pt x="104" y="101"/>
                    </a:cubicBezTo>
                    <a:cubicBezTo>
                      <a:pt x="108" y="97"/>
                      <a:pt x="105" y="91"/>
                      <a:pt x="104" y="88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309209" y="5279336"/>
              <a:ext cx="509206" cy="509339"/>
              <a:chOff x="414262" y="5315681"/>
              <a:chExt cx="509206" cy="509339"/>
            </a:xfrm>
          </p:grpSpPr>
          <p:sp>
            <p:nvSpPr>
              <p:cNvPr id="31" name="Oval 30"/>
              <p:cNvSpPr/>
              <p:nvPr/>
            </p:nvSpPr>
            <p:spPr>
              <a:xfrm flipH="1">
                <a:off x="414262" y="5315681"/>
                <a:ext cx="509206" cy="509339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2" tIns="45711" rIns="91422" bIns="45711" rtlCol="0" anchor="ctr"/>
              <a:lstStyle/>
              <a:p>
                <a:pPr algn="ctr"/>
                <a:endParaRPr lang="en-AU" sz="1600" dirty="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2" name="Shape 2934"/>
              <p:cNvSpPr>
                <a:spLocks noChangeAspect="1"/>
              </p:cNvSpPr>
              <p:nvPr/>
            </p:nvSpPr>
            <p:spPr>
              <a:xfrm>
                <a:off x="566852" y="5430082"/>
                <a:ext cx="204026" cy="280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10800"/>
                    </a:moveTo>
                    <a:cubicBezTo>
                      <a:pt x="8563" y="10800"/>
                      <a:pt x="6750" y="9481"/>
                      <a:pt x="6750" y="7855"/>
                    </a:cubicBezTo>
                    <a:cubicBezTo>
                      <a:pt x="6750" y="6228"/>
                      <a:pt x="8563" y="4909"/>
                      <a:pt x="10800" y="4909"/>
                    </a:cubicBezTo>
                    <a:cubicBezTo>
                      <a:pt x="13037" y="4909"/>
                      <a:pt x="14850" y="6228"/>
                      <a:pt x="14850" y="7855"/>
                    </a:cubicBezTo>
                    <a:cubicBezTo>
                      <a:pt x="14850" y="9481"/>
                      <a:pt x="13037" y="10800"/>
                      <a:pt x="10800" y="10800"/>
                    </a:cubicBezTo>
                    <a:moveTo>
                      <a:pt x="10800" y="3927"/>
                    </a:moveTo>
                    <a:cubicBezTo>
                      <a:pt x="7817" y="3927"/>
                      <a:pt x="5400" y="5686"/>
                      <a:pt x="5400" y="7855"/>
                    </a:cubicBezTo>
                    <a:cubicBezTo>
                      <a:pt x="5400" y="10023"/>
                      <a:pt x="7817" y="11782"/>
                      <a:pt x="10800" y="11782"/>
                    </a:cubicBezTo>
                    <a:cubicBezTo>
                      <a:pt x="13783" y="11782"/>
                      <a:pt x="16200" y="10023"/>
                      <a:pt x="16200" y="7855"/>
                    </a:cubicBezTo>
                    <a:cubicBezTo>
                      <a:pt x="16200" y="5686"/>
                      <a:pt x="13783" y="3927"/>
                      <a:pt x="10800" y="3927"/>
                    </a:cubicBezTo>
                    <a:moveTo>
                      <a:pt x="10800" y="20127"/>
                    </a:moveTo>
                    <a:cubicBezTo>
                      <a:pt x="10800" y="20127"/>
                      <a:pt x="1350" y="13745"/>
                      <a:pt x="1350" y="7855"/>
                    </a:cubicBezTo>
                    <a:cubicBezTo>
                      <a:pt x="1350" y="4059"/>
                      <a:pt x="5581" y="982"/>
                      <a:pt x="10800" y="982"/>
                    </a:cubicBezTo>
                    <a:cubicBezTo>
                      <a:pt x="16019" y="982"/>
                      <a:pt x="20250" y="4059"/>
                      <a:pt x="20250" y="7855"/>
                    </a:cubicBezTo>
                    <a:cubicBezTo>
                      <a:pt x="20250" y="13745"/>
                      <a:pt x="10800" y="20127"/>
                      <a:pt x="10800" y="20127"/>
                    </a:cubicBezTo>
                    <a:moveTo>
                      <a:pt x="10800" y="0"/>
                    </a:moveTo>
                    <a:cubicBezTo>
                      <a:pt x="4836" y="0"/>
                      <a:pt x="0" y="3517"/>
                      <a:pt x="0" y="7855"/>
                    </a:cubicBezTo>
                    <a:cubicBezTo>
                      <a:pt x="0" y="14236"/>
                      <a:pt x="10800" y="21600"/>
                      <a:pt x="10800" y="21600"/>
                    </a:cubicBezTo>
                    <a:cubicBezTo>
                      <a:pt x="10800" y="21600"/>
                      <a:pt x="21600" y="14236"/>
                      <a:pt x="21600" y="7855"/>
                    </a:cubicBezTo>
                    <a:cubicBezTo>
                      <a:pt x="21600" y="3517"/>
                      <a:pt x="16764" y="0"/>
                      <a:pt x="10800" y="0"/>
                    </a:cubicBezTo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miter lim="400000"/>
              </a:ln>
            </p:spPr>
            <p:txBody>
              <a:bodyPr lIns="14284" tIns="14284" rIns="14284" bIns="14284" anchor="ctr"/>
              <a:lstStyle/>
              <a:p>
                <a:pPr defTabSz="171399" eaLnBrk="1" hangingPunct="1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Calibri" charset="0"/>
                  <a:cs typeface="Calibri" charset="0"/>
                  <a:sym typeface="Gill Sans"/>
                </a:endParaRPr>
              </a:p>
            </p:txBody>
          </p:sp>
        </p:grpSp>
      </p:grpSp>
      <p:sp>
        <p:nvSpPr>
          <p:cNvPr id="33" name="Subtitle 2"/>
          <p:cNvSpPr txBox="1">
            <a:spLocks/>
          </p:cNvSpPr>
          <p:nvPr/>
        </p:nvSpPr>
        <p:spPr>
          <a:xfrm>
            <a:off x="3182204" y="5048878"/>
            <a:ext cx="5827593" cy="419558"/>
          </a:xfrm>
          <a:prstGeom prst="rect">
            <a:avLst/>
          </a:prstGeom>
        </p:spPr>
        <p:txBody>
          <a:bodyPr vert="horz" lIns="108745" tIns="54373" rIns="108745" bIns="54373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50" b="1" dirty="0" err="1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Mahanakorn</a:t>
            </a:r>
            <a:r>
              <a:rPr lang="en-US" sz="1550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Partners Group</a:t>
            </a:r>
          </a:p>
        </p:txBody>
      </p:sp>
    </p:spTree>
    <p:extLst>
      <p:ext uri="{BB962C8B-B14F-4D97-AF65-F5344CB8AC3E}">
        <p14:creationId xmlns:p14="http://schemas.microsoft.com/office/powerpoint/2010/main" val="872816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71738" y="-71336"/>
            <a:ext cx="1241738" cy="1241335"/>
            <a:chOff x="-71738" y="-71336"/>
            <a:chExt cx="1241738" cy="1241335"/>
          </a:xfrm>
        </p:grpSpPr>
        <p:sp>
          <p:nvSpPr>
            <p:cNvPr id="119" name="Rectangle 118"/>
            <p:cNvSpPr/>
            <p:nvPr/>
          </p:nvSpPr>
          <p:spPr>
            <a:xfrm rot="5400000">
              <a:off x="63131" y="-206201"/>
              <a:ext cx="972000" cy="12417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-71738" y="-71336"/>
              <a:ext cx="972000" cy="1241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 rot="5400000">
              <a:off x="-71738" y="-71333"/>
              <a:ext cx="972000" cy="9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90000" y="90000"/>
              <a:ext cx="972000" cy="972000"/>
              <a:chOff x="159850" y="138600"/>
              <a:chExt cx="972000" cy="972000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159850" y="138600"/>
                <a:ext cx="972000" cy="972000"/>
              </a:xfrm>
              <a:prstGeom prst="rect">
                <a:avLst/>
              </a:prstGeom>
              <a:solidFill>
                <a:srgbClr val="0015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7" name="Picture 5" descr="Picture 5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316666" y="205500"/>
                <a:ext cx="658368" cy="838200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glow>
                  <a:srgbClr val="002060"/>
                </a:glow>
              </a:effectLst>
            </p:spPr>
          </p:pic>
        </p:grpSp>
      </p:grpSp>
      <p:sp>
        <p:nvSpPr>
          <p:cNvPr id="114" name="TextBox 113"/>
          <p:cNvSpPr txBox="1"/>
          <p:nvPr/>
        </p:nvSpPr>
        <p:spPr>
          <a:xfrm>
            <a:off x="1743922" y="2160872"/>
            <a:ext cx="372630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Economic Growth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/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Sound Public Policies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/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Attractive for FDI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/>
            <a:endParaRPr lang="en-US" sz="2200" dirty="0" smtClean="0"/>
          </a:p>
        </p:txBody>
      </p:sp>
      <p:sp>
        <p:nvSpPr>
          <p:cNvPr id="116" name="TextBox 115"/>
          <p:cNvSpPr txBox="1"/>
          <p:nvPr/>
        </p:nvSpPr>
        <p:spPr>
          <a:xfrm>
            <a:off x="1989667" y="48132"/>
            <a:ext cx="82126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ASEAN – PPP Framework</a:t>
            </a:r>
            <a:endParaRPr lang="en-US" sz="4600" b="1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2" name="Freeform 121"/>
          <p:cNvSpPr>
            <a:spLocks noChangeArrowheads="1"/>
          </p:cNvSpPr>
          <p:nvPr/>
        </p:nvSpPr>
        <p:spPr bwMode="auto">
          <a:xfrm>
            <a:off x="5933955" y="1252610"/>
            <a:ext cx="1029583" cy="2263305"/>
          </a:xfrm>
          <a:custGeom>
            <a:avLst/>
            <a:gdLst>
              <a:gd name="T0" fmla="*/ 2342 w 3310"/>
              <a:gd name="T1" fmla="*/ 7285 h 7286"/>
              <a:gd name="T2" fmla="*/ 2365 w 3310"/>
              <a:gd name="T3" fmla="*/ 7176 h 7286"/>
              <a:gd name="T4" fmla="*/ 2314 w 3310"/>
              <a:gd name="T5" fmla="*/ 6721 h 7286"/>
              <a:gd name="T6" fmla="*/ 2164 w 3310"/>
              <a:gd name="T7" fmla="*/ 6106 h 7286"/>
              <a:gd name="T8" fmla="*/ 1963 w 3310"/>
              <a:gd name="T9" fmla="*/ 5271 h 7286"/>
              <a:gd name="T10" fmla="*/ 1807 w 3310"/>
              <a:gd name="T11" fmla="*/ 4845 h 7286"/>
              <a:gd name="T12" fmla="*/ 1612 w 3310"/>
              <a:gd name="T13" fmla="*/ 4690 h 7286"/>
              <a:gd name="T14" fmla="*/ 1283 w 3310"/>
              <a:gd name="T15" fmla="*/ 5075 h 7286"/>
              <a:gd name="T16" fmla="*/ 904 w 3310"/>
              <a:gd name="T17" fmla="*/ 5121 h 7286"/>
              <a:gd name="T18" fmla="*/ 748 w 3310"/>
              <a:gd name="T19" fmla="*/ 4914 h 7286"/>
              <a:gd name="T20" fmla="*/ 800 w 3310"/>
              <a:gd name="T21" fmla="*/ 4287 h 7286"/>
              <a:gd name="T22" fmla="*/ 363 w 3310"/>
              <a:gd name="T23" fmla="*/ 3504 h 7286"/>
              <a:gd name="T24" fmla="*/ 0 w 3310"/>
              <a:gd name="T25" fmla="*/ 3119 h 7286"/>
              <a:gd name="T26" fmla="*/ 138 w 3310"/>
              <a:gd name="T27" fmla="*/ 3009 h 7286"/>
              <a:gd name="T28" fmla="*/ 305 w 3310"/>
              <a:gd name="T29" fmla="*/ 2716 h 7286"/>
              <a:gd name="T30" fmla="*/ 415 w 3310"/>
              <a:gd name="T31" fmla="*/ 2307 h 7286"/>
              <a:gd name="T32" fmla="*/ 489 w 3310"/>
              <a:gd name="T33" fmla="*/ 1922 h 7286"/>
              <a:gd name="T34" fmla="*/ 794 w 3310"/>
              <a:gd name="T35" fmla="*/ 1939 h 7286"/>
              <a:gd name="T36" fmla="*/ 932 w 3310"/>
              <a:gd name="T37" fmla="*/ 1467 h 7286"/>
              <a:gd name="T38" fmla="*/ 1042 w 3310"/>
              <a:gd name="T39" fmla="*/ 990 h 7286"/>
              <a:gd name="T40" fmla="*/ 1301 w 3310"/>
              <a:gd name="T41" fmla="*/ 685 h 7286"/>
              <a:gd name="T42" fmla="*/ 1617 w 3310"/>
              <a:gd name="T43" fmla="*/ 546 h 7286"/>
              <a:gd name="T44" fmla="*/ 1790 w 3310"/>
              <a:gd name="T45" fmla="*/ 546 h 7286"/>
              <a:gd name="T46" fmla="*/ 1755 w 3310"/>
              <a:gd name="T47" fmla="*/ 288 h 7286"/>
              <a:gd name="T48" fmla="*/ 1848 w 3310"/>
              <a:gd name="T49" fmla="*/ 103 h 7286"/>
              <a:gd name="T50" fmla="*/ 1842 w 3310"/>
              <a:gd name="T51" fmla="*/ 103 h 7286"/>
              <a:gd name="T52" fmla="*/ 1905 w 3310"/>
              <a:gd name="T53" fmla="*/ 69 h 7286"/>
              <a:gd name="T54" fmla="*/ 2164 w 3310"/>
              <a:gd name="T55" fmla="*/ 178 h 7286"/>
              <a:gd name="T56" fmla="*/ 2250 w 3310"/>
              <a:gd name="T57" fmla="*/ 391 h 7286"/>
              <a:gd name="T58" fmla="*/ 2406 w 3310"/>
              <a:gd name="T59" fmla="*/ 581 h 7286"/>
              <a:gd name="T60" fmla="*/ 2308 w 3310"/>
              <a:gd name="T61" fmla="*/ 1145 h 7286"/>
              <a:gd name="T62" fmla="*/ 1991 w 3310"/>
              <a:gd name="T63" fmla="*/ 1686 h 7286"/>
              <a:gd name="T64" fmla="*/ 2060 w 3310"/>
              <a:gd name="T65" fmla="*/ 1876 h 7286"/>
              <a:gd name="T66" fmla="*/ 2411 w 3310"/>
              <a:gd name="T67" fmla="*/ 1945 h 7286"/>
              <a:gd name="T68" fmla="*/ 2532 w 3310"/>
              <a:gd name="T69" fmla="*/ 2261 h 7286"/>
              <a:gd name="T70" fmla="*/ 2682 w 3310"/>
              <a:gd name="T71" fmla="*/ 2434 h 7286"/>
              <a:gd name="T72" fmla="*/ 2682 w 3310"/>
              <a:gd name="T73" fmla="*/ 2693 h 7286"/>
              <a:gd name="T74" fmla="*/ 2895 w 3310"/>
              <a:gd name="T75" fmla="*/ 2797 h 7286"/>
              <a:gd name="T76" fmla="*/ 3137 w 3310"/>
              <a:gd name="T77" fmla="*/ 2923 h 7286"/>
              <a:gd name="T78" fmla="*/ 3309 w 3310"/>
              <a:gd name="T79" fmla="*/ 2889 h 7286"/>
              <a:gd name="T80" fmla="*/ 3298 w 3310"/>
              <a:gd name="T81" fmla="*/ 2889 h 7286"/>
              <a:gd name="T82" fmla="*/ 3102 w 3310"/>
              <a:gd name="T83" fmla="*/ 3205 h 7286"/>
              <a:gd name="T84" fmla="*/ 2901 w 3310"/>
              <a:gd name="T85" fmla="*/ 3378 h 7286"/>
              <a:gd name="T86" fmla="*/ 2550 w 3310"/>
              <a:gd name="T87" fmla="*/ 3574 h 7286"/>
              <a:gd name="T88" fmla="*/ 2262 w 3310"/>
              <a:gd name="T89" fmla="*/ 3666 h 7286"/>
              <a:gd name="T90" fmla="*/ 2049 w 3310"/>
              <a:gd name="T91" fmla="*/ 3786 h 7286"/>
              <a:gd name="T92" fmla="*/ 1974 w 3310"/>
              <a:gd name="T93" fmla="*/ 4396 h 7286"/>
              <a:gd name="T94" fmla="*/ 2262 w 3310"/>
              <a:gd name="T95" fmla="*/ 4753 h 7286"/>
              <a:gd name="T96" fmla="*/ 2337 w 3310"/>
              <a:gd name="T97" fmla="*/ 5012 h 7286"/>
              <a:gd name="T98" fmla="*/ 2325 w 3310"/>
              <a:gd name="T99" fmla="*/ 5196 h 7286"/>
              <a:gd name="T100" fmla="*/ 2262 w 3310"/>
              <a:gd name="T101" fmla="*/ 5467 h 7286"/>
              <a:gd name="T102" fmla="*/ 2400 w 3310"/>
              <a:gd name="T103" fmla="*/ 5881 h 7286"/>
              <a:gd name="T104" fmla="*/ 2550 w 3310"/>
              <a:gd name="T105" fmla="*/ 6353 h 7286"/>
              <a:gd name="T106" fmla="*/ 2676 w 3310"/>
              <a:gd name="T107" fmla="*/ 6646 h 7286"/>
              <a:gd name="T108" fmla="*/ 2356 w 3310"/>
              <a:gd name="T109" fmla="*/ 7285 h 7286"/>
              <a:gd name="T110" fmla="*/ 2342 w 3310"/>
              <a:gd name="T111" fmla="*/ 7285 h 7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10" h="7286">
                <a:moveTo>
                  <a:pt x="2342" y="7285"/>
                </a:moveTo>
                <a:cubicBezTo>
                  <a:pt x="2348" y="7239"/>
                  <a:pt x="2360" y="7205"/>
                  <a:pt x="2365" y="7176"/>
                </a:cubicBezTo>
                <a:cubicBezTo>
                  <a:pt x="2400" y="7044"/>
                  <a:pt x="2268" y="6842"/>
                  <a:pt x="2314" y="6721"/>
                </a:cubicBezTo>
                <a:cubicBezTo>
                  <a:pt x="2360" y="6600"/>
                  <a:pt x="2331" y="6261"/>
                  <a:pt x="2164" y="6106"/>
                </a:cubicBezTo>
                <a:cubicBezTo>
                  <a:pt x="1997" y="5956"/>
                  <a:pt x="1980" y="5467"/>
                  <a:pt x="1963" y="5271"/>
                </a:cubicBezTo>
                <a:cubicBezTo>
                  <a:pt x="1945" y="5075"/>
                  <a:pt x="1888" y="4926"/>
                  <a:pt x="1807" y="4845"/>
                </a:cubicBezTo>
                <a:cubicBezTo>
                  <a:pt x="1732" y="4765"/>
                  <a:pt x="1640" y="4535"/>
                  <a:pt x="1612" y="4690"/>
                </a:cubicBezTo>
                <a:cubicBezTo>
                  <a:pt x="1583" y="4845"/>
                  <a:pt x="1381" y="4943"/>
                  <a:pt x="1283" y="5075"/>
                </a:cubicBezTo>
                <a:cubicBezTo>
                  <a:pt x="1186" y="5214"/>
                  <a:pt x="1036" y="5191"/>
                  <a:pt x="904" y="5121"/>
                </a:cubicBezTo>
                <a:cubicBezTo>
                  <a:pt x="777" y="5052"/>
                  <a:pt x="668" y="5047"/>
                  <a:pt x="748" y="4914"/>
                </a:cubicBezTo>
                <a:cubicBezTo>
                  <a:pt x="823" y="4776"/>
                  <a:pt x="869" y="4529"/>
                  <a:pt x="800" y="4287"/>
                </a:cubicBezTo>
                <a:cubicBezTo>
                  <a:pt x="737" y="4045"/>
                  <a:pt x="587" y="3597"/>
                  <a:pt x="363" y="3504"/>
                </a:cubicBezTo>
                <a:cubicBezTo>
                  <a:pt x="213" y="3441"/>
                  <a:pt x="75" y="3274"/>
                  <a:pt x="0" y="3119"/>
                </a:cubicBezTo>
                <a:cubicBezTo>
                  <a:pt x="63" y="3061"/>
                  <a:pt x="138" y="3009"/>
                  <a:pt x="138" y="3009"/>
                </a:cubicBezTo>
                <a:cubicBezTo>
                  <a:pt x="138" y="3009"/>
                  <a:pt x="213" y="2716"/>
                  <a:pt x="305" y="2716"/>
                </a:cubicBezTo>
                <a:cubicBezTo>
                  <a:pt x="397" y="2716"/>
                  <a:pt x="351" y="2400"/>
                  <a:pt x="415" y="2307"/>
                </a:cubicBezTo>
                <a:cubicBezTo>
                  <a:pt x="472" y="2215"/>
                  <a:pt x="443" y="1922"/>
                  <a:pt x="489" y="1922"/>
                </a:cubicBezTo>
                <a:cubicBezTo>
                  <a:pt x="535" y="1922"/>
                  <a:pt x="812" y="2014"/>
                  <a:pt x="794" y="1939"/>
                </a:cubicBezTo>
                <a:cubicBezTo>
                  <a:pt x="777" y="1864"/>
                  <a:pt x="961" y="1605"/>
                  <a:pt x="932" y="1467"/>
                </a:cubicBezTo>
                <a:cubicBezTo>
                  <a:pt x="904" y="1329"/>
                  <a:pt x="1042" y="1162"/>
                  <a:pt x="1042" y="990"/>
                </a:cubicBezTo>
                <a:cubicBezTo>
                  <a:pt x="1042" y="823"/>
                  <a:pt x="1191" y="777"/>
                  <a:pt x="1301" y="685"/>
                </a:cubicBezTo>
                <a:cubicBezTo>
                  <a:pt x="1404" y="592"/>
                  <a:pt x="1589" y="472"/>
                  <a:pt x="1617" y="546"/>
                </a:cubicBezTo>
                <a:cubicBezTo>
                  <a:pt x="1652" y="627"/>
                  <a:pt x="1882" y="685"/>
                  <a:pt x="1790" y="546"/>
                </a:cubicBezTo>
                <a:cubicBezTo>
                  <a:pt x="1698" y="414"/>
                  <a:pt x="1698" y="322"/>
                  <a:pt x="1755" y="288"/>
                </a:cubicBezTo>
                <a:cubicBezTo>
                  <a:pt x="1819" y="259"/>
                  <a:pt x="1848" y="103"/>
                  <a:pt x="1848" y="103"/>
                </a:cubicBezTo>
                <a:lnTo>
                  <a:pt x="1842" y="103"/>
                </a:lnTo>
                <a:cubicBezTo>
                  <a:pt x="1871" y="92"/>
                  <a:pt x="1894" y="75"/>
                  <a:pt x="1905" y="69"/>
                </a:cubicBezTo>
                <a:cubicBezTo>
                  <a:pt x="2003" y="0"/>
                  <a:pt x="2164" y="75"/>
                  <a:pt x="2164" y="178"/>
                </a:cubicBezTo>
                <a:cubicBezTo>
                  <a:pt x="2164" y="282"/>
                  <a:pt x="2176" y="391"/>
                  <a:pt x="2250" y="391"/>
                </a:cubicBezTo>
                <a:cubicBezTo>
                  <a:pt x="2325" y="391"/>
                  <a:pt x="2406" y="391"/>
                  <a:pt x="2406" y="581"/>
                </a:cubicBezTo>
                <a:cubicBezTo>
                  <a:pt x="2406" y="771"/>
                  <a:pt x="2475" y="984"/>
                  <a:pt x="2308" y="1145"/>
                </a:cubicBezTo>
                <a:cubicBezTo>
                  <a:pt x="2147" y="1312"/>
                  <a:pt x="1957" y="1600"/>
                  <a:pt x="1991" y="1686"/>
                </a:cubicBezTo>
                <a:cubicBezTo>
                  <a:pt x="2026" y="1772"/>
                  <a:pt x="1940" y="1939"/>
                  <a:pt x="2060" y="1876"/>
                </a:cubicBezTo>
                <a:cubicBezTo>
                  <a:pt x="2181" y="1818"/>
                  <a:pt x="2457" y="1876"/>
                  <a:pt x="2411" y="1945"/>
                </a:cubicBezTo>
                <a:cubicBezTo>
                  <a:pt x="2371" y="2014"/>
                  <a:pt x="2423" y="2256"/>
                  <a:pt x="2532" y="2261"/>
                </a:cubicBezTo>
                <a:cubicBezTo>
                  <a:pt x="2647" y="2273"/>
                  <a:pt x="2717" y="2330"/>
                  <a:pt x="2682" y="2434"/>
                </a:cubicBezTo>
                <a:cubicBezTo>
                  <a:pt x="2647" y="2538"/>
                  <a:pt x="2584" y="2693"/>
                  <a:pt x="2682" y="2693"/>
                </a:cubicBezTo>
                <a:cubicBezTo>
                  <a:pt x="2774" y="2693"/>
                  <a:pt x="2912" y="2693"/>
                  <a:pt x="2895" y="2797"/>
                </a:cubicBezTo>
                <a:cubicBezTo>
                  <a:pt x="2878" y="2900"/>
                  <a:pt x="2964" y="2992"/>
                  <a:pt x="3137" y="2923"/>
                </a:cubicBezTo>
                <a:cubicBezTo>
                  <a:pt x="3234" y="2883"/>
                  <a:pt x="3286" y="2848"/>
                  <a:pt x="3309" y="2889"/>
                </a:cubicBezTo>
                <a:lnTo>
                  <a:pt x="3298" y="2889"/>
                </a:lnTo>
                <a:cubicBezTo>
                  <a:pt x="3298" y="2889"/>
                  <a:pt x="3102" y="3113"/>
                  <a:pt x="3102" y="3205"/>
                </a:cubicBezTo>
                <a:cubicBezTo>
                  <a:pt x="3102" y="3297"/>
                  <a:pt x="2935" y="3297"/>
                  <a:pt x="2901" y="3378"/>
                </a:cubicBezTo>
                <a:cubicBezTo>
                  <a:pt x="2872" y="3453"/>
                  <a:pt x="2613" y="3470"/>
                  <a:pt x="2550" y="3574"/>
                </a:cubicBezTo>
                <a:cubicBezTo>
                  <a:pt x="2492" y="3683"/>
                  <a:pt x="2308" y="3666"/>
                  <a:pt x="2262" y="3666"/>
                </a:cubicBezTo>
                <a:cubicBezTo>
                  <a:pt x="2216" y="3666"/>
                  <a:pt x="2060" y="3683"/>
                  <a:pt x="2049" y="3786"/>
                </a:cubicBezTo>
                <a:cubicBezTo>
                  <a:pt x="2032" y="3896"/>
                  <a:pt x="1974" y="4322"/>
                  <a:pt x="1974" y="4396"/>
                </a:cubicBezTo>
                <a:cubicBezTo>
                  <a:pt x="1974" y="4477"/>
                  <a:pt x="2187" y="4719"/>
                  <a:pt x="2262" y="4753"/>
                </a:cubicBezTo>
                <a:cubicBezTo>
                  <a:pt x="2337" y="4782"/>
                  <a:pt x="2245" y="4966"/>
                  <a:pt x="2337" y="5012"/>
                </a:cubicBezTo>
                <a:cubicBezTo>
                  <a:pt x="2429" y="5058"/>
                  <a:pt x="2371" y="5208"/>
                  <a:pt x="2325" y="5196"/>
                </a:cubicBezTo>
                <a:cubicBezTo>
                  <a:pt x="2279" y="5179"/>
                  <a:pt x="2354" y="5392"/>
                  <a:pt x="2262" y="5467"/>
                </a:cubicBezTo>
                <a:cubicBezTo>
                  <a:pt x="2170" y="5547"/>
                  <a:pt x="2245" y="5743"/>
                  <a:pt x="2400" y="5881"/>
                </a:cubicBezTo>
                <a:cubicBezTo>
                  <a:pt x="2550" y="6019"/>
                  <a:pt x="2550" y="6232"/>
                  <a:pt x="2550" y="6353"/>
                </a:cubicBezTo>
                <a:cubicBezTo>
                  <a:pt x="2550" y="6480"/>
                  <a:pt x="2676" y="6491"/>
                  <a:pt x="2676" y="6646"/>
                </a:cubicBezTo>
                <a:cubicBezTo>
                  <a:pt x="2676" y="6646"/>
                  <a:pt x="2503" y="7267"/>
                  <a:pt x="2356" y="7285"/>
                </a:cubicBezTo>
                <a:lnTo>
                  <a:pt x="2342" y="7285"/>
                </a:lnTo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8000">
                <a:schemeClr val="accent1">
                  <a:lumMod val="50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60927" tIns="30463" rIns="60927" bIns="30463" anchor="ctr"/>
          <a:lstStyle/>
          <a:p>
            <a:endParaRPr lang="en-US" sz="900"/>
          </a:p>
        </p:txBody>
      </p:sp>
      <p:sp>
        <p:nvSpPr>
          <p:cNvPr id="123" name="Freeform 4"/>
          <p:cNvSpPr>
            <a:spLocks noChangeArrowheads="1"/>
          </p:cNvSpPr>
          <p:nvPr/>
        </p:nvSpPr>
        <p:spPr bwMode="auto">
          <a:xfrm>
            <a:off x="7093779" y="1934890"/>
            <a:ext cx="870554" cy="1822152"/>
          </a:xfrm>
          <a:custGeom>
            <a:avLst/>
            <a:gdLst>
              <a:gd name="T0" fmla="*/ 1291 w 2799"/>
              <a:gd name="T1" fmla="*/ 0 h 5866"/>
              <a:gd name="T2" fmla="*/ 1295 w 2799"/>
              <a:gd name="T3" fmla="*/ 3 h 5866"/>
              <a:gd name="T4" fmla="*/ 1618 w 2799"/>
              <a:gd name="T5" fmla="*/ 170 h 5866"/>
              <a:gd name="T6" fmla="*/ 1727 w 2799"/>
              <a:gd name="T7" fmla="*/ 400 h 5866"/>
              <a:gd name="T8" fmla="*/ 2107 w 2799"/>
              <a:gd name="T9" fmla="*/ 694 h 5866"/>
              <a:gd name="T10" fmla="*/ 2187 w 2799"/>
              <a:gd name="T11" fmla="*/ 757 h 5866"/>
              <a:gd name="T12" fmla="*/ 2153 w 2799"/>
              <a:gd name="T13" fmla="*/ 786 h 5866"/>
              <a:gd name="T14" fmla="*/ 1853 w 2799"/>
              <a:gd name="T15" fmla="*/ 981 h 5866"/>
              <a:gd name="T16" fmla="*/ 1704 w 2799"/>
              <a:gd name="T17" fmla="*/ 1212 h 5866"/>
              <a:gd name="T18" fmla="*/ 1428 w 2799"/>
              <a:gd name="T19" fmla="*/ 1551 h 5866"/>
              <a:gd name="T20" fmla="*/ 1525 w 2799"/>
              <a:gd name="T21" fmla="*/ 2075 h 5866"/>
              <a:gd name="T22" fmla="*/ 1698 w 2799"/>
              <a:gd name="T23" fmla="*/ 2374 h 5866"/>
              <a:gd name="T24" fmla="*/ 2320 w 2799"/>
              <a:gd name="T25" fmla="*/ 2898 h 5866"/>
              <a:gd name="T26" fmla="*/ 2688 w 2799"/>
              <a:gd name="T27" fmla="*/ 3508 h 5866"/>
              <a:gd name="T28" fmla="*/ 2798 w 2799"/>
              <a:gd name="T29" fmla="*/ 4125 h 5866"/>
              <a:gd name="T30" fmla="*/ 2798 w 2799"/>
              <a:gd name="T31" fmla="*/ 4263 h 5866"/>
              <a:gd name="T32" fmla="*/ 2780 w 2799"/>
              <a:gd name="T33" fmla="*/ 4405 h 5866"/>
              <a:gd name="T34" fmla="*/ 2475 w 2799"/>
              <a:gd name="T35" fmla="*/ 4918 h 5866"/>
              <a:gd name="T36" fmla="*/ 1951 w 2799"/>
              <a:gd name="T37" fmla="*/ 5171 h 5866"/>
              <a:gd name="T38" fmla="*/ 1710 w 2799"/>
              <a:gd name="T39" fmla="*/ 5211 h 5866"/>
              <a:gd name="T40" fmla="*/ 1606 w 2799"/>
              <a:gd name="T41" fmla="*/ 5418 h 5866"/>
              <a:gd name="T42" fmla="*/ 1514 w 2799"/>
              <a:gd name="T43" fmla="*/ 5568 h 5866"/>
              <a:gd name="T44" fmla="*/ 1163 w 2799"/>
              <a:gd name="T45" fmla="*/ 5832 h 5866"/>
              <a:gd name="T46" fmla="*/ 1113 w 2799"/>
              <a:gd name="T47" fmla="*/ 5865 h 5866"/>
              <a:gd name="T48" fmla="*/ 1081 w 2799"/>
              <a:gd name="T49" fmla="*/ 5865 h 5866"/>
              <a:gd name="T50" fmla="*/ 973 w 2799"/>
              <a:gd name="T51" fmla="*/ 5682 h 5866"/>
              <a:gd name="T52" fmla="*/ 1076 w 2799"/>
              <a:gd name="T53" fmla="*/ 5343 h 5866"/>
              <a:gd name="T54" fmla="*/ 910 w 2799"/>
              <a:gd name="T55" fmla="*/ 5211 h 5866"/>
              <a:gd name="T56" fmla="*/ 1146 w 2799"/>
              <a:gd name="T57" fmla="*/ 5027 h 5866"/>
              <a:gd name="T58" fmla="*/ 1589 w 2799"/>
              <a:gd name="T59" fmla="*/ 5027 h 5866"/>
              <a:gd name="T60" fmla="*/ 1589 w 2799"/>
              <a:gd name="T61" fmla="*/ 4682 h 5866"/>
              <a:gd name="T62" fmla="*/ 1928 w 2799"/>
              <a:gd name="T63" fmla="*/ 4463 h 5866"/>
              <a:gd name="T64" fmla="*/ 2199 w 2799"/>
              <a:gd name="T65" fmla="*/ 4020 h 5866"/>
              <a:gd name="T66" fmla="*/ 2078 w 2799"/>
              <a:gd name="T67" fmla="*/ 3387 h 5866"/>
              <a:gd name="T68" fmla="*/ 2003 w 2799"/>
              <a:gd name="T69" fmla="*/ 2990 h 5866"/>
              <a:gd name="T70" fmla="*/ 1687 w 2799"/>
              <a:gd name="T71" fmla="*/ 2696 h 5866"/>
              <a:gd name="T72" fmla="*/ 1364 w 2799"/>
              <a:gd name="T73" fmla="*/ 2282 h 5866"/>
              <a:gd name="T74" fmla="*/ 1169 w 2799"/>
              <a:gd name="T75" fmla="*/ 1937 h 5866"/>
              <a:gd name="T76" fmla="*/ 754 w 2799"/>
              <a:gd name="T77" fmla="*/ 1568 h 5866"/>
              <a:gd name="T78" fmla="*/ 1048 w 2799"/>
              <a:gd name="T79" fmla="*/ 1396 h 5866"/>
              <a:gd name="T80" fmla="*/ 927 w 2799"/>
              <a:gd name="T81" fmla="*/ 1102 h 5866"/>
              <a:gd name="T82" fmla="*/ 656 w 2799"/>
              <a:gd name="T83" fmla="*/ 1033 h 5866"/>
              <a:gd name="T84" fmla="*/ 334 w 2799"/>
              <a:gd name="T85" fmla="*/ 860 h 5866"/>
              <a:gd name="T86" fmla="*/ 139 w 2799"/>
              <a:gd name="T87" fmla="*/ 567 h 5866"/>
              <a:gd name="T88" fmla="*/ 0 w 2799"/>
              <a:gd name="T89" fmla="*/ 360 h 5866"/>
              <a:gd name="T90" fmla="*/ 104 w 2799"/>
              <a:gd name="T91" fmla="*/ 279 h 5866"/>
              <a:gd name="T92" fmla="*/ 397 w 2799"/>
              <a:gd name="T93" fmla="*/ 251 h 5866"/>
              <a:gd name="T94" fmla="*/ 731 w 2799"/>
              <a:gd name="T95" fmla="*/ 251 h 5866"/>
              <a:gd name="T96" fmla="*/ 990 w 2799"/>
              <a:gd name="T97" fmla="*/ 205 h 5866"/>
              <a:gd name="T98" fmla="*/ 1238 w 2799"/>
              <a:gd name="T99" fmla="*/ 0 h 5866"/>
              <a:gd name="T100" fmla="*/ 1291 w 2799"/>
              <a:gd name="T101" fmla="*/ 0 h 5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799" h="5866">
                <a:moveTo>
                  <a:pt x="1291" y="0"/>
                </a:moveTo>
                <a:cubicBezTo>
                  <a:pt x="1293" y="1"/>
                  <a:pt x="1294" y="2"/>
                  <a:pt x="1295" y="3"/>
                </a:cubicBezTo>
                <a:cubicBezTo>
                  <a:pt x="1341" y="49"/>
                  <a:pt x="1376" y="141"/>
                  <a:pt x="1618" y="170"/>
                </a:cubicBezTo>
                <a:cubicBezTo>
                  <a:pt x="1865" y="205"/>
                  <a:pt x="1727" y="325"/>
                  <a:pt x="1727" y="400"/>
                </a:cubicBezTo>
                <a:cubicBezTo>
                  <a:pt x="1727" y="475"/>
                  <a:pt x="2003" y="676"/>
                  <a:pt x="2107" y="694"/>
                </a:cubicBezTo>
                <a:cubicBezTo>
                  <a:pt x="2130" y="694"/>
                  <a:pt x="2153" y="717"/>
                  <a:pt x="2187" y="757"/>
                </a:cubicBezTo>
                <a:cubicBezTo>
                  <a:pt x="2176" y="763"/>
                  <a:pt x="2164" y="768"/>
                  <a:pt x="2153" y="786"/>
                </a:cubicBezTo>
                <a:cubicBezTo>
                  <a:pt x="2095" y="872"/>
                  <a:pt x="1974" y="976"/>
                  <a:pt x="1853" y="981"/>
                </a:cubicBezTo>
                <a:cubicBezTo>
                  <a:pt x="1727" y="987"/>
                  <a:pt x="1698" y="1091"/>
                  <a:pt x="1704" y="1212"/>
                </a:cubicBezTo>
                <a:cubicBezTo>
                  <a:pt x="1710" y="1332"/>
                  <a:pt x="1456" y="1373"/>
                  <a:pt x="1428" y="1551"/>
                </a:cubicBezTo>
                <a:cubicBezTo>
                  <a:pt x="1399" y="1730"/>
                  <a:pt x="1410" y="1977"/>
                  <a:pt x="1525" y="2075"/>
                </a:cubicBezTo>
                <a:cubicBezTo>
                  <a:pt x="1641" y="2173"/>
                  <a:pt x="1618" y="2299"/>
                  <a:pt x="1698" y="2374"/>
                </a:cubicBezTo>
                <a:cubicBezTo>
                  <a:pt x="1779" y="2449"/>
                  <a:pt x="2222" y="2903"/>
                  <a:pt x="2320" y="2898"/>
                </a:cubicBezTo>
                <a:cubicBezTo>
                  <a:pt x="2418" y="2892"/>
                  <a:pt x="2682" y="3398"/>
                  <a:pt x="2688" y="3508"/>
                </a:cubicBezTo>
                <a:cubicBezTo>
                  <a:pt x="2692" y="3589"/>
                  <a:pt x="2783" y="3848"/>
                  <a:pt x="2798" y="4125"/>
                </a:cubicBezTo>
                <a:lnTo>
                  <a:pt x="2798" y="4263"/>
                </a:lnTo>
                <a:cubicBezTo>
                  <a:pt x="2795" y="4310"/>
                  <a:pt x="2789" y="4358"/>
                  <a:pt x="2780" y="4405"/>
                </a:cubicBezTo>
                <a:cubicBezTo>
                  <a:pt x="2705" y="4762"/>
                  <a:pt x="2671" y="4791"/>
                  <a:pt x="2475" y="4918"/>
                </a:cubicBezTo>
                <a:cubicBezTo>
                  <a:pt x="2279" y="5044"/>
                  <a:pt x="2084" y="5177"/>
                  <a:pt x="1951" y="5171"/>
                </a:cubicBezTo>
                <a:cubicBezTo>
                  <a:pt x="1813" y="5165"/>
                  <a:pt x="1750" y="5136"/>
                  <a:pt x="1710" y="5211"/>
                </a:cubicBezTo>
                <a:cubicBezTo>
                  <a:pt x="1669" y="5286"/>
                  <a:pt x="1698" y="5424"/>
                  <a:pt x="1606" y="5418"/>
                </a:cubicBezTo>
                <a:cubicBezTo>
                  <a:pt x="1514" y="5413"/>
                  <a:pt x="1600" y="5539"/>
                  <a:pt x="1514" y="5568"/>
                </a:cubicBezTo>
                <a:cubicBezTo>
                  <a:pt x="1428" y="5596"/>
                  <a:pt x="1215" y="5757"/>
                  <a:pt x="1163" y="5832"/>
                </a:cubicBezTo>
                <a:cubicBezTo>
                  <a:pt x="1150" y="5851"/>
                  <a:pt x="1132" y="5862"/>
                  <a:pt x="1113" y="5865"/>
                </a:cubicBezTo>
                <a:lnTo>
                  <a:pt x="1081" y="5865"/>
                </a:lnTo>
                <a:cubicBezTo>
                  <a:pt x="1028" y="5856"/>
                  <a:pt x="973" y="5796"/>
                  <a:pt x="973" y="5682"/>
                </a:cubicBezTo>
                <a:cubicBezTo>
                  <a:pt x="967" y="5499"/>
                  <a:pt x="1169" y="5401"/>
                  <a:pt x="1076" y="5343"/>
                </a:cubicBezTo>
                <a:cubicBezTo>
                  <a:pt x="1007" y="5297"/>
                  <a:pt x="950" y="5269"/>
                  <a:pt x="910" y="5211"/>
                </a:cubicBezTo>
                <a:cubicBezTo>
                  <a:pt x="1013" y="5159"/>
                  <a:pt x="1146" y="5085"/>
                  <a:pt x="1146" y="5027"/>
                </a:cubicBezTo>
                <a:cubicBezTo>
                  <a:pt x="1146" y="4929"/>
                  <a:pt x="1537" y="5125"/>
                  <a:pt x="1589" y="5027"/>
                </a:cubicBezTo>
                <a:cubicBezTo>
                  <a:pt x="1635" y="4929"/>
                  <a:pt x="1295" y="4607"/>
                  <a:pt x="1589" y="4682"/>
                </a:cubicBezTo>
                <a:cubicBezTo>
                  <a:pt x="1882" y="4757"/>
                  <a:pt x="1830" y="4584"/>
                  <a:pt x="1928" y="4463"/>
                </a:cubicBezTo>
                <a:cubicBezTo>
                  <a:pt x="2026" y="4342"/>
                  <a:pt x="2348" y="4244"/>
                  <a:pt x="2199" y="4020"/>
                </a:cubicBezTo>
                <a:cubicBezTo>
                  <a:pt x="2055" y="3801"/>
                  <a:pt x="2055" y="3531"/>
                  <a:pt x="2078" y="3387"/>
                </a:cubicBezTo>
                <a:cubicBezTo>
                  <a:pt x="2101" y="3237"/>
                  <a:pt x="2078" y="3065"/>
                  <a:pt x="2003" y="2990"/>
                </a:cubicBezTo>
                <a:cubicBezTo>
                  <a:pt x="1928" y="2921"/>
                  <a:pt x="1733" y="2846"/>
                  <a:pt x="1687" y="2696"/>
                </a:cubicBezTo>
                <a:cubicBezTo>
                  <a:pt x="1635" y="2552"/>
                  <a:pt x="1416" y="2403"/>
                  <a:pt x="1364" y="2282"/>
                </a:cubicBezTo>
                <a:cubicBezTo>
                  <a:pt x="1318" y="2161"/>
                  <a:pt x="1169" y="2034"/>
                  <a:pt x="1169" y="1937"/>
                </a:cubicBezTo>
                <a:cubicBezTo>
                  <a:pt x="1169" y="1839"/>
                  <a:pt x="702" y="1695"/>
                  <a:pt x="754" y="1568"/>
                </a:cubicBezTo>
                <a:cubicBezTo>
                  <a:pt x="800" y="1448"/>
                  <a:pt x="1048" y="1522"/>
                  <a:pt x="1048" y="1396"/>
                </a:cubicBezTo>
                <a:cubicBezTo>
                  <a:pt x="1048" y="1275"/>
                  <a:pt x="950" y="1275"/>
                  <a:pt x="927" y="1102"/>
                </a:cubicBezTo>
                <a:cubicBezTo>
                  <a:pt x="898" y="935"/>
                  <a:pt x="731" y="981"/>
                  <a:pt x="656" y="1033"/>
                </a:cubicBezTo>
                <a:cubicBezTo>
                  <a:pt x="582" y="1079"/>
                  <a:pt x="334" y="981"/>
                  <a:pt x="334" y="860"/>
                </a:cubicBezTo>
                <a:cubicBezTo>
                  <a:pt x="334" y="734"/>
                  <a:pt x="139" y="665"/>
                  <a:pt x="139" y="567"/>
                </a:cubicBezTo>
                <a:cubicBezTo>
                  <a:pt x="139" y="510"/>
                  <a:pt x="69" y="435"/>
                  <a:pt x="0" y="360"/>
                </a:cubicBezTo>
                <a:cubicBezTo>
                  <a:pt x="41" y="343"/>
                  <a:pt x="75" y="314"/>
                  <a:pt x="104" y="279"/>
                </a:cubicBezTo>
                <a:cubicBezTo>
                  <a:pt x="185" y="187"/>
                  <a:pt x="334" y="354"/>
                  <a:pt x="397" y="251"/>
                </a:cubicBezTo>
                <a:cubicBezTo>
                  <a:pt x="455" y="141"/>
                  <a:pt x="593" y="325"/>
                  <a:pt x="731" y="251"/>
                </a:cubicBezTo>
                <a:cubicBezTo>
                  <a:pt x="869" y="170"/>
                  <a:pt x="933" y="308"/>
                  <a:pt x="990" y="205"/>
                </a:cubicBezTo>
                <a:cubicBezTo>
                  <a:pt x="1037" y="123"/>
                  <a:pt x="1161" y="25"/>
                  <a:pt x="1238" y="0"/>
                </a:cubicBezTo>
                <a:lnTo>
                  <a:pt x="1291" y="0"/>
                </a:lnTo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8000">
                <a:schemeClr val="accent1">
                  <a:lumMod val="50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60927" tIns="30463" rIns="60927" bIns="30463" anchor="ctr"/>
          <a:lstStyle/>
          <a:p>
            <a:endParaRPr lang="en-US" sz="900"/>
          </a:p>
        </p:txBody>
      </p:sp>
      <p:sp>
        <p:nvSpPr>
          <p:cNvPr id="124" name="Freeform 7"/>
          <p:cNvSpPr>
            <a:spLocks noChangeArrowheads="1"/>
          </p:cNvSpPr>
          <p:nvPr/>
        </p:nvSpPr>
        <p:spPr bwMode="auto">
          <a:xfrm>
            <a:off x="6855234" y="2034902"/>
            <a:ext cx="884263" cy="1082331"/>
          </a:xfrm>
          <a:custGeom>
            <a:avLst/>
            <a:gdLst>
              <a:gd name="T0" fmla="*/ 2843 w 2844"/>
              <a:gd name="T1" fmla="*/ 3062 h 3483"/>
              <a:gd name="T2" fmla="*/ 2831 w 2844"/>
              <a:gd name="T3" fmla="*/ 3217 h 3483"/>
              <a:gd name="T4" fmla="*/ 2555 w 2844"/>
              <a:gd name="T5" fmla="*/ 3269 h 3483"/>
              <a:gd name="T6" fmla="*/ 2290 w 2844"/>
              <a:gd name="T7" fmla="*/ 3350 h 3483"/>
              <a:gd name="T8" fmla="*/ 2209 w 2844"/>
              <a:gd name="T9" fmla="*/ 3482 h 3483"/>
              <a:gd name="T10" fmla="*/ 2184 w 2844"/>
              <a:gd name="T11" fmla="*/ 3482 h 3483"/>
              <a:gd name="T12" fmla="*/ 2175 w 2844"/>
              <a:gd name="T13" fmla="*/ 3453 h 3483"/>
              <a:gd name="T14" fmla="*/ 2009 w 2844"/>
              <a:gd name="T15" fmla="*/ 3344 h 3483"/>
              <a:gd name="T16" fmla="*/ 2060 w 2844"/>
              <a:gd name="T17" fmla="*/ 2906 h 3483"/>
              <a:gd name="T18" fmla="*/ 1795 w 2844"/>
              <a:gd name="T19" fmla="*/ 2492 h 3483"/>
              <a:gd name="T20" fmla="*/ 1761 w 2844"/>
              <a:gd name="T21" fmla="*/ 2032 h 3483"/>
              <a:gd name="T22" fmla="*/ 1485 w 2844"/>
              <a:gd name="T23" fmla="*/ 1750 h 3483"/>
              <a:gd name="T24" fmla="*/ 1116 w 2844"/>
              <a:gd name="T25" fmla="*/ 1767 h 3483"/>
              <a:gd name="T26" fmla="*/ 869 w 2844"/>
              <a:gd name="T27" fmla="*/ 1830 h 3483"/>
              <a:gd name="T28" fmla="*/ 593 w 2844"/>
              <a:gd name="T29" fmla="*/ 1848 h 3483"/>
              <a:gd name="T30" fmla="*/ 242 w 2844"/>
              <a:gd name="T31" fmla="*/ 1980 h 3483"/>
              <a:gd name="T32" fmla="*/ 345 w 2844"/>
              <a:gd name="T33" fmla="*/ 1686 h 3483"/>
              <a:gd name="T34" fmla="*/ 374 w 2844"/>
              <a:gd name="T35" fmla="*/ 1272 h 3483"/>
              <a:gd name="T36" fmla="*/ 109 w 2844"/>
              <a:gd name="T37" fmla="*/ 1174 h 3483"/>
              <a:gd name="T38" fmla="*/ 81 w 2844"/>
              <a:gd name="T39" fmla="*/ 875 h 3483"/>
              <a:gd name="T40" fmla="*/ 0 w 2844"/>
              <a:gd name="T41" fmla="*/ 800 h 3483"/>
              <a:gd name="T42" fmla="*/ 138 w 2844"/>
              <a:gd name="T43" fmla="*/ 685 h 3483"/>
              <a:gd name="T44" fmla="*/ 334 w 2844"/>
              <a:gd name="T45" fmla="*/ 369 h 3483"/>
              <a:gd name="T46" fmla="*/ 535 w 2844"/>
              <a:gd name="T47" fmla="*/ 547 h 3483"/>
              <a:gd name="T48" fmla="*/ 552 w 2844"/>
              <a:gd name="T49" fmla="*/ 242 h 3483"/>
              <a:gd name="T50" fmla="*/ 610 w 2844"/>
              <a:gd name="T51" fmla="*/ 46 h 3483"/>
              <a:gd name="T52" fmla="*/ 765 w 2844"/>
              <a:gd name="T53" fmla="*/ 35 h 3483"/>
              <a:gd name="T54" fmla="*/ 904 w 2844"/>
              <a:gd name="T55" fmla="*/ 242 h 3483"/>
              <a:gd name="T56" fmla="*/ 1099 w 2844"/>
              <a:gd name="T57" fmla="*/ 535 h 3483"/>
              <a:gd name="T58" fmla="*/ 1421 w 2844"/>
              <a:gd name="T59" fmla="*/ 708 h 3483"/>
              <a:gd name="T60" fmla="*/ 1692 w 2844"/>
              <a:gd name="T61" fmla="*/ 777 h 3483"/>
              <a:gd name="T62" fmla="*/ 1813 w 2844"/>
              <a:gd name="T63" fmla="*/ 1071 h 3483"/>
              <a:gd name="T64" fmla="*/ 1519 w 2844"/>
              <a:gd name="T65" fmla="*/ 1243 h 3483"/>
              <a:gd name="T66" fmla="*/ 1934 w 2844"/>
              <a:gd name="T67" fmla="*/ 1612 h 3483"/>
              <a:gd name="T68" fmla="*/ 2129 w 2844"/>
              <a:gd name="T69" fmla="*/ 1957 h 3483"/>
              <a:gd name="T70" fmla="*/ 2452 w 2844"/>
              <a:gd name="T71" fmla="*/ 2371 h 3483"/>
              <a:gd name="T72" fmla="*/ 2768 w 2844"/>
              <a:gd name="T73" fmla="*/ 2665 h 3483"/>
              <a:gd name="T74" fmla="*/ 2843 w 2844"/>
              <a:gd name="T75" fmla="*/ 2840 h 3483"/>
              <a:gd name="T76" fmla="*/ 2843 w 2844"/>
              <a:gd name="T77" fmla="*/ 3062 h 3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844" h="3483">
                <a:moveTo>
                  <a:pt x="2843" y="3062"/>
                </a:moveTo>
                <a:cubicBezTo>
                  <a:pt x="2837" y="3102"/>
                  <a:pt x="2831" y="3154"/>
                  <a:pt x="2831" y="3217"/>
                </a:cubicBezTo>
                <a:cubicBezTo>
                  <a:pt x="2734" y="3292"/>
                  <a:pt x="2618" y="3298"/>
                  <a:pt x="2555" y="3269"/>
                </a:cubicBezTo>
                <a:cubicBezTo>
                  <a:pt x="2475" y="3234"/>
                  <a:pt x="2290" y="3217"/>
                  <a:pt x="2290" y="3350"/>
                </a:cubicBezTo>
                <a:cubicBezTo>
                  <a:pt x="2290" y="3428"/>
                  <a:pt x="2243" y="3472"/>
                  <a:pt x="2209" y="3482"/>
                </a:cubicBezTo>
                <a:lnTo>
                  <a:pt x="2184" y="3482"/>
                </a:lnTo>
                <a:cubicBezTo>
                  <a:pt x="2175" y="3478"/>
                  <a:pt x="2171" y="3468"/>
                  <a:pt x="2175" y="3453"/>
                </a:cubicBezTo>
                <a:cubicBezTo>
                  <a:pt x="2187" y="3396"/>
                  <a:pt x="2089" y="3396"/>
                  <a:pt x="2009" y="3344"/>
                </a:cubicBezTo>
                <a:cubicBezTo>
                  <a:pt x="2141" y="3200"/>
                  <a:pt x="2049" y="3079"/>
                  <a:pt x="2060" y="2906"/>
                </a:cubicBezTo>
                <a:cubicBezTo>
                  <a:pt x="2078" y="2705"/>
                  <a:pt x="1911" y="2527"/>
                  <a:pt x="1795" y="2492"/>
                </a:cubicBezTo>
                <a:cubicBezTo>
                  <a:pt x="1680" y="2458"/>
                  <a:pt x="1876" y="2095"/>
                  <a:pt x="1761" y="2032"/>
                </a:cubicBezTo>
                <a:cubicBezTo>
                  <a:pt x="1646" y="1963"/>
                  <a:pt x="1565" y="1848"/>
                  <a:pt x="1485" y="1750"/>
                </a:cubicBezTo>
                <a:cubicBezTo>
                  <a:pt x="1398" y="1652"/>
                  <a:pt x="1151" y="1686"/>
                  <a:pt x="1116" y="1767"/>
                </a:cubicBezTo>
                <a:cubicBezTo>
                  <a:pt x="1088" y="1848"/>
                  <a:pt x="921" y="1900"/>
                  <a:pt x="869" y="1830"/>
                </a:cubicBezTo>
                <a:cubicBezTo>
                  <a:pt x="823" y="1767"/>
                  <a:pt x="725" y="1750"/>
                  <a:pt x="593" y="1848"/>
                </a:cubicBezTo>
                <a:cubicBezTo>
                  <a:pt x="460" y="1946"/>
                  <a:pt x="276" y="2130"/>
                  <a:pt x="242" y="1980"/>
                </a:cubicBezTo>
                <a:cubicBezTo>
                  <a:pt x="213" y="1830"/>
                  <a:pt x="345" y="1848"/>
                  <a:pt x="345" y="1686"/>
                </a:cubicBezTo>
                <a:cubicBezTo>
                  <a:pt x="345" y="1520"/>
                  <a:pt x="426" y="1439"/>
                  <a:pt x="374" y="1272"/>
                </a:cubicBezTo>
                <a:cubicBezTo>
                  <a:pt x="328" y="1105"/>
                  <a:pt x="161" y="1289"/>
                  <a:pt x="109" y="1174"/>
                </a:cubicBezTo>
                <a:cubicBezTo>
                  <a:pt x="63" y="1059"/>
                  <a:pt x="109" y="927"/>
                  <a:pt x="81" y="875"/>
                </a:cubicBezTo>
                <a:cubicBezTo>
                  <a:pt x="69" y="858"/>
                  <a:pt x="40" y="829"/>
                  <a:pt x="0" y="800"/>
                </a:cubicBezTo>
                <a:cubicBezTo>
                  <a:pt x="63" y="772"/>
                  <a:pt x="138" y="749"/>
                  <a:pt x="138" y="685"/>
                </a:cubicBezTo>
                <a:cubicBezTo>
                  <a:pt x="138" y="593"/>
                  <a:pt x="334" y="369"/>
                  <a:pt x="334" y="369"/>
                </a:cubicBezTo>
                <a:cubicBezTo>
                  <a:pt x="414" y="351"/>
                  <a:pt x="414" y="518"/>
                  <a:pt x="535" y="547"/>
                </a:cubicBezTo>
                <a:cubicBezTo>
                  <a:pt x="656" y="582"/>
                  <a:pt x="598" y="288"/>
                  <a:pt x="552" y="242"/>
                </a:cubicBezTo>
                <a:cubicBezTo>
                  <a:pt x="506" y="196"/>
                  <a:pt x="564" y="0"/>
                  <a:pt x="610" y="46"/>
                </a:cubicBezTo>
                <a:cubicBezTo>
                  <a:pt x="639" y="75"/>
                  <a:pt x="702" y="69"/>
                  <a:pt x="765" y="35"/>
                </a:cubicBezTo>
                <a:cubicBezTo>
                  <a:pt x="834" y="110"/>
                  <a:pt x="904" y="185"/>
                  <a:pt x="904" y="242"/>
                </a:cubicBezTo>
                <a:cubicBezTo>
                  <a:pt x="904" y="340"/>
                  <a:pt x="1099" y="409"/>
                  <a:pt x="1099" y="535"/>
                </a:cubicBezTo>
                <a:cubicBezTo>
                  <a:pt x="1099" y="656"/>
                  <a:pt x="1347" y="754"/>
                  <a:pt x="1421" y="708"/>
                </a:cubicBezTo>
                <a:cubicBezTo>
                  <a:pt x="1496" y="656"/>
                  <a:pt x="1663" y="610"/>
                  <a:pt x="1692" y="777"/>
                </a:cubicBezTo>
                <a:cubicBezTo>
                  <a:pt x="1715" y="950"/>
                  <a:pt x="1813" y="950"/>
                  <a:pt x="1813" y="1071"/>
                </a:cubicBezTo>
                <a:cubicBezTo>
                  <a:pt x="1813" y="1197"/>
                  <a:pt x="1565" y="1123"/>
                  <a:pt x="1519" y="1243"/>
                </a:cubicBezTo>
                <a:cubicBezTo>
                  <a:pt x="1467" y="1370"/>
                  <a:pt x="1934" y="1514"/>
                  <a:pt x="1934" y="1612"/>
                </a:cubicBezTo>
                <a:cubicBezTo>
                  <a:pt x="1934" y="1709"/>
                  <a:pt x="2083" y="1836"/>
                  <a:pt x="2129" y="1957"/>
                </a:cubicBezTo>
                <a:cubicBezTo>
                  <a:pt x="2181" y="2078"/>
                  <a:pt x="2400" y="2227"/>
                  <a:pt x="2452" y="2371"/>
                </a:cubicBezTo>
                <a:cubicBezTo>
                  <a:pt x="2498" y="2521"/>
                  <a:pt x="2693" y="2596"/>
                  <a:pt x="2768" y="2665"/>
                </a:cubicBezTo>
                <a:cubicBezTo>
                  <a:pt x="2806" y="2703"/>
                  <a:pt x="2831" y="2767"/>
                  <a:pt x="2843" y="2840"/>
                </a:cubicBezTo>
                <a:lnTo>
                  <a:pt x="2843" y="3062"/>
                </a:lnTo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8000">
                <a:schemeClr val="accent1">
                  <a:lumMod val="50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60927" tIns="30463" rIns="60927" bIns="30463" anchor="ctr"/>
          <a:lstStyle/>
          <a:p>
            <a:endParaRPr lang="en-US" sz="900"/>
          </a:p>
        </p:txBody>
      </p:sp>
      <p:sp>
        <p:nvSpPr>
          <p:cNvPr id="125" name="Freeform 9"/>
          <p:cNvSpPr>
            <a:spLocks noChangeArrowheads="1"/>
          </p:cNvSpPr>
          <p:nvPr/>
        </p:nvSpPr>
        <p:spPr bwMode="auto">
          <a:xfrm>
            <a:off x="6548141" y="2284249"/>
            <a:ext cx="954181" cy="1819412"/>
          </a:xfrm>
          <a:custGeom>
            <a:avLst/>
            <a:gdLst>
              <a:gd name="T0" fmla="*/ 3070 w 3071"/>
              <a:gd name="T1" fmla="*/ 2390 h 5857"/>
              <a:gd name="T2" fmla="*/ 2999 w 3071"/>
              <a:gd name="T3" fmla="*/ 2544 h 5857"/>
              <a:gd name="T4" fmla="*/ 2952 w 3071"/>
              <a:gd name="T5" fmla="*/ 2504 h 5857"/>
              <a:gd name="T6" fmla="*/ 2423 w 3071"/>
              <a:gd name="T7" fmla="*/ 2486 h 5857"/>
              <a:gd name="T8" fmla="*/ 1894 w 3071"/>
              <a:gd name="T9" fmla="*/ 2751 h 5857"/>
              <a:gd name="T10" fmla="*/ 1911 w 3071"/>
              <a:gd name="T11" fmla="*/ 3096 h 5857"/>
              <a:gd name="T12" fmla="*/ 1963 w 3071"/>
              <a:gd name="T13" fmla="*/ 3396 h 5857"/>
              <a:gd name="T14" fmla="*/ 1957 w 3071"/>
              <a:gd name="T15" fmla="*/ 3407 h 5857"/>
              <a:gd name="T16" fmla="*/ 1928 w 3071"/>
              <a:gd name="T17" fmla="*/ 3396 h 5857"/>
              <a:gd name="T18" fmla="*/ 1519 w 3071"/>
              <a:gd name="T19" fmla="*/ 3177 h 5857"/>
              <a:gd name="T20" fmla="*/ 1226 w 3071"/>
              <a:gd name="T21" fmla="*/ 2941 h 5857"/>
              <a:gd name="T22" fmla="*/ 898 w 3071"/>
              <a:gd name="T23" fmla="*/ 3039 h 5857"/>
              <a:gd name="T24" fmla="*/ 691 w 3071"/>
              <a:gd name="T25" fmla="*/ 3827 h 5857"/>
              <a:gd name="T26" fmla="*/ 645 w 3071"/>
              <a:gd name="T27" fmla="*/ 4449 h 5857"/>
              <a:gd name="T28" fmla="*/ 886 w 3071"/>
              <a:gd name="T29" fmla="*/ 4626 h 5857"/>
              <a:gd name="T30" fmla="*/ 1030 w 3071"/>
              <a:gd name="T31" fmla="*/ 4989 h 5857"/>
              <a:gd name="T32" fmla="*/ 1301 w 3071"/>
              <a:gd name="T33" fmla="*/ 5432 h 5857"/>
              <a:gd name="T34" fmla="*/ 1744 w 3071"/>
              <a:gd name="T35" fmla="*/ 5691 h 5857"/>
              <a:gd name="T36" fmla="*/ 1629 w 3071"/>
              <a:gd name="T37" fmla="*/ 5846 h 5857"/>
              <a:gd name="T38" fmla="*/ 1503 w 3071"/>
              <a:gd name="T39" fmla="*/ 5856 h 5857"/>
              <a:gd name="T40" fmla="*/ 1444 w 3071"/>
              <a:gd name="T41" fmla="*/ 5856 h 5857"/>
              <a:gd name="T42" fmla="*/ 1324 w 3071"/>
              <a:gd name="T43" fmla="*/ 5806 h 5857"/>
              <a:gd name="T44" fmla="*/ 1134 w 3071"/>
              <a:gd name="T45" fmla="*/ 5581 h 5857"/>
              <a:gd name="T46" fmla="*/ 909 w 3071"/>
              <a:gd name="T47" fmla="*/ 5564 h 5857"/>
              <a:gd name="T48" fmla="*/ 789 w 3071"/>
              <a:gd name="T49" fmla="*/ 5374 h 5857"/>
              <a:gd name="T50" fmla="*/ 282 w 3071"/>
              <a:gd name="T51" fmla="*/ 4874 h 5857"/>
              <a:gd name="T52" fmla="*/ 259 w 3071"/>
              <a:gd name="T53" fmla="*/ 4534 h 5857"/>
              <a:gd name="T54" fmla="*/ 368 w 3071"/>
              <a:gd name="T55" fmla="*/ 3965 h 5857"/>
              <a:gd name="T56" fmla="*/ 702 w 3071"/>
              <a:gd name="T57" fmla="*/ 3326 h 5857"/>
              <a:gd name="T58" fmla="*/ 576 w 3071"/>
              <a:gd name="T59" fmla="*/ 3033 h 5857"/>
              <a:gd name="T60" fmla="*/ 426 w 3071"/>
              <a:gd name="T61" fmla="*/ 2561 h 5857"/>
              <a:gd name="T62" fmla="*/ 288 w 3071"/>
              <a:gd name="T63" fmla="*/ 2147 h 5857"/>
              <a:gd name="T64" fmla="*/ 351 w 3071"/>
              <a:gd name="T65" fmla="*/ 1876 h 5857"/>
              <a:gd name="T66" fmla="*/ 363 w 3071"/>
              <a:gd name="T67" fmla="*/ 1692 h 5857"/>
              <a:gd name="T68" fmla="*/ 288 w 3071"/>
              <a:gd name="T69" fmla="*/ 1433 h 5857"/>
              <a:gd name="T70" fmla="*/ 0 w 3071"/>
              <a:gd name="T71" fmla="*/ 1076 h 5857"/>
              <a:gd name="T72" fmla="*/ 75 w 3071"/>
              <a:gd name="T73" fmla="*/ 466 h 5857"/>
              <a:gd name="T74" fmla="*/ 288 w 3071"/>
              <a:gd name="T75" fmla="*/ 346 h 5857"/>
              <a:gd name="T76" fmla="*/ 576 w 3071"/>
              <a:gd name="T77" fmla="*/ 254 h 5857"/>
              <a:gd name="T78" fmla="*/ 927 w 3071"/>
              <a:gd name="T79" fmla="*/ 58 h 5857"/>
              <a:gd name="T80" fmla="*/ 990 w 3071"/>
              <a:gd name="T81" fmla="*/ 0 h 5857"/>
              <a:gd name="T82" fmla="*/ 1071 w 3071"/>
              <a:gd name="T83" fmla="*/ 75 h 5857"/>
              <a:gd name="T84" fmla="*/ 1099 w 3071"/>
              <a:gd name="T85" fmla="*/ 374 h 5857"/>
              <a:gd name="T86" fmla="*/ 1364 w 3071"/>
              <a:gd name="T87" fmla="*/ 472 h 5857"/>
              <a:gd name="T88" fmla="*/ 1335 w 3071"/>
              <a:gd name="T89" fmla="*/ 886 h 5857"/>
              <a:gd name="T90" fmla="*/ 1232 w 3071"/>
              <a:gd name="T91" fmla="*/ 1180 h 5857"/>
              <a:gd name="T92" fmla="*/ 1583 w 3071"/>
              <a:gd name="T93" fmla="*/ 1048 h 5857"/>
              <a:gd name="T94" fmla="*/ 1859 w 3071"/>
              <a:gd name="T95" fmla="*/ 1030 h 5857"/>
              <a:gd name="T96" fmla="*/ 2106 w 3071"/>
              <a:gd name="T97" fmla="*/ 967 h 5857"/>
              <a:gd name="T98" fmla="*/ 2475 w 3071"/>
              <a:gd name="T99" fmla="*/ 950 h 5857"/>
              <a:gd name="T100" fmla="*/ 2751 w 3071"/>
              <a:gd name="T101" fmla="*/ 1232 h 5857"/>
              <a:gd name="T102" fmla="*/ 2785 w 3071"/>
              <a:gd name="T103" fmla="*/ 1692 h 5857"/>
              <a:gd name="T104" fmla="*/ 3050 w 3071"/>
              <a:gd name="T105" fmla="*/ 2106 h 5857"/>
              <a:gd name="T106" fmla="*/ 3070 w 3071"/>
              <a:gd name="T107" fmla="*/ 2337 h 5857"/>
              <a:gd name="T108" fmla="*/ 3070 w 3071"/>
              <a:gd name="T109" fmla="*/ 2390 h 5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071" h="5857">
                <a:moveTo>
                  <a:pt x="3070" y="2390"/>
                </a:moveTo>
                <a:cubicBezTo>
                  <a:pt x="3066" y="2441"/>
                  <a:pt x="3047" y="2491"/>
                  <a:pt x="2999" y="2544"/>
                </a:cubicBezTo>
                <a:cubicBezTo>
                  <a:pt x="2981" y="2532"/>
                  <a:pt x="2964" y="2521"/>
                  <a:pt x="2952" y="2504"/>
                </a:cubicBezTo>
                <a:cubicBezTo>
                  <a:pt x="2866" y="2406"/>
                  <a:pt x="2573" y="2538"/>
                  <a:pt x="2423" y="2486"/>
                </a:cubicBezTo>
                <a:cubicBezTo>
                  <a:pt x="2273" y="2434"/>
                  <a:pt x="2043" y="2567"/>
                  <a:pt x="1894" y="2751"/>
                </a:cubicBezTo>
                <a:cubicBezTo>
                  <a:pt x="1744" y="2929"/>
                  <a:pt x="1911" y="2929"/>
                  <a:pt x="1911" y="3096"/>
                </a:cubicBezTo>
                <a:cubicBezTo>
                  <a:pt x="1911" y="3263"/>
                  <a:pt x="2009" y="3263"/>
                  <a:pt x="1963" y="3396"/>
                </a:cubicBezTo>
                <a:cubicBezTo>
                  <a:pt x="1957" y="3396"/>
                  <a:pt x="1957" y="3401"/>
                  <a:pt x="1957" y="3407"/>
                </a:cubicBezTo>
                <a:cubicBezTo>
                  <a:pt x="1945" y="3401"/>
                  <a:pt x="1940" y="3396"/>
                  <a:pt x="1928" y="3396"/>
                </a:cubicBezTo>
                <a:cubicBezTo>
                  <a:pt x="1744" y="3344"/>
                  <a:pt x="1744" y="3165"/>
                  <a:pt x="1519" y="3177"/>
                </a:cubicBezTo>
                <a:cubicBezTo>
                  <a:pt x="1289" y="3188"/>
                  <a:pt x="1272" y="3108"/>
                  <a:pt x="1226" y="2941"/>
                </a:cubicBezTo>
                <a:cubicBezTo>
                  <a:pt x="1180" y="2774"/>
                  <a:pt x="817" y="2889"/>
                  <a:pt x="898" y="3039"/>
                </a:cubicBezTo>
                <a:cubicBezTo>
                  <a:pt x="978" y="3188"/>
                  <a:pt x="708" y="3660"/>
                  <a:pt x="691" y="3827"/>
                </a:cubicBezTo>
                <a:cubicBezTo>
                  <a:pt x="673" y="3994"/>
                  <a:pt x="512" y="4385"/>
                  <a:pt x="645" y="4449"/>
                </a:cubicBezTo>
                <a:cubicBezTo>
                  <a:pt x="771" y="4511"/>
                  <a:pt x="886" y="4517"/>
                  <a:pt x="886" y="4626"/>
                </a:cubicBezTo>
                <a:cubicBezTo>
                  <a:pt x="886" y="4741"/>
                  <a:pt x="1048" y="4856"/>
                  <a:pt x="1030" y="4989"/>
                </a:cubicBezTo>
                <a:cubicBezTo>
                  <a:pt x="1013" y="5121"/>
                  <a:pt x="1105" y="5414"/>
                  <a:pt x="1301" y="5432"/>
                </a:cubicBezTo>
                <a:cubicBezTo>
                  <a:pt x="1468" y="5443"/>
                  <a:pt x="1669" y="5581"/>
                  <a:pt x="1744" y="5691"/>
                </a:cubicBezTo>
                <a:cubicBezTo>
                  <a:pt x="1617" y="5731"/>
                  <a:pt x="1663" y="5840"/>
                  <a:pt x="1629" y="5846"/>
                </a:cubicBezTo>
                <a:cubicBezTo>
                  <a:pt x="1608" y="5849"/>
                  <a:pt x="1557" y="5855"/>
                  <a:pt x="1503" y="5856"/>
                </a:cubicBezTo>
                <a:lnTo>
                  <a:pt x="1444" y="5856"/>
                </a:lnTo>
                <a:cubicBezTo>
                  <a:pt x="1380" y="5854"/>
                  <a:pt x="1324" y="5842"/>
                  <a:pt x="1324" y="5806"/>
                </a:cubicBezTo>
                <a:cubicBezTo>
                  <a:pt x="1324" y="5731"/>
                  <a:pt x="1283" y="5610"/>
                  <a:pt x="1134" y="5581"/>
                </a:cubicBezTo>
                <a:cubicBezTo>
                  <a:pt x="1053" y="5564"/>
                  <a:pt x="978" y="5558"/>
                  <a:pt x="909" y="5564"/>
                </a:cubicBezTo>
                <a:cubicBezTo>
                  <a:pt x="875" y="5501"/>
                  <a:pt x="840" y="5432"/>
                  <a:pt x="789" y="5374"/>
                </a:cubicBezTo>
                <a:cubicBezTo>
                  <a:pt x="593" y="5121"/>
                  <a:pt x="386" y="4885"/>
                  <a:pt x="282" y="4874"/>
                </a:cubicBezTo>
                <a:cubicBezTo>
                  <a:pt x="178" y="4862"/>
                  <a:pt x="213" y="4707"/>
                  <a:pt x="259" y="4534"/>
                </a:cubicBezTo>
                <a:cubicBezTo>
                  <a:pt x="294" y="4391"/>
                  <a:pt x="334" y="4126"/>
                  <a:pt x="368" y="3965"/>
                </a:cubicBezTo>
                <a:cubicBezTo>
                  <a:pt x="518" y="3988"/>
                  <a:pt x="702" y="3326"/>
                  <a:pt x="702" y="3326"/>
                </a:cubicBezTo>
                <a:cubicBezTo>
                  <a:pt x="702" y="3171"/>
                  <a:pt x="576" y="3160"/>
                  <a:pt x="576" y="3033"/>
                </a:cubicBezTo>
                <a:cubicBezTo>
                  <a:pt x="576" y="2912"/>
                  <a:pt x="576" y="2699"/>
                  <a:pt x="426" y="2561"/>
                </a:cubicBezTo>
                <a:cubicBezTo>
                  <a:pt x="271" y="2423"/>
                  <a:pt x="196" y="2227"/>
                  <a:pt x="288" y="2147"/>
                </a:cubicBezTo>
                <a:cubicBezTo>
                  <a:pt x="380" y="2072"/>
                  <a:pt x="305" y="1859"/>
                  <a:pt x="351" y="1876"/>
                </a:cubicBezTo>
                <a:cubicBezTo>
                  <a:pt x="397" y="1888"/>
                  <a:pt x="455" y="1738"/>
                  <a:pt x="363" y="1692"/>
                </a:cubicBezTo>
                <a:cubicBezTo>
                  <a:pt x="271" y="1646"/>
                  <a:pt x="363" y="1462"/>
                  <a:pt x="288" y="1433"/>
                </a:cubicBezTo>
                <a:cubicBezTo>
                  <a:pt x="213" y="1399"/>
                  <a:pt x="0" y="1157"/>
                  <a:pt x="0" y="1076"/>
                </a:cubicBezTo>
                <a:cubicBezTo>
                  <a:pt x="0" y="1002"/>
                  <a:pt x="58" y="576"/>
                  <a:pt x="75" y="466"/>
                </a:cubicBezTo>
                <a:cubicBezTo>
                  <a:pt x="86" y="363"/>
                  <a:pt x="242" y="346"/>
                  <a:pt x="288" y="346"/>
                </a:cubicBezTo>
                <a:cubicBezTo>
                  <a:pt x="334" y="346"/>
                  <a:pt x="518" y="363"/>
                  <a:pt x="576" y="254"/>
                </a:cubicBezTo>
                <a:cubicBezTo>
                  <a:pt x="639" y="150"/>
                  <a:pt x="898" y="133"/>
                  <a:pt x="927" y="58"/>
                </a:cubicBezTo>
                <a:cubicBezTo>
                  <a:pt x="938" y="29"/>
                  <a:pt x="961" y="12"/>
                  <a:pt x="990" y="0"/>
                </a:cubicBezTo>
                <a:cubicBezTo>
                  <a:pt x="1030" y="29"/>
                  <a:pt x="1059" y="58"/>
                  <a:pt x="1071" y="75"/>
                </a:cubicBezTo>
                <a:cubicBezTo>
                  <a:pt x="1099" y="127"/>
                  <a:pt x="1053" y="259"/>
                  <a:pt x="1099" y="374"/>
                </a:cubicBezTo>
                <a:cubicBezTo>
                  <a:pt x="1151" y="489"/>
                  <a:pt x="1318" y="305"/>
                  <a:pt x="1364" y="472"/>
                </a:cubicBezTo>
                <a:cubicBezTo>
                  <a:pt x="1416" y="639"/>
                  <a:pt x="1335" y="720"/>
                  <a:pt x="1335" y="886"/>
                </a:cubicBezTo>
                <a:cubicBezTo>
                  <a:pt x="1335" y="1048"/>
                  <a:pt x="1203" y="1030"/>
                  <a:pt x="1232" y="1180"/>
                </a:cubicBezTo>
                <a:cubicBezTo>
                  <a:pt x="1266" y="1330"/>
                  <a:pt x="1450" y="1146"/>
                  <a:pt x="1583" y="1048"/>
                </a:cubicBezTo>
                <a:cubicBezTo>
                  <a:pt x="1715" y="950"/>
                  <a:pt x="1813" y="967"/>
                  <a:pt x="1859" y="1030"/>
                </a:cubicBezTo>
                <a:cubicBezTo>
                  <a:pt x="1911" y="1100"/>
                  <a:pt x="2078" y="1048"/>
                  <a:pt x="2106" y="967"/>
                </a:cubicBezTo>
                <a:cubicBezTo>
                  <a:pt x="2141" y="886"/>
                  <a:pt x="2388" y="852"/>
                  <a:pt x="2475" y="950"/>
                </a:cubicBezTo>
                <a:cubicBezTo>
                  <a:pt x="2555" y="1048"/>
                  <a:pt x="2636" y="1163"/>
                  <a:pt x="2751" y="1232"/>
                </a:cubicBezTo>
                <a:cubicBezTo>
                  <a:pt x="2866" y="1295"/>
                  <a:pt x="2670" y="1658"/>
                  <a:pt x="2785" y="1692"/>
                </a:cubicBezTo>
                <a:cubicBezTo>
                  <a:pt x="2901" y="1727"/>
                  <a:pt x="3068" y="1905"/>
                  <a:pt x="3050" y="2106"/>
                </a:cubicBezTo>
                <a:cubicBezTo>
                  <a:pt x="3044" y="2193"/>
                  <a:pt x="3065" y="2267"/>
                  <a:pt x="3070" y="2337"/>
                </a:cubicBezTo>
                <a:lnTo>
                  <a:pt x="3070" y="2390"/>
                </a:lnTo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8000">
                <a:schemeClr val="accent1">
                  <a:lumMod val="50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60927" tIns="30463" rIns="60927" bIns="30463" anchor="ctr"/>
          <a:lstStyle/>
          <a:p>
            <a:endParaRPr lang="en-US" sz="900"/>
          </a:p>
        </p:txBody>
      </p:sp>
      <p:sp>
        <p:nvSpPr>
          <p:cNvPr id="126" name="Freeform 15"/>
          <p:cNvSpPr>
            <a:spLocks noChangeArrowheads="1"/>
          </p:cNvSpPr>
          <p:nvPr/>
        </p:nvSpPr>
        <p:spPr bwMode="auto">
          <a:xfrm>
            <a:off x="9225607" y="2547296"/>
            <a:ext cx="737571" cy="1079590"/>
          </a:xfrm>
          <a:custGeom>
            <a:avLst/>
            <a:gdLst>
              <a:gd name="T0" fmla="*/ 442 w 2372"/>
              <a:gd name="T1" fmla="*/ 0 h 3473"/>
              <a:gd name="T2" fmla="*/ 863 w 2372"/>
              <a:gd name="T3" fmla="*/ 71 h 3473"/>
              <a:gd name="T4" fmla="*/ 927 w 2372"/>
              <a:gd name="T5" fmla="*/ 209 h 3473"/>
              <a:gd name="T6" fmla="*/ 956 w 2372"/>
              <a:gd name="T7" fmla="*/ 836 h 3473"/>
              <a:gd name="T8" fmla="*/ 691 w 2372"/>
              <a:gd name="T9" fmla="*/ 1389 h 3473"/>
              <a:gd name="T10" fmla="*/ 886 w 2372"/>
              <a:gd name="T11" fmla="*/ 1746 h 3473"/>
              <a:gd name="T12" fmla="*/ 1422 w 2372"/>
              <a:gd name="T13" fmla="*/ 1832 h 3473"/>
              <a:gd name="T14" fmla="*/ 1686 w 2372"/>
              <a:gd name="T15" fmla="*/ 2177 h 3473"/>
              <a:gd name="T16" fmla="*/ 2118 w 2372"/>
              <a:gd name="T17" fmla="*/ 2488 h 3473"/>
              <a:gd name="T18" fmla="*/ 2222 w 2372"/>
              <a:gd name="T19" fmla="*/ 2954 h 3473"/>
              <a:gd name="T20" fmla="*/ 2049 w 2372"/>
              <a:gd name="T21" fmla="*/ 3184 h 3473"/>
              <a:gd name="T22" fmla="*/ 1922 w 2372"/>
              <a:gd name="T23" fmla="*/ 3288 h 3473"/>
              <a:gd name="T24" fmla="*/ 1733 w 2372"/>
              <a:gd name="T25" fmla="*/ 2805 h 3473"/>
              <a:gd name="T26" fmla="*/ 1571 w 2372"/>
              <a:gd name="T27" fmla="*/ 2638 h 3473"/>
              <a:gd name="T28" fmla="*/ 1456 w 2372"/>
              <a:gd name="T29" fmla="*/ 2292 h 3473"/>
              <a:gd name="T30" fmla="*/ 984 w 2372"/>
              <a:gd name="T31" fmla="*/ 1947 h 3473"/>
              <a:gd name="T32" fmla="*/ 633 w 2372"/>
              <a:gd name="T33" fmla="*/ 1832 h 3473"/>
              <a:gd name="T34" fmla="*/ 242 w 2372"/>
              <a:gd name="T35" fmla="*/ 1711 h 3473"/>
              <a:gd name="T36" fmla="*/ 138 w 2372"/>
              <a:gd name="T37" fmla="*/ 1412 h 3473"/>
              <a:gd name="T38" fmla="*/ 35 w 2372"/>
              <a:gd name="T39" fmla="*/ 882 h 3473"/>
              <a:gd name="T40" fmla="*/ 219 w 2372"/>
              <a:gd name="T41" fmla="*/ 928 h 3473"/>
              <a:gd name="T42" fmla="*/ 300 w 2372"/>
              <a:gd name="T43" fmla="*/ 25 h 3473"/>
              <a:gd name="T44" fmla="*/ 384 w 2372"/>
              <a:gd name="T45" fmla="*/ 0 h 3473"/>
              <a:gd name="T46" fmla="*/ 442 w 2372"/>
              <a:gd name="T47" fmla="*/ 0 h 3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72" h="3473">
                <a:moveTo>
                  <a:pt x="442" y="0"/>
                </a:moveTo>
                <a:cubicBezTo>
                  <a:pt x="602" y="11"/>
                  <a:pt x="804" y="105"/>
                  <a:pt x="863" y="71"/>
                </a:cubicBezTo>
                <a:cubicBezTo>
                  <a:pt x="944" y="25"/>
                  <a:pt x="956" y="71"/>
                  <a:pt x="927" y="209"/>
                </a:cubicBezTo>
                <a:cubicBezTo>
                  <a:pt x="910" y="347"/>
                  <a:pt x="1111" y="658"/>
                  <a:pt x="956" y="836"/>
                </a:cubicBezTo>
                <a:cubicBezTo>
                  <a:pt x="794" y="1021"/>
                  <a:pt x="553" y="1239"/>
                  <a:pt x="691" y="1389"/>
                </a:cubicBezTo>
                <a:cubicBezTo>
                  <a:pt x="829" y="1539"/>
                  <a:pt x="691" y="1855"/>
                  <a:pt x="886" y="1746"/>
                </a:cubicBezTo>
                <a:cubicBezTo>
                  <a:pt x="1076" y="1631"/>
                  <a:pt x="1410" y="1734"/>
                  <a:pt x="1422" y="1832"/>
                </a:cubicBezTo>
                <a:cubicBezTo>
                  <a:pt x="1433" y="1936"/>
                  <a:pt x="1686" y="1993"/>
                  <a:pt x="1686" y="2177"/>
                </a:cubicBezTo>
                <a:cubicBezTo>
                  <a:pt x="1686" y="2361"/>
                  <a:pt x="2026" y="2292"/>
                  <a:pt x="2118" y="2488"/>
                </a:cubicBezTo>
                <a:cubicBezTo>
                  <a:pt x="2210" y="2684"/>
                  <a:pt x="2371" y="2851"/>
                  <a:pt x="2222" y="2954"/>
                </a:cubicBezTo>
                <a:cubicBezTo>
                  <a:pt x="2072" y="3058"/>
                  <a:pt x="2026" y="3046"/>
                  <a:pt x="2049" y="3184"/>
                </a:cubicBezTo>
                <a:cubicBezTo>
                  <a:pt x="2072" y="3322"/>
                  <a:pt x="1957" y="3472"/>
                  <a:pt x="1922" y="3288"/>
                </a:cubicBezTo>
                <a:cubicBezTo>
                  <a:pt x="1894" y="3104"/>
                  <a:pt x="1629" y="2954"/>
                  <a:pt x="1733" y="2805"/>
                </a:cubicBezTo>
                <a:cubicBezTo>
                  <a:pt x="1836" y="2661"/>
                  <a:pt x="1675" y="2546"/>
                  <a:pt x="1571" y="2638"/>
                </a:cubicBezTo>
                <a:cubicBezTo>
                  <a:pt x="1468" y="2730"/>
                  <a:pt x="1410" y="2396"/>
                  <a:pt x="1456" y="2292"/>
                </a:cubicBezTo>
                <a:cubicBezTo>
                  <a:pt x="1502" y="2189"/>
                  <a:pt x="1203" y="1913"/>
                  <a:pt x="984" y="1947"/>
                </a:cubicBezTo>
                <a:cubicBezTo>
                  <a:pt x="771" y="1982"/>
                  <a:pt x="852" y="1757"/>
                  <a:pt x="633" y="1832"/>
                </a:cubicBezTo>
                <a:cubicBezTo>
                  <a:pt x="415" y="1913"/>
                  <a:pt x="184" y="1890"/>
                  <a:pt x="242" y="1711"/>
                </a:cubicBezTo>
                <a:cubicBezTo>
                  <a:pt x="300" y="1527"/>
                  <a:pt x="231" y="1412"/>
                  <a:pt x="138" y="1412"/>
                </a:cubicBezTo>
                <a:cubicBezTo>
                  <a:pt x="46" y="1412"/>
                  <a:pt x="0" y="986"/>
                  <a:pt x="35" y="882"/>
                </a:cubicBezTo>
                <a:cubicBezTo>
                  <a:pt x="63" y="808"/>
                  <a:pt x="150" y="986"/>
                  <a:pt x="219" y="928"/>
                </a:cubicBezTo>
                <a:cubicBezTo>
                  <a:pt x="288" y="871"/>
                  <a:pt x="150" y="117"/>
                  <a:pt x="300" y="25"/>
                </a:cubicBezTo>
                <a:cubicBezTo>
                  <a:pt x="324" y="10"/>
                  <a:pt x="353" y="2"/>
                  <a:pt x="384" y="0"/>
                </a:cubicBezTo>
                <a:lnTo>
                  <a:pt x="442" y="0"/>
                </a:lnTo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8000">
                <a:schemeClr val="accent1">
                  <a:lumMod val="50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60927" tIns="30463" rIns="60927" bIns="30463" anchor="ctr"/>
          <a:lstStyle/>
          <a:p>
            <a:endParaRPr lang="en-US" sz="900"/>
          </a:p>
        </p:txBody>
      </p:sp>
      <p:sp>
        <p:nvSpPr>
          <p:cNvPr id="127" name="Freeform 16"/>
          <p:cNvSpPr>
            <a:spLocks noChangeArrowheads="1"/>
          </p:cNvSpPr>
          <p:nvPr/>
        </p:nvSpPr>
        <p:spPr bwMode="auto">
          <a:xfrm>
            <a:off x="9298268" y="3148744"/>
            <a:ext cx="200159" cy="190435"/>
          </a:xfrm>
          <a:custGeom>
            <a:avLst/>
            <a:gdLst>
              <a:gd name="T0" fmla="*/ 23 w 645"/>
              <a:gd name="T1" fmla="*/ 115 h 611"/>
              <a:gd name="T2" fmla="*/ 391 w 645"/>
              <a:gd name="T3" fmla="*/ 529 h 611"/>
              <a:gd name="T4" fmla="*/ 23 w 645"/>
              <a:gd name="T5" fmla="*/ 115 h 611"/>
              <a:gd name="T6" fmla="*/ 23 w 645"/>
              <a:gd name="T7" fmla="*/ 115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5" h="611">
                <a:moveTo>
                  <a:pt x="23" y="115"/>
                </a:moveTo>
                <a:cubicBezTo>
                  <a:pt x="0" y="0"/>
                  <a:pt x="644" y="448"/>
                  <a:pt x="391" y="529"/>
                </a:cubicBezTo>
                <a:cubicBezTo>
                  <a:pt x="138" y="610"/>
                  <a:pt x="57" y="276"/>
                  <a:pt x="23" y="115"/>
                </a:cubicBezTo>
                <a:lnTo>
                  <a:pt x="23" y="115"/>
                </a:lnTo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8000">
                <a:schemeClr val="accent1">
                  <a:lumMod val="50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60927" tIns="30463" rIns="60927" bIns="30463" anchor="ctr"/>
          <a:lstStyle/>
          <a:p>
            <a:endParaRPr lang="en-US" sz="900"/>
          </a:p>
        </p:txBody>
      </p:sp>
      <p:sp>
        <p:nvSpPr>
          <p:cNvPr id="128" name="Freeform 17"/>
          <p:cNvSpPr>
            <a:spLocks noChangeArrowheads="1"/>
          </p:cNvSpPr>
          <p:nvPr/>
        </p:nvSpPr>
        <p:spPr bwMode="auto">
          <a:xfrm>
            <a:off x="9444959" y="3356990"/>
            <a:ext cx="296125" cy="375391"/>
          </a:xfrm>
          <a:custGeom>
            <a:avLst/>
            <a:gdLst>
              <a:gd name="T0" fmla="*/ 196 w 951"/>
              <a:gd name="T1" fmla="*/ 558 h 1209"/>
              <a:gd name="T2" fmla="*/ 173 w 951"/>
              <a:gd name="T3" fmla="*/ 35 h 1209"/>
              <a:gd name="T4" fmla="*/ 754 w 951"/>
              <a:gd name="T5" fmla="*/ 489 h 1209"/>
              <a:gd name="T6" fmla="*/ 904 w 951"/>
              <a:gd name="T7" fmla="*/ 558 h 1209"/>
              <a:gd name="T8" fmla="*/ 489 w 951"/>
              <a:gd name="T9" fmla="*/ 1173 h 1209"/>
              <a:gd name="T10" fmla="*/ 432 w 951"/>
              <a:gd name="T11" fmla="*/ 754 h 1209"/>
              <a:gd name="T12" fmla="*/ 397 w 951"/>
              <a:gd name="T13" fmla="*/ 443 h 1209"/>
              <a:gd name="T14" fmla="*/ 196 w 951"/>
              <a:gd name="T15" fmla="*/ 558 h 1209"/>
              <a:gd name="T16" fmla="*/ 196 w 951"/>
              <a:gd name="T17" fmla="*/ 558 h 1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1" h="1209">
                <a:moveTo>
                  <a:pt x="196" y="558"/>
                </a:moveTo>
                <a:cubicBezTo>
                  <a:pt x="58" y="587"/>
                  <a:pt x="0" y="69"/>
                  <a:pt x="173" y="35"/>
                </a:cubicBezTo>
                <a:cubicBezTo>
                  <a:pt x="340" y="0"/>
                  <a:pt x="789" y="351"/>
                  <a:pt x="754" y="489"/>
                </a:cubicBezTo>
                <a:cubicBezTo>
                  <a:pt x="720" y="627"/>
                  <a:pt x="858" y="455"/>
                  <a:pt x="904" y="558"/>
                </a:cubicBezTo>
                <a:cubicBezTo>
                  <a:pt x="950" y="662"/>
                  <a:pt x="651" y="1208"/>
                  <a:pt x="489" y="1173"/>
                </a:cubicBezTo>
                <a:cubicBezTo>
                  <a:pt x="328" y="1139"/>
                  <a:pt x="328" y="858"/>
                  <a:pt x="432" y="754"/>
                </a:cubicBezTo>
                <a:cubicBezTo>
                  <a:pt x="535" y="650"/>
                  <a:pt x="409" y="328"/>
                  <a:pt x="397" y="443"/>
                </a:cubicBezTo>
                <a:cubicBezTo>
                  <a:pt x="386" y="558"/>
                  <a:pt x="254" y="547"/>
                  <a:pt x="196" y="558"/>
                </a:cubicBezTo>
                <a:lnTo>
                  <a:pt x="196" y="558"/>
                </a:lnTo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8000">
                <a:schemeClr val="accent1">
                  <a:lumMod val="50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60927" tIns="30463" rIns="60927" bIns="30463" anchor="ctr"/>
          <a:lstStyle/>
          <a:p>
            <a:endParaRPr lang="en-US" sz="900"/>
          </a:p>
        </p:txBody>
      </p:sp>
      <p:sp>
        <p:nvSpPr>
          <p:cNvPr id="129" name="Freeform 18"/>
          <p:cNvSpPr>
            <a:spLocks noChangeArrowheads="1"/>
          </p:cNvSpPr>
          <p:nvPr/>
        </p:nvSpPr>
        <p:spPr bwMode="auto">
          <a:xfrm>
            <a:off x="8930853" y="3422752"/>
            <a:ext cx="282416" cy="412382"/>
          </a:xfrm>
          <a:custGeom>
            <a:avLst/>
            <a:gdLst>
              <a:gd name="T0" fmla="*/ 0 w 910"/>
              <a:gd name="T1" fmla="*/ 1162 h 1329"/>
              <a:gd name="T2" fmla="*/ 495 w 910"/>
              <a:gd name="T3" fmla="*/ 564 h 1329"/>
              <a:gd name="T4" fmla="*/ 805 w 910"/>
              <a:gd name="T5" fmla="*/ 138 h 1329"/>
              <a:gd name="T6" fmla="*/ 702 w 910"/>
              <a:gd name="T7" fmla="*/ 552 h 1329"/>
              <a:gd name="T8" fmla="*/ 0 w 910"/>
              <a:gd name="T9" fmla="*/ 1202 h 1329"/>
              <a:gd name="T10" fmla="*/ 0 w 910"/>
              <a:gd name="T11" fmla="*/ 1162 h 1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0" h="1329">
                <a:moveTo>
                  <a:pt x="0" y="1162"/>
                </a:moveTo>
                <a:cubicBezTo>
                  <a:pt x="38" y="1034"/>
                  <a:pt x="352" y="747"/>
                  <a:pt x="495" y="564"/>
                </a:cubicBezTo>
                <a:cubicBezTo>
                  <a:pt x="656" y="357"/>
                  <a:pt x="736" y="0"/>
                  <a:pt x="805" y="138"/>
                </a:cubicBezTo>
                <a:cubicBezTo>
                  <a:pt x="874" y="276"/>
                  <a:pt x="909" y="403"/>
                  <a:pt x="702" y="552"/>
                </a:cubicBezTo>
                <a:cubicBezTo>
                  <a:pt x="495" y="702"/>
                  <a:pt x="69" y="1328"/>
                  <a:pt x="0" y="1202"/>
                </a:cubicBezTo>
                <a:lnTo>
                  <a:pt x="0" y="1162"/>
                </a:lnTo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8000">
                <a:schemeClr val="accent1">
                  <a:lumMod val="50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60927" tIns="30463" rIns="60927" bIns="30463" anchor="ctr"/>
          <a:lstStyle/>
          <a:p>
            <a:endParaRPr lang="en-US" sz="900"/>
          </a:p>
        </p:txBody>
      </p:sp>
      <p:sp>
        <p:nvSpPr>
          <p:cNvPr id="130" name="Freeform 19"/>
          <p:cNvSpPr>
            <a:spLocks noChangeArrowheads="1"/>
          </p:cNvSpPr>
          <p:nvPr/>
        </p:nvSpPr>
        <p:spPr bwMode="auto">
          <a:xfrm>
            <a:off x="9706812" y="3576197"/>
            <a:ext cx="127498" cy="127413"/>
          </a:xfrm>
          <a:custGeom>
            <a:avLst/>
            <a:gdLst>
              <a:gd name="T0" fmla="*/ 35 w 410"/>
              <a:gd name="T1" fmla="*/ 299 h 408"/>
              <a:gd name="T2" fmla="*/ 323 w 410"/>
              <a:gd name="T3" fmla="*/ 115 h 408"/>
              <a:gd name="T4" fmla="*/ 35 w 410"/>
              <a:gd name="T5" fmla="*/ 299 h 408"/>
              <a:gd name="T6" fmla="*/ 35 w 410"/>
              <a:gd name="T7" fmla="*/ 299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0" h="408">
                <a:moveTo>
                  <a:pt x="35" y="299"/>
                </a:moveTo>
                <a:cubicBezTo>
                  <a:pt x="0" y="213"/>
                  <a:pt x="231" y="0"/>
                  <a:pt x="323" y="115"/>
                </a:cubicBezTo>
                <a:cubicBezTo>
                  <a:pt x="409" y="230"/>
                  <a:pt x="81" y="407"/>
                  <a:pt x="35" y="299"/>
                </a:cubicBezTo>
                <a:lnTo>
                  <a:pt x="35" y="299"/>
                </a:lnTo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8000">
                <a:schemeClr val="accent1">
                  <a:lumMod val="50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60927" tIns="30463" rIns="60927" bIns="30463" anchor="ctr"/>
          <a:lstStyle/>
          <a:p>
            <a:endParaRPr lang="en-US" sz="900"/>
          </a:p>
        </p:txBody>
      </p:sp>
      <p:sp>
        <p:nvSpPr>
          <p:cNvPr id="131" name="Freeform 20"/>
          <p:cNvSpPr>
            <a:spLocks noChangeArrowheads="1"/>
          </p:cNvSpPr>
          <p:nvPr/>
        </p:nvSpPr>
        <p:spPr bwMode="auto">
          <a:xfrm>
            <a:off x="9458668" y="3594008"/>
            <a:ext cx="593622" cy="557606"/>
          </a:xfrm>
          <a:custGeom>
            <a:avLst/>
            <a:gdLst>
              <a:gd name="T0" fmla="*/ 1909 w 1910"/>
              <a:gd name="T1" fmla="*/ 990 h 1796"/>
              <a:gd name="T2" fmla="*/ 1865 w 1910"/>
              <a:gd name="T3" fmla="*/ 1133 h 1796"/>
              <a:gd name="T4" fmla="*/ 1451 w 1910"/>
              <a:gd name="T5" fmla="*/ 1306 h 1796"/>
              <a:gd name="T6" fmla="*/ 1462 w 1910"/>
              <a:gd name="T7" fmla="*/ 1795 h 1796"/>
              <a:gd name="T8" fmla="*/ 1065 w 1910"/>
              <a:gd name="T9" fmla="*/ 1588 h 1796"/>
              <a:gd name="T10" fmla="*/ 743 w 1910"/>
              <a:gd name="T11" fmla="*/ 926 h 1796"/>
              <a:gd name="T12" fmla="*/ 455 w 1910"/>
              <a:gd name="T13" fmla="*/ 1030 h 1796"/>
              <a:gd name="T14" fmla="*/ 115 w 1910"/>
              <a:gd name="T15" fmla="*/ 1214 h 1796"/>
              <a:gd name="T16" fmla="*/ 259 w 1910"/>
              <a:gd name="T17" fmla="*/ 811 h 1796"/>
              <a:gd name="T18" fmla="*/ 708 w 1910"/>
              <a:gd name="T19" fmla="*/ 546 h 1796"/>
              <a:gd name="T20" fmla="*/ 1054 w 1910"/>
              <a:gd name="T21" fmla="*/ 627 h 1796"/>
              <a:gd name="T22" fmla="*/ 1278 w 1910"/>
              <a:gd name="T23" fmla="*/ 454 h 1796"/>
              <a:gd name="T24" fmla="*/ 1497 w 1910"/>
              <a:gd name="T25" fmla="*/ 253 h 1796"/>
              <a:gd name="T26" fmla="*/ 1773 w 1910"/>
              <a:gd name="T27" fmla="*/ 276 h 1796"/>
              <a:gd name="T28" fmla="*/ 1909 w 1910"/>
              <a:gd name="T29" fmla="*/ 978 h 1796"/>
              <a:gd name="T30" fmla="*/ 1909 w 1910"/>
              <a:gd name="T31" fmla="*/ 990 h 1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10" h="1796">
                <a:moveTo>
                  <a:pt x="1909" y="990"/>
                </a:moveTo>
                <a:cubicBezTo>
                  <a:pt x="1909" y="1048"/>
                  <a:pt x="1896" y="1097"/>
                  <a:pt x="1865" y="1133"/>
                </a:cubicBezTo>
                <a:cubicBezTo>
                  <a:pt x="1727" y="1294"/>
                  <a:pt x="1462" y="1179"/>
                  <a:pt x="1451" y="1306"/>
                </a:cubicBezTo>
                <a:cubicBezTo>
                  <a:pt x="1439" y="1427"/>
                  <a:pt x="1589" y="1795"/>
                  <a:pt x="1462" y="1795"/>
                </a:cubicBezTo>
                <a:cubicBezTo>
                  <a:pt x="1336" y="1795"/>
                  <a:pt x="1324" y="1634"/>
                  <a:pt x="1065" y="1588"/>
                </a:cubicBezTo>
                <a:cubicBezTo>
                  <a:pt x="800" y="1542"/>
                  <a:pt x="938" y="961"/>
                  <a:pt x="743" y="926"/>
                </a:cubicBezTo>
                <a:cubicBezTo>
                  <a:pt x="547" y="892"/>
                  <a:pt x="593" y="1041"/>
                  <a:pt x="455" y="1030"/>
                </a:cubicBezTo>
                <a:cubicBezTo>
                  <a:pt x="317" y="1018"/>
                  <a:pt x="248" y="1202"/>
                  <a:pt x="115" y="1214"/>
                </a:cubicBezTo>
                <a:cubicBezTo>
                  <a:pt x="0" y="1220"/>
                  <a:pt x="92" y="857"/>
                  <a:pt x="259" y="811"/>
                </a:cubicBezTo>
                <a:cubicBezTo>
                  <a:pt x="432" y="765"/>
                  <a:pt x="593" y="466"/>
                  <a:pt x="708" y="546"/>
                </a:cubicBezTo>
                <a:cubicBezTo>
                  <a:pt x="823" y="627"/>
                  <a:pt x="1065" y="765"/>
                  <a:pt x="1054" y="627"/>
                </a:cubicBezTo>
                <a:cubicBezTo>
                  <a:pt x="1042" y="489"/>
                  <a:pt x="1255" y="627"/>
                  <a:pt x="1278" y="454"/>
                </a:cubicBezTo>
                <a:cubicBezTo>
                  <a:pt x="1301" y="287"/>
                  <a:pt x="1600" y="420"/>
                  <a:pt x="1497" y="253"/>
                </a:cubicBezTo>
                <a:cubicBezTo>
                  <a:pt x="1393" y="81"/>
                  <a:pt x="1773" y="0"/>
                  <a:pt x="1773" y="276"/>
                </a:cubicBezTo>
                <a:cubicBezTo>
                  <a:pt x="1773" y="482"/>
                  <a:pt x="1906" y="777"/>
                  <a:pt x="1909" y="978"/>
                </a:cubicBezTo>
                <a:lnTo>
                  <a:pt x="1909" y="990"/>
                </a:lnTo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8000">
                <a:schemeClr val="accent1">
                  <a:lumMod val="50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60927" tIns="30463" rIns="60927" bIns="30463" anchor="ctr"/>
          <a:lstStyle/>
          <a:p>
            <a:endParaRPr lang="en-US" sz="900"/>
          </a:p>
        </p:txBody>
      </p:sp>
      <p:sp>
        <p:nvSpPr>
          <p:cNvPr id="132" name="Freeform 22"/>
          <p:cNvSpPr>
            <a:spLocks noChangeArrowheads="1"/>
          </p:cNvSpPr>
          <p:nvPr/>
        </p:nvSpPr>
        <p:spPr bwMode="auto">
          <a:xfrm>
            <a:off x="6655075" y="4892806"/>
            <a:ext cx="90483" cy="145224"/>
          </a:xfrm>
          <a:custGeom>
            <a:avLst/>
            <a:gdLst>
              <a:gd name="T0" fmla="*/ 23 w 289"/>
              <a:gd name="T1" fmla="*/ 178 h 467"/>
              <a:gd name="T2" fmla="*/ 208 w 289"/>
              <a:gd name="T3" fmla="*/ 397 h 467"/>
              <a:gd name="T4" fmla="*/ 23 w 289"/>
              <a:gd name="T5" fmla="*/ 178 h 467"/>
              <a:gd name="T6" fmla="*/ 23 w 289"/>
              <a:gd name="T7" fmla="*/ 178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9" h="467">
                <a:moveTo>
                  <a:pt x="23" y="178"/>
                </a:moveTo>
                <a:cubicBezTo>
                  <a:pt x="92" y="0"/>
                  <a:pt x="288" y="328"/>
                  <a:pt x="208" y="397"/>
                </a:cubicBezTo>
                <a:cubicBezTo>
                  <a:pt x="127" y="466"/>
                  <a:pt x="0" y="235"/>
                  <a:pt x="23" y="178"/>
                </a:cubicBezTo>
                <a:lnTo>
                  <a:pt x="23" y="178"/>
                </a:lnTo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8000">
                <a:schemeClr val="accent1">
                  <a:lumMod val="50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60927" tIns="30463" rIns="60927" bIns="30463" anchor="ctr"/>
          <a:lstStyle/>
          <a:p>
            <a:endParaRPr lang="en-US" sz="900"/>
          </a:p>
        </p:txBody>
      </p:sp>
      <p:sp>
        <p:nvSpPr>
          <p:cNvPr id="133" name="Freeform 23"/>
          <p:cNvSpPr>
            <a:spLocks noChangeArrowheads="1"/>
          </p:cNvSpPr>
          <p:nvPr/>
        </p:nvSpPr>
        <p:spPr bwMode="auto">
          <a:xfrm>
            <a:off x="7734013" y="5133932"/>
            <a:ext cx="91854" cy="105493"/>
          </a:xfrm>
          <a:custGeom>
            <a:avLst/>
            <a:gdLst>
              <a:gd name="T0" fmla="*/ 293 w 294"/>
              <a:gd name="T1" fmla="*/ 104 h 341"/>
              <a:gd name="T2" fmla="*/ 86 w 294"/>
              <a:gd name="T3" fmla="*/ 196 h 341"/>
              <a:gd name="T4" fmla="*/ 293 w 294"/>
              <a:gd name="T5" fmla="*/ 104 h 341"/>
              <a:gd name="T6" fmla="*/ 293 w 294"/>
              <a:gd name="T7" fmla="*/ 104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1">
                <a:moveTo>
                  <a:pt x="293" y="104"/>
                </a:moveTo>
                <a:cubicBezTo>
                  <a:pt x="293" y="207"/>
                  <a:pt x="178" y="340"/>
                  <a:pt x="86" y="196"/>
                </a:cubicBezTo>
                <a:cubicBezTo>
                  <a:pt x="0" y="46"/>
                  <a:pt x="293" y="0"/>
                  <a:pt x="293" y="104"/>
                </a:cubicBezTo>
                <a:lnTo>
                  <a:pt x="293" y="104"/>
                </a:lnTo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8000">
                <a:schemeClr val="accent1">
                  <a:lumMod val="50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60927" tIns="30463" rIns="60927" bIns="30463" anchor="ctr"/>
          <a:lstStyle/>
          <a:p>
            <a:endParaRPr lang="en-US" sz="900"/>
          </a:p>
        </p:txBody>
      </p:sp>
      <p:sp>
        <p:nvSpPr>
          <p:cNvPr id="134" name="Freeform 24"/>
          <p:cNvSpPr>
            <a:spLocks noChangeArrowheads="1"/>
          </p:cNvSpPr>
          <p:nvPr/>
        </p:nvSpPr>
        <p:spPr bwMode="auto">
          <a:xfrm>
            <a:off x="6482336" y="4607837"/>
            <a:ext cx="123385" cy="173996"/>
          </a:xfrm>
          <a:custGeom>
            <a:avLst/>
            <a:gdLst>
              <a:gd name="T0" fmla="*/ 17 w 398"/>
              <a:gd name="T1" fmla="*/ 110 h 560"/>
              <a:gd name="T2" fmla="*/ 259 w 398"/>
              <a:gd name="T3" fmla="*/ 421 h 560"/>
              <a:gd name="T4" fmla="*/ 17 w 398"/>
              <a:gd name="T5" fmla="*/ 110 h 560"/>
              <a:gd name="T6" fmla="*/ 17 w 398"/>
              <a:gd name="T7" fmla="*/ 11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8" h="560">
                <a:moveTo>
                  <a:pt x="17" y="110"/>
                </a:moveTo>
                <a:cubicBezTo>
                  <a:pt x="40" y="0"/>
                  <a:pt x="397" y="282"/>
                  <a:pt x="259" y="421"/>
                </a:cubicBezTo>
                <a:cubicBezTo>
                  <a:pt x="121" y="559"/>
                  <a:pt x="0" y="225"/>
                  <a:pt x="17" y="110"/>
                </a:cubicBezTo>
                <a:lnTo>
                  <a:pt x="17" y="110"/>
                </a:lnTo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8000">
                <a:schemeClr val="accent1">
                  <a:lumMod val="50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60927" tIns="30463" rIns="60927" bIns="30463" anchor="ctr"/>
          <a:lstStyle/>
          <a:p>
            <a:endParaRPr lang="en-US" sz="900"/>
          </a:p>
        </p:txBody>
      </p:sp>
      <p:sp>
        <p:nvSpPr>
          <p:cNvPr id="135" name="Freeform 25"/>
          <p:cNvSpPr>
            <a:spLocks noChangeArrowheads="1"/>
          </p:cNvSpPr>
          <p:nvPr/>
        </p:nvSpPr>
        <p:spPr bwMode="auto">
          <a:xfrm>
            <a:off x="9035045" y="4583177"/>
            <a:ext cx="854101" cy="950807"/>
          </a:xfrm>
          <a:custGeom>
            <a:avLst/>
            <a:gdLst>
              <a:gd name="T0" fmla="*/ 449 w 2747"/>
              <a:gd name="T1" fmla="*/ 2146 h 3062"/>
              <a:gd name="T2" fmla="*/ 208 w 2747"/>
              <a:gd name="T3" fmla="*/ 1761 h 3062"/>
              <a:gd name="T4" fmla="*/ 518 w 2747"/>
              <a:gd name="T5" fmla="*/ 1019 h 3062"/>
              <a:gd name="T6" fmla="*/ 789 w 2747"/>
              <a:gd name="T7" fmla="*/ 443 h 3062"/>
              <a:gd name="T8" fmla="*/ 1261 w 2747"/>
              <a:gd name="T9" fmla="*/ 247 h 3062"/>
              <a:gd name="T10" fmla="*/ 2233 w 2747"/>
              <a:gd name="T11" fmla="*/ 351 h 3062"/>
              <a:gd name="T12" fmla="*/ 2642 w 2747"/>
              <a:gd name="T13" fmla="*/ 190 h 3062"/>
              <a:gd name="T14" fmla="*/ 1969 w 2747"/>
              <a:gd name="T15" fmla="*/ 593 h 3062"/>
              <a:gd name="T16" fmla="*/ 685 w 2747"/>
              <a:gd name="T17" fmla="*/ 880 h 3062"/>
              <a:gd name="T18" fmla="*/ 1169 w 2747"/>
              <a:gd name="T19" fmla="*/ 1254 h 3062"/>
              <a:gd name="T20" fmla="*/ 1957 w 2747"/>
              <a:gd name="T21" fmla="*/ 1030 h 3062"/>
              <a:gd name="T22" fmla="*/ 1376 w 2747"/>
              <a:gd name="T23" fmla="*/ 1450 h 3062"/>
              <a:gd name="T24" fmla="*/ 1502 w 2747"/>
              <a:gd name="T25" fmla="*/ 1772 h 3062"/>
              <a:gd name="T26" fmla="*/ 1577 w 2747"/>
              <a:gd name="T27" fmla="*/ 2216 h 3062"/>
              <a:gd name="T28" fmla="*/ 1560 w 2747"/>
              <a:gd name="T29" fmla="*/ 2515 h 3062"/>
              <a:gd name="T30" fmla="*/ 1203 w 2747"/>
              <a:gd name="T31" fmla="*/ 2469 h 3062"/>
              <a:gd name="T32" fmla="*/ 1008 w 2747"/>
              <a:gd name="T33" fmla="*/ 2077 h 3062"/>
              <a:gd name="T34" fmla="*/ 754 w 2747"/>
              <a:gd name="T35" fmla="*/ 1922 h 3062"/>
              <a:gd name="T36" fmla="*/ 800 w 2747"/>
              <a:gd name="T37" fmla="*/ 2630 h 3062"/>
              <a:gd name="T38" fmla="*/ 610 w 2747"/>
              <a:gd name="T39" fmla="*/ 3010 h 3062"/>
              <a:gd name="T40" fmla="*/ 564 w 2747"/>
              <a:gd name="T41" fmla="*/ 2561 h 3062"/>
              <a:gd name="T42" fmla="*/ 449 w 2747"/>
              <a:gd name="T43" fmla="*/ 2146 h 3062"/>
              <a:gd name="T44" fmla="*/ 449 w 2747"/>
              <a:gd name="T45" fmla="*/ 2146 h 3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47" h="3062">
                <a:moveTo>
                  <a:pt x="449" y="2146"/>
                </a:moveTo>
                <a:cubicBezTo>
                  <a:pt x="277" y="2135"/>
                  <a:pt x="0" y="2089"/>
                  <a:pt x="208" y="1761"/>
                </a:cubicBezTo>
                <a:cubicBezTo>
                  <a:pt x="415" y="1427"/>
                  <a:pt x="415" y="1076"/>
                  <a:pt x="518" y="1019"/>
                </a:cubicBezTo>
                <a:cubicBezTo>
                  <a:pt x="616" y="961"/>
                  <a:pt x="576" y="478"/>
                  <a:pt x="789" y="443"/>
                </a:cubicBezTo>
                <a:cubicBezTo>
                  <a:pt x="1008" y="408"/>
                  <a:pt x="996" y="155"/>
                  <a:pt x="1261" y="247"/>
                </a:cubicBezTo>
                <a:cubicBezTo>
                  <a:pt x="1526" y="339"/>
                  <a:pt x="2038" y="478"/>
                  <a:pt x="2233" y="351"/>
                </a:cubicBezTo>
                <a:cubicBezTo>
                  <a:pt x="2429" y="224"/>
                  <a:pt x="2746" y="0"/>
                  <a:pt x="2642" y="190"/>
                </a:cubicBezTo>
                <a:cubicBezTo>
                  <a:pt x="2538" y="385"/>
                  <a:pt x="2245" y="719"/>
                  <a:pt x="1969" y="593"/>
                </a:cubicBezTo>
                <a:cubicBezTo>
                  <a:pt x="1692" y="466"/>
                  <a:pt x="743" y="524"/>
                  <a:pt x="685" y="880"/>
                </a:cubicBezTo>
                <a:cubicBezTo>
                  <a:pt x="628" y="1231"/>
                  <a:pt x="1111" y="1462"/>
                  <a:pt x="1169" y="1254"/>
                </a:cubicBezTo>
                <a:cubicBezTo>
                  <a:pt x="1226" y="1053"/>
                  <a:pt x="1900" y="915"/>
                  <a:pt x="1957" y="1030"/>
                </a:cubicBezTo>
                <a:cubicBezTo>
                  <a:pt x="2015" y="1139"/>
                  <a:pt x="1537" y="1416"/>
                  <a:pt x="1376" y="1450"/>
                </a:cubicBezTo>
                <a:cubicBezTo>
                  <a:pt x="1215" y="1485"/>
                  <a:pt x="1330" y="1657"/>
                  <a:pt x="1502" y="1772"/>
                </a:cubicBezTo>
                <a:cubicBezTo>
                  <a:pt x="1669" y="1887"/>
                  <a:pt x="1456" y="2077"/>
                  <a:pt x="1577" y="2216"/>
                </a:cubicBezTo>
                <a:cubicBezTo>
                  <a:pt x="1704" y="2354"/>
                  <a:pt x="1738" y="2457"/>
                  <a:pt x="1560" y="2515"/>
                </a:cubicBezTo>
                <a:cubicBezTo>
                  <a:pt x="1376" y="2572"/>
                  <a:pt x="1203" y="2687"/>
                  <a:pt x="1203" y="2469"/>
                </a:cubicBezTo>
                <a:cubicBezTo>
                  <a:pt x="1203" y="2250"/>
                  <a:pt x="904" y="2273"/>
                  <a:pt x="1008" y="2077"/>
                </a:cubicBezTo>
                <a:cubicBezTo>
                  <a:pt x="1111" y="1887"/>
                  <a:pt x="800" y="1795"/>
                  <a:pt x="754" y="1922"/>
                </a:cubicBezTo>
                <a:cubicBezTo>
                  <a:pt x="708" y="2043"/>
                  <a:pt x="697" y="2549"/>
                  <a:pt x="800" y="2630"/>
                </a:cubicBezTo>
                <a:cubicBezTo>
                  <a:pt x="904" y="2710"/>
                  <a:pt x="789" y="2941"/>
                  <a:pt x="610" y="3010"/>
                </a:cubicBezTo>
                <a:cubicBezTo>
                  <a:pt x="461" y="3061"/>
                  <a:pt x="530" y="2710"/>
                  <a:pt x="564" y="2561"/>
                </a:cubicBezTo>
                <a:cubicBezTo>
                  <a:pt x="593" y="2411"/>
                  <a:pt x="616" y="2158"/>
                  <a:pt x="449" y="2146"/>
                </a:cubicBezTo>
                <a:lnTo>
                  <a:pt x="449" y="2146"/>
                </a:lnTo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8000">
                <a:schemeClr val="accent1">
                  <a:lumMod val="50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60927" tIns="30463" rIns="60927" bIns="30463" anchor="ctr"/>
          <a:lstStyle/>
          <a:p>
            <a:endParaRPr lang="en-US" sz="900"/>
          </a:p>
        </p:txBody>
      </p:sp>
      <p:sp>
        <p:nvSpPr>
          <p:cNvPr id="136" name="Freeform 26"/>
          <p:cNvSpPr>
            <a:spLocks noChangeArrowheads="1"/>
          </p:cNvSpPr>
          <p:nvPr/>
        </p:nvSpPr>
        <p:spPr bwMode="auto">
          <a:xfrm>
            <a:off x="6278064" y="4128324"/>
            <a:ext cx="1370950" cy="1419360"/>
          </a:xfrm>
          <a:custGeom>
            <a:avLst/>
            <a:gdLst>
              <a:gd name="T0" fmla="*/ 78 w 4409"/>
              <a:gd name="T1" fmla="*/ 0 h 4570"/>
              <a:gd name="T2" fmla="*/ 518 w 4409"/>
              <a:gd name="T3" fmla="*/ 190 h 4570"/>
              <a:gd name="T4" fmla="*/ 1076 w 4409"/>
              <a:gd name="T5" fmla="*/ 455 h 4570"/>
              <a:gd name="T6" fmla="*/ 1727 w 4409"/>
              <a:gd name="T7" fmla="*/ 1036 h 4570"/>
              <a:gd name="T8" fmla="*/ 2060 w 4409"/>
              <a:gd name="T9" fmla="*/ 1370 h 4570"/>
              <a:gd name="T10" fmla="*/ 2360 w 4409"/>
              <a:gd name="T11" fmla="*/ 1496 h 4570"/>
              <a:gd name="T12" fmla="*/ 2601 w 4409"/>
              <a:gd name="T13" fmla="*/ 1606 h 4570"/>
              <a:gd name="T14" fmla="*/ 2791 w 4409"/>
              <a:gd name="T15" fmla="*/ 1801 h 4570"/>
              <a:gd name="T16" fmla="*/ 2998 w 4409"/>
              <a:gd name="T17" fmla="*/ 1974 h 4570"/>
              <a:gd name="T18" fmla="*/ 3194 w 4409"/>
              <a:gd name="T19" fmla="*/ 2331 h 4570"/>
              <a:gd name="T20" fmla="*/ 3275 w 4409"/>
              <a:gd name="T21" fmla="*/ 2601 h 4570"/>
              <a:gd name="T22" fmla="*/ 3614 w 4409"/>
              <a:gd name="T23" fmla="*/ 2947 h 4570"/>
              <a:gd name="T24" fmla="*/ 3856 w 4409"/>
              <a:gd name="T25" fmla="*/ 3154 h 4570"/>
              <a:gd name="T26" fmla="*/ 4098 w 4409"/>
              <a:gd name="T27" fmla="*/ 3223 h 4570"/>
              <a:gd name="T28" fmla="*/ 3948 w 4409"/>
              <a:gd name="T29" fmla="*/ 3039 h 4570"/>
              <a:gd name="T30" fmla="*/ 3994 w 4409"/>
              <a:gd name="T31" fmla="*/ 2866 h 4570"/>
              <a:gd name="T32" fmla="*/ 4316 w 4409"/>
              <a:gd name="T33" fmla="*/ 3177 h 4570"/>
              <a:gd name="T34" fmla="*/ 4305 w 4409"/>
              <a:gd name="T35" fmla="*/ 3418 h 4570"/>
              <a:gd name="T36" fmla="*/ 4144 w 4409"/>
              <a:gd name="T37" fmla="*/ 3505 h 4570"/>
              <a:gd name="T38" fmla="*/ 4086 w 4409"/>
              <a:gd name="T39" fmla="*/ 3908 h 4570"/>
              <a:gd name="T40" fmla="*/ 3948 w 4409"/>
              <a:gd name="T41" fmla="*/ 4483 h 4570"/>
              <a:gd name="T42" fmla="*/ 3539 w 4409"/>
              <a:gd name="T43" fmla="*/ 4472 h 4570"/>
              <a:gd name="T44" fmla="*/ 3344 w 4409"/>
              <a:gd name="T45" fmla="*/ 4276 h 4570"/>
              <a:gd name="T46" fmla="*/ 2642 w 4409"/>
              <a:gd name="T47" fmla="*/ 3666 h 4570"/>
              <a:gd name="T48" fmla="*/ 2083 w 4409"/>
              <a:gd name="T49" fmla="*/ 3004 h 4570"/>
              <a:gd name="T50" fmla="*/ 1491 w 4409"/>
              <a:gd name="T51" fmla="*/ 2112 h 4570"/>
              <a:gd name="T52" fmla="*/ 1065 w 4409"/>
              <a:gd name="T53" fmla="*/ 1335 h 4570"/>
              <a:gd name="T54" fmla="*/ 541 w 4409"/>
              <a:gd name="T55" fmla="*/ 783 h 4570"/>
              <a:gd name="T56" fmla="*/ 0 w 4409"/>
              <a:gd name="T57" fmla="*/ 121 h 4570"/>
              <a:gd name="T58" fmla="*/ 0 w 4409"/>
              <a:gd name="T59" fmla="*/ 87 h 4570"/>
              <a:gd name="T60" fmla="*/ 12 w 4409"/>
              <a:gd name="T61" fmla="*/ 41 h 4570"/>
              <a:gd name="T62" fmla="*/ 49 w 4409"/>
              <a:gd name="T63" fmla="*/ 0 h 4570"/>
              <a:gd name="T64" fmla="*/ 78 w 4409"/>
              <a:gd name="T65" fmla="*/ 0 h 4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409" h="4570">
                <a:moveTo>
                  <a:pt x="78" y="0"/>
                </a:moveTo>
                <a:cubicBezTo>
                  <a:pt x="157" y="22"/>
                  <a:pt x="284" y="199"/>
                  <a:pt x="518" y="190"/>
                </a:cubicBezTo>
                <a:cubicBezTo>
                  <a:pt x="823" y="179"/>
                  <a:pt x="1007" y="259"/>
                  <a:pt x="1076" y="455"/>
                </a:cubicBezTo>
                <a:cubicBezTo>
                  <a:pt x="1145" y="645"/>
                  <a:pt x="1675" y="892"/>
                  <a:pt x="1727" y="1036"/>
                </a:cubicBezTo>
                <a:cubicBezTo>
                  <a:pt x="1796" y="1220"/>
                  <a:pt x="1980" y="1404"/>
                  <a:pt x="2060" y="1370"/>
                </a:cubicBezTo>
                <a:cubicBezTo>
                  <a:pt x="2141" y="1335"/>
                  <a:pt x="2268" y="1393"/>
                  <a:pt x="2360" y="1496"/>
                </a:cubicBezTo>
                <a:cubicBezTo>
                  <a:pt x="2452" y="1600"/>
                  <a:pt x="2498" y="1473"/>
                  <a:pt x="2601" y="1606"/>
                </a:cubicBezTo>
                <a:cubicBezTo>
                  <a:pt x="2699" y="1744"/>
                  <a:pt x="2791" y="1686"/>
                  <a:pt x="2791" y="1801"/>
                </a:cubicBezTo>
                <a:cubicBezTo>
                  <a:pt x="2791" y="1917"/>
                  <a:pt x="2998" y="1836"/>
                  <a:pt x="2998" y="1974"/>
                </a:cubicBezTo>
                <a:cubicBezTo>
                  <a:pt x="2998" y="2112"/>
                  <a:pt x="3321" y="2216"/>
                  <a:pt x="3194" y="2331"/>
                </a:cubicBezTo>
                <a:cubicBezTo>
                  <a:pt x="3068" y="2446"/>
                  <a:pt x="3079" y="2601"/>
                  <a:pt x="3275" y="2601"/>
                </a:cubicBezTo>
                <a:cubicBezTo>
                  <a:pt x="3470" y="2601"/>
                  <a:pt x="3436" y="2935"/>
                  <a:pt x="3614" y="2947"/>
                </a:cubicBezTo>
                <a:cubicBezTo>
                  <a:pt x="3798" y="2958"/>
                  <a:pt x="3695" y="3165"/>
                  <a:pt x="3856" y="3154"/>
                </a:cubicBezTo>
                <a:cubicBezTo>
                  <a:pt x="4017" y="3142"/>
                  <a:pt x="4063" y="3303"/>
                  <a:pt x="4098" y="3223"/>
                </a:cubicBezTo>
                <a:cubicBezTo>
                  <a:pt x="4132" y="3142"/>
                  <a:pt x="4063" y="3050"/>
                  <a:pt x="3948" y="3039"/>
                </a:cubicBezTo>
                <a:cubicBezTo>
                  <a:pt x="3833" y="3027"/>
                  <a:pt x="3798" y="2866"/>
                  <a:pt x="3994" y="2866"/>
                </a:cubicBezTo>
                <a:cubicBezTo>
                  <a:pt x="4190" y="2866"/>
                  <a:pt x="4236" y="3154"/>
                  <a:pt x="4316" y="3177"/>
                </a:cubicBezTo>
                <a:cubicBezTo>
                  <a:pt x="4397" y="3200"/>
                  <a:pt x="4408" y="3441"/>
                  <a:pt x="4305" y="3418"/>
                </a:cubicBezTo>
                <a:cubicBezTo>
                  <a:pt x="4201" y="3395"/>
                  <a:pt x="4144" y="3430"/>
                  <a:pt x="4144" y="3505"/>
                </a:cubicBezTo>
                <a:cubicBezTo>
                  <a:pt x="4144" y="3585"/>
                  <a:pt x="4075" y="3747"/>
                  <a:pt x="4086" y="3908"/>
                </a:cubicBezTo>
                <a:cubicBezTo>
                  <a:pt x="4098" y="4069"/>
                  <a:pt x="4063" y="4495"/>
                  <a:pt x="3948" y="4483"/>
                </a:cubicBezTo>
                <a:cubicBezTo>
                  <a:pt x="3833" y="4472"/>
                  <a:pt x="3597" y="4368"/>
                  <a:pt x="3539" y="4472"/>
                </a:cubicBezTo>
                <a:cubicBezTo>
                  <a:pt x="3482" y="4569"/>
                  <a:pt x="3413" y="4368"/>
                  <a:pt x="3344" y="4276"/>
                </a:cubicBezTo>
                <a:cubicBezTo>
                  <a:pt x="3275" y="4184"/>
                  <a:pt x="2768" y="3885"/>
                  <a:pt x="2642" y="3666"/>
                </a:cubicBezTo>
                <a:cubicBezTo>
                  <a:pt x="2521" y="3453"/>
                  <a:pt x="2141" y="3303"/>
                  <a:pt x="2083" y="3004"/>
                </a:cubicBezTo>
                <a:cubicBezTo>
                  <a:pt x="2026" y="2705"/>
                  <a:pt x="1658" y="2147"/>
                  <a:pt x="1491" y="2112"/>
                </a:cubicBezTo>
                <a:cubicBezTo>
                  <a:pt x="1318" y="2078"/>
                  <a:pt x="1295" y="1358"/>
                  <a:pt x="1065" y="1335"/>
                </a:cubicBezTo>
                <a:cubicBezTo>
                  <a:pt x="835" y="1312"/>
                  <a:pt x="731" y="898"/>
                  <a:pt x="541" y="783"/>
                </a:cubicBezTo>
                <a:cubicBezTo>
                  <a:pt x="368" y="682"/>
                  <a:pt x="19" y="336"/>
                  <a:pt x="0" y="121"/>
                </a:cubicBezTo>
                <a:lnTo>
                  <a:pt x="0" y="87"/>
                </a:lnTo>
                <a:cubicBezTo>
                  <a:pt x="1" y="71"/>
                  <a:pt x="5" y="55"/>
                  <a:pt x="12" y="41"/>
                </a:cubicBezTo>
                <a:cubicBezTo>
                  <a:pt x="23" y="18"/>
                  <a:pt x="35" y="5"/>
                  <a:pt x="49" y="0"/>
                </a:cubicBezTo>
                <a:lnTo>
                  <a:pt x="78" y="0"/>
                </a:lnTo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8000">
                <a:schemeClr val="accent1">
                  <a:lumMod val="50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60927" tIns="30463" rIns="60927" bIns="30463" anchor="ctr"/>
          <a:lstStyle/>
          <a:p>
            <a:endParaRPr lang="en-US" sz="900"/>
          </a:p>
        </p:txBody>
      </p:sp>
      <p:sp>
        <p:nvSpPr>
          <p:cNvPr id="137" name="Freeform 27"/>
          <p:cNvSpPr>
            <a:spLocks noChangeArrowheads="1"/>
          </p:cNvSpPr>
          <p:nvPr/>
        </p:nvSpPr>
        <p:spPr bwMode="auto">
          <a:xfrm>
            <a:off x="10098903" y="4529746"/>
            <a:ext cx="245399" cy="349360"/>
          </a:xfrm>
          <a:custGeom>
            <a:avLst/>
            <a:gdLst>
              <a:gd name="T0" fmla="*/ 535 w 789"/>
              <a:gd name="T1" fmla="*/ 789 h 1124"/>
              <a:gd name="T2" fmla="*/ 385 w 789"/>
              <a:gd name="T3" fmla="*/ 1099 h 1124"/>
              <a:gd name="T4" fmla="*/ 178 w 789"/>
              <a:gd name="T5" fmla="*/ 253 h 1124"/>
              <a:gd name="T6" fmla="*/ 443 w 789"/>
              <a:gd name="T7" fmla="*/ 397 h 1124"/>
              <a:gd name="T8" fmla="*/ 673 w 789"/>
              <a:gd name="T9" fmla="*/ 501 h 1124"/>
              <a:gd name="T10" fmla="*/ 535 w 789"/>
              <a:gd name="T11" fmla="*/ 789 h 1124"/>
              <a:gd name="T12" fmla="*/ 535 w 789"/>
              <a:gd name="T13" fmla="*/ 789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9" h="1124">
                <a:moveTo>
                  <a:pt x="535" y="789"/>
                </a:moveTo>
                <a:cubicBezTo>
                  <a:pt x="282" y="766"/>
                  <a:pt x="512" y="1076"/>
                  <a:pt x="385" y="1099"/>
                </a:cubicBezTo>
                <a:cubicBezTo>
                  <a:pt x="241" y="1123"/>
                  <a:pt x="0" y="501"/>
                  <a:pt x="178" y="253"/>
                </a:cubicBezTo>
                <a:cubicBezTo>
                  <a:pt x="362" y="0"/>
                  <a:pt x="443" y="317"/>
                  <a:pt x="443" y="397"/>
                </a:cubicBezTo>
                <a:cubicBezTo>
                  <a:pt x="443" y="478"/>
                  <a:pt x="673" y="340"/>
                  <a:pt x="673" y="501"/>
                </a:cubicBezTo>
                <a:cubicBezTo>
                  <a:pt x="673" y="662"/>
                  <a:pt x="788" y="812"/>
                  <a:pt x="535" y="789"/>
                </a:cubicBezTo>
                <a:lnTo>
                  <a:pt x="535" y="789"/>
                </a:lnTo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8000">
                <a:schemeClr val="accent1">
                  <a:lumMod val="50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60927" tIns="30463" rIns="60927" bIns="30463" anchor="ctr"/>
          <a:lstStyle/>
          <a:p>
            <a:endParaRPr lang="en-US" sz="900"/>
          </a:p>
        </p:txBody>
      </p:sp>
      <p:sp>
        <p:nvSpPr>
          <p:cNvPr id="138" name="Freeform 28"/>
          <p:cNvSpPr>
            <a:spLocks noChangeArrowheads="1"/>
          </p:cNvSpPr>
          <p:nvPr/>
        </p:nvSpPr>
        <p:spPr bwMode="auto">
          <a:xfrm>
            <a:off x="9957695" y="5153113"/>
            <a:ext cx="190563" cy="153444"/>
          </a:xfrm>
          <a:custGeom>
            <a:avLst/>
            <a:gdLst>
              <a:gd name="T0" fmla="*/ 52 w 611"/>
              <a:gd name="T1" fmla="*/ 207 h 496"/>
              <a:gd name="T2" fmla="*/ 524 w 611"/>
              <a:gd name="T3" fmla="*/ 334 h 496"/>
              <a:gd name="T4" fmla="*/ 52 w 611"/>
              <a:gd name="T5" fmla="*/ 207 h 496"/>
              <a:gd name="T6" fmla="*/ 52 w 611"/>
              <a:gd name="T7" fmla="*/ 207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1" h="496">
                <a:moveTo>
                  <a:pt x="52" y="207"/>
                </a:moveTo>
                <a:cubicBezTo>
                  <a:pt x="0" y="0"/>
                  <a:pt x="610" y="178"/>
                  <a:pt x="524" y="334"/>
                </a:cubicBezTo>
                <a:cubicBezTo>
                  <a:pt x="432" y="495"/>
                  <a:pt x="98" y="391"/>
                  <a:pt x="52" y="207"/>
                </a:cubicBezTo>
                <a:lnTo>
                  <a:pt x="52" y="207"/>
                </a:lnTo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8000">
                <a:schemeClr val="accent1">
                  <a:lumMod val="50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60927" tIns="30463" rIns="60927" bIns="30463" anchor="ctr"/>
          <a:lstStyle/>
          <a:p>
            <a:endParaRPr lang="en-US" sz="900"/>
          </a:p>
        </p:txBody>
      </p:sp>
      <p:sp>
        <p:nvSpPr>
          <p:cNvPr id="139" name="Freeform 29"/>
          <p:cNvSpPr>
            <a:spLocks noChangeArrowheads="1"/>
          </p:cNvSpPr>
          <p:nvPr/>
        </p:nvSpPr>
        <p:spPr bwMode="auto">
          <a:xfrm>
            <a:off x="9196817" y="5805251"/>
            <a:ext cx="592251" cy="105493"/>
          </a:xfrm>
          <a:custGeom>
            <a:avLst/>
            <a:gdLst>
              <a:gd name="T0" fmla="*/ 1594 w 1906"/>
              <a:gd name="T1" fmla="*/ 46 h 341"/>
              <a:gd name="T2" fmla="*/ 1468 w 1906"/>
              <a:gd name="T3" fmla="*/ 156 h 341"/>
              <a:gd name="T4" fmla="*/ 679 w 1906"/>
              <a:gd name="T5" fmla="*/ 328 h 341"/>
              <a:gd name="T6" fmla="*/ 52 w 1906"/>
              <a:gd name="T7" fmla="*/ 213 h 341"/>
              <a:gd name="T8" fmla="*/ 771 w 1906"/>
              <a:gd name="T9" fmla="*/ 109 h 341"/>
              <a:gd name="T10" fmla="*/ 1594 w 1906"/>
              <a:gd name="T11" fmla="*/ 46 h 341"/>
              <a:gd name="T12" fmla="*/ 1594 w 1906"/>
              <a:gd name="T13" fmla="*/ 46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06" h="341">
                <a:moveTo>
                  <a:pt x="1594" y="46"/>
                </a:moveTo>
                <a:cubicBezTo>
                  <a:pt x="1905" y="86"/>
                  <a:pt x="1675" y="144"/>
                  <a:pt x="1468" y="156"/>
                </a:cubicBezTo>
                <a:cubicBezTo>
                  <a:pt x="1260" y="167"/>
                  <a:pt x="990" y="340"/>
                  <a:pt x="679" y="328"/>
                </a:cubicBezTo>
                <a:cubicBezTo>
                  <a:pt x="369" y="317"/>
                  <a:pt x="92" y="305"/>
                  <a:pt x="52" y="213"/>
                </a:cubicBezTo>
                <a:cubicBezTo>
                  <a:pt x="0" y="115"/>
                  <a:pt x="461" y="0"/>
                  <a:pt x="771" y="109"/>
                </a:cubicBezTo>
                <a:cubicBezTo>
                  <a:pt x="1076" y="225"/>
                  <a:pt x="1283" y="0"/>
                  <a:pt x="1594" y="46"/>
                </a:cubicBezTo>
                <a:lnTo>
                  <a:pt x="1594" y="46"/>
                </a:lnTo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8000">
                <a:schemeClr val="accent1">
                  <a:lumMod val="50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60927" tIns="30463" rIns="60927" bIns="30463" anchor="ctr"/>
          <a:lstStyle/>
          <a:p>
            <a:endParaRPr lang="en-US" sz="900"/>
          </a:p>
        </p:txBody>
      </p:sp>
      <p:sp>
        <p:nvSpPr>
          <p:cNvPr id="140" name="Freeform 30"/>
          <p:cNvSpPr>
            <a:spLocks noChangeArrowheads="1"/>
          </p:cNvSpPr>
          <p:nvPr/>
        </p:nvSpPr>
        <p:spPr bwMode="auto">
          <a:xfrm>
            <a:off x="10203095" y="5140784"/>
            <a:ext cx="372898" cy="149334"/>
          </a:xfrm>
          <a:custGeom>
            <a:avLst/>
            <a:gdLst>
              <a:gd name="T0" fmla="*/ 806 w 1198"/>
              <a:gd name="T1" fmla="*/ 92 h 479"/>
              <a:gd name="T2" fmla="*/ 1071 w 1198"/>
              <a:gd name="T3" fmla="*/ 478 h 479"/>
              <a:gd name="T4" fmla="*/ 582 w 1198"/>
              <a:gd name="T5" fmla="*/ 305 h 479"/>
              <a:gd name="T6" fmla="*/ 52 w 1198"/>
              <a:gd name="T7" fmla="*/ 231 h 479"/>
              <a:gd name="T8" fmla="*/ 806 w 1198"/>
              <a:gd name="T9" fmla="*/ 92 h 479"/>
              <a:gd name="T10" fmla="*/ 806 w 1198"/>
              <a:gd name="T11" fmla="*/ 92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98" h="479">
                <a:moveTo>
                  <a:pt x="806" y="92"/>
                </a:moveTo>
                <a:cubicBezTo>
                  <a:pt x="1105" y="184"/>
                  <a:pt x="1197" y="478"/>
                  <a:pt x="1071" y="478"/>
                </a:cubicBezTo>
                <a:cubicBezTo>
                  <a:pt x="944" y="478"/>
                  <a:pt x="818" y="305"/>
                  <a:pt x="582" y="305"/>
                </a:cubicBezTo>
                <a:cubicBezTo>
                  <a:pt x="340" y="305"/>
                  <a:pt x="98" y="363"/>
                  <a:pt x="52" y="231"/>
                </a:cubicBezTo>
                <a:cubicBezTo>
                  <a:pt x="0" y="75"/>
                  <a:pt x="513" y="0"/>
                  <a:pt x="806" y="92"/>
                </a:cubicBezTo>
                <a:lnTo>
                  <a:pt x="806" y="92"/>
                </a:lnTo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8000">
                <a:schemeClr val="accent1">
                  <a:lumMod val="50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60927" tIns="30463" rIns="60927" bIns="30463" anchor="ctr"/>
          <a:lstStyle/>
          <a:p>
            <a:endParaRPr lang="en-US" sz="900"/>
          </a:p>
        </p:txBody>
      </p:sp>
      <p:sp>
        <p:nvSpPr>
          <p:cNvPr id="141" name="Freeform 32"/>
          <p:cNvSpPr>
            <a:spLocks noChangeArrowheads="1"/>
          </p:cNvSpPr>
          <p:nvPr/>
        </p:nvSpPr>
        <p:spPr bwMode="auto">
          <a:xfrm>
            <a:off x="10565026" y="4831155"/>
            <a:ext cx="1228371" cy="1076852"/>
          </a:xfrm>
          <a:custGeom>
            <a:avLst/>
            <a:gdLst>
              <a:gd name="T0" fmla="*/ 2618 w 3949"/>
              <a:gd name="T1" fmla="*/ 558 h 3465"/>
              <a:gd name="T2" fmla="*/ 3948 w 3949"/>
              <a:gd name="T3" fmla="*/ 1024 h 3465"/>
              <a:gd name="T4" fmla="*/ 3948 w 3949"/>
              <a:gd name="T5" fmla="*/ 3464 h 3465"/>
              <a:gd name="T6" fmla="*/ 3533 w 3949"/>
              <a:gd name="T7" fmla="*/ 3148 h 3465"/>
              <a:gd name="T8" fmla="*/ 2641 w 3949"/>
              <a:gd name="T9" fmla="*/ 3194 h 3465"/>
              <a:gd name="T10" fmla="*/ 3010 w 3949"/>
              <a:gd name="T11" fmla="*/ 2883 h 3465"/>
              <a:gd name="T12" fmla="*/ 3021 w 3949"/>
              <a:gd name="T13" fmla="*/ 2538 h 3465"/>
              <a:gd name="T14" fmla="*/ 2803 w 3949"/>
              <a:gd name="T15" fmla="*/ 2095 h 3465"/>
              <a:gd name="T16" fmla="*/ 1715 w 3949"/>
              <a:gd name="T17" fmla="*/ 1715 h 3465"/>
              <a:gd name="T18" fmla="*/ 1375 w 3949"/>
              <a:gd name="T19" fmla="*/ 1531 h 3465"/>
              <a:gd name="T20" fmla="*/ 973 w 3949"/>
              <a:gd name="T21" fmla="*/ 1416 h 3465"/>
              <a:gd name="T22" fmla="*/ 708 w 3949"/>
              <a:gd name="T23" fmla="*/ 1416 h 3465"/>
              <a:gd name="T24" fmla="*/ 472 w 3949"/>
              <a:gd name="T25" fmla="*/ 1076 h 3465"/>
              <a:gd name="T26" fmla="*/ 696 w 3949"/>
              <a:gd name="T27" fmla="*/ 1018 h 3465"/>
              <a:gd name="T28" fmla="*/ 1030 w 3949"/>
              <a:gd name="T29" fmla="*/ 961 h 3465"/>
              <a:gd name="T30" fmla="*/ 1065 w 3949"/>
              <a:gd name="T31" fmla="*/ 846 h 3465"/>
              <a:gd name="T32" fmla="*/ 449 w 3949"/>
              <a:gd name="T33" fmla="*/ 811 h 3465"/>
              <a:gd name="T34" fmla="*/ 230 w 3949"/>
              <a:gd name="T35" fmla="*/ 547 h 3465"/>
              <a:gd name="T36" fmla="*/ 23 w 3949"/>
              <a:gd name="T37" fmla="*/ 443 h 3465"/>
              <a:gd name="T38" fmla="*/ 357 w 3949"/>
              <a:gd name="T39" fmla="*/ 196 h 3465"/>
              <a:gd name="T40" fmla="*/ 1237 w 3949"/>
              <a:gd name="T41" fmla="*/ 311 h 3465"/>
              <a:gd name="T42" fmla="*/ 1646 w 3949"/>
              <a:gd name="T43" fmla="*/ 1266 h 3465"/>
              <a:gd name="T44" fmla="*/ 2279 w 3949"/>
              <a:gd name="T45" fmla="*/ 869 h 3465"/>
              <a:gd name="T46" fmla="*/ 2618 w 3949"/>
              <a:gd name="T47" fmla="*/ 558 h 3465"/>
              <a:gd name="T48" fmla="*/ 2618 w 3949"/>
              <a:gd name="T49" fmla="*/ 558 h 3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49" h="3465">
                <a:moveTo>
                  <a:pt x="2618" y="558"/>
                </a:moveTo>
                <a:cubicBezTo>
                  <a:pt x="2762" y="552"/>
                  <a:pt x="3453" y="857"/>
                  <a:pt x="3948" y="1024"/>
                </a:cubicBezTo>
                <a:cubicBezTo>
                  <a:pt x="3948" y="1024"/>
                  <a:pt x="3948" y="1024"/>
                  <a:pt x="3948" y="3464"/>
                </a:cubicBezTo>
                <a:cubicBezTo>
                  <a:pt x="3746" y="3332"/>
                  <a:pt x="3643" y="3148"/>
                  <a:pt x="3533" y="3148"/>
                </a:cubicBezTo>
                <a:cubicBezTo>
                  <a:pt x="3378" y="3148"/>
                  <a:pt x="2699" y="3292"/>
                  <a:pt x="2641" y="3194"/>
                </a:cubicBezTo>
                <a:cubicBezTo>
                  <a:pt x="2584" y="3090"/>
                  <a:pt x="2803" y="2883"/>
                  <a:pt x="3010" y="2883"/>
                </a:cubicBezTo>
                <a:cubicBezTo>
                  <a:pt x="3217" y="2883"/>
                  <a:pt x="3171" y="2699"/>
                  <a:pt x="3021" y="2538"/>
                </a:cubicBezTo>
                <a:cubicBezTo>
                  <a:pt x="2872" y="2376"/>
                  <a:pt x="3033" y="2261"/>
                  <a:pt x="2803" y="2095"/>
                </a:cubicBezTo>
                <a:cubicBezTo>
                  <a:pt x="2572" y="1922"/>
                  <a:pt x="1980" y="1726"/>
                  <a:pt x="1715" y="1715"/>
                </a:cubicBezTo>
                <a:cubicBezTo>
                  <a:pt x="1456" y="1703"/>
                  <a:pt x="1634" y="1600"/>
                  <a:pt x="1375" y="1531"/>
                </a:cubicBezTo>
                <a:cubicBezTo>
                  <a:pt x="1111" y="1462"/>
                  <a:pt x="973" y="1266"/>
                  <a:pt x="973" y="1416"/>
                </a:cubicBezTo>
                <a:cubicBezTo>
                  <a:pt x="973" y="1565"/>
                  <a:pt x="708" y="1600"/>
                  <a:pt x="708" y="1416"/>
                </a:cubicBezTo>
                <a:cubicBezTo>
                  <a:pt x="708" y="1237"/>
                  <a:pt x="564" y="1156"/>
                  <a:pt x="472" y="1076"/>
                </a:cubicBezTo>
                <a:cubicBezTo>
                  <a:pt x="380" y="995"/>
                  <a:pt x="564" y="984"/>
                  <a:pt x="696" y="1018"/>
                </a:cubicBezTo>
                <a:cubicBezTo>
                  <a:pt x="834" y="1053"/>
                  <a:pt x="834" y="892"/>
                  <a:pt x="1030" y="961"/>
                </a:cubicBezTo>
                <a:cubicBezTo>
                  <a:pt x="1226" y="1030"/>
                  <a:pt x="1203" y="834"/>
                  <a:pt x="1065" y="846"/>
                </a:cubicBezTo>
                <a:cubicBezTo>
                  <a:pt x="927" y="857"/>
                  <a:pt x="518" y="961"/>
                  <a:pt x="449" y="811"/>
                </a:cubicBezTo>
                <a:cubicBezTo>
                  <a:pt x="380" y="662"/>
                  <a:pt x="380" y="547"/>
                  <a:pt x="230" y="547"/>
                </a:cubicBezTo>
                <a:cubicBezTo>
                  <a:pt x="80" y="547"/>
                  <a:pt x="0" y="593"/>
                  <a:pt x="23" y="443"/>
                </a:cubicBezTo>
                <a:cubicBezTo>
                  <a:pt x="46" y="288"/>
                  <a:pt x="288" y="385"/>
                  <a:pt x="357" y="196"/>
                </a:cubicBezTo>
                <a:cubicBezTo>
                  <a:pt x="426" y="0"/>
                  <a:pt x="1111" y="138"/>
                  <a:pt x="1237" y="311"/>
                </a:cubicBezTo>
                <a:cubicBezTo>
                  <a:pt x="1364" y="477"/>
                  <a:pt x="1375" y="1358"/>
                  <a:pt x="1646" y="1266"/>
                </a:cubicBezTo>
                <a:cubicBezTo>
                  <a:pt x="1922" y="1179"/>
                  <a:pt x="2129" y="869"/>
                  <a:pt x="2279" y="869"/>
                </a:cubicBezTo>
                <a:cubicBezTo>
                  <a:pt x="2429" y="869"/>
                  <a:pt x="2452" y="570"/>
                  <a:pt x="2618" y="558"/>
                </a:cubicBezTo>
                <a:lnTo>
                  <a:pt x="2618" y="558"/>
                </a:lnTo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8000">
                <a:schemeClr val="accent1">
                  <a:lumMod val="50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60927" tIns="30463" rIns="60927" bIns="30463" anchor="ctr"/>
          <a:lstStyle/>
          <a:p>
            <a:endParaRPr lang="en-US" sz="900"/>
          </a:p>
        </p:txBody>
      </p:sp>
      <p:sp>
        <p:nvSpPr>
          <p:cNvPr id="142" name="Freeform 33"/>
          <p:cNvSpPr>
            <a:spLocks noChangeArrowheads="1"/>
          </p:cNvSpPr>
          <p:nvPr/>
        </p:nvSpPr>
        <p:spPr bwMode="auto">
          <a:xfrm>
            <a:off x="9638263" y="5905265"/>
            <a:ext cx="239916" cy="169885"/>
          </a:xfrm>
          <a:custGeom>
            <a:avLst/>
            <a:gdLst>
              <a:gd name="T0" fmla="*/ 175 w 772"/>
              <a:gd name="T1" fmla="*/ 544 h 545"/>
              <a:gd name="T2" fmla="*/ 155 w 772"/>
              <a:gd name="T3" fmla="*/ 536 h 545"/>
              <a:gd name="T4" fmla="*/ 339 w 772"/>
              <a:gd name="T5" fmla="*/ 98 h 545"/>
              <a:gd name="T6" fmla="*/ 466 w 772"/>
              <a:gd name="T7" fmla="*/ 167 h 545"/>
              <a:gd name="T8" fmla="*/ 524 w 772"/>
              <a:gd name="T9" fmla="*/ 52 h 545"/>
              <a:gd name="T10" fmla="*/ 650 w 772"/>
              <a:gd name="T11" fmla="*/ 0 h 545"/>
              <a:gd name="T12" fmla="*/ 771 w 772"/>
              <a:gd name="T13" fmla="*/ 133 h 545"/>
              <a:gd name="T14" fmla="*/ 731 w 772"/>
              <a:gd name="T15" fmla="*/ 156 h 545"/>
              <a:gd name="T16" fmla="*/ 690 w 772"/>
              <a:gd name="T17" fmla="*/ 190 h 545"/>
              <a:gd name="T18" fmla="*/ 639 w 772"/>
              <a:gd name="T19" fmla="*/ 254 h 545"/>
              <a:gd name="T20" fmla="*/ 277 w 772"/>
              <a:gd name="T21" fmla="*/ 544 h 545"/>
              <a:gd name="T22" fmla="*/ 175 w 772"/>
              <a:gd name="T23" fmla="*/ 544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72" h="545">
                <a:moveTo>
                  <a:pt x="175" y="544"/>
                </a:moveTo>
                <a:cubicBezTo>
                  <a:pt x="168" y="542"/>
                  <a:pt x="162" y="539"/>
                  <a:pt x="155" y="536"/>
                </a:cubicBezTo>
                <a:cubicBezTo>
                  <a:pt x="0" y="449"/>
                  <a:pt x="121" y="185"/>
                  <a:pt x="339" y="98"/>
                </a:cubicBezTo>
                <a:cubicBezTo>
                  <a:pt x="380" y="138"/>
                  <a:pt x="432" y="190"/>
                  <a:pt x="466" y="167"/>
                </a:cubicBezTo>
                <a:cubicBezTo>
                  <a:pt x="489" y="144"/>
                  <a:pt x="506" y="98"/>
                  <a:pt x="524" y="52"/>
                </a:cubicBezTo>
                <a:cubicBezTo>
                  <a:pt x="570" y="46"/>
                  <a:pt x="610" y="23"/>
                  <a:pt x="650" y="0"/>
                </a:cubicBezTo>
                <a:cubicBezTo>
                  <a:pt x="690" y="29"/>
                  <a:pt x="737" y="81"/>
                  <a:pt x="771" y="133"/>
                </a:cubicBezTo>
                <a:cubicBezTo>
                  <a:pt x="754" y="138"/>
                  <a:pt x="742" y="150"/>
                  <a:pt x="731" y="156"/>
                </a:cubicBezTo>
                <a:cubicBezTo>
                  <a:pt x="713" y="167"/>
                  <a:pt x="702" y="179"/>
                  <a:pt x="690" y="190"/>
                </a:cubicBezTo>
                <a:cubicBezTo>
                  <a:pt x="679" y="208"/>
                  <a:pt x="662" y="231"/>
                  <a:pt x="639" y="254"/>
                </a:cubicBezTo>
                <a:cubicBezTo>
                  <a:pt x="549" y="366"/>
                  <a:pt x="406" y="510"/>
                  <a:pt x="277" y="544"/>
                </a:cubicBezTo>
                <a:lnTo>
                  <a:pt x="175" y="544"/>
                </a:lnTo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8000">
                <a:schemeClr val="accent1">
                  <a:lumMod val="50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60927" tIns="30463" rIns="60927" bIns="30463" anchor="ctr"/>
          <a:lstStyle/>
          <a:p>
            <a:endParaRPr lang="en-US" sz="900"/>
          </a:p>
        </p:txBody>
      </p:sp>
      <p:sp>
        <p:nvSpPr>
          <p:cNvPr id="143" name="Freeform 35"/>
          <p:cNvSpPr>
            <a:spLocks noChangeArrowheads="1"/>
          </p:cNvSpPr>
          <p:nvPr/>
        </p:nvSpPr>
        <p:spPr bwMode="auto">
          <a:xfrm>
            <a:off x="9093996" y="5950476"/>
            <a:ext cx="244030" cy="124674"/>
          </a:xfrm>
          <a:custGeom>
            <a:avLst/>
            <a:gdLst>
              <a:gd name="T0" fmla="*/ 634 w 784"/>
              <a:gd name="T1" fmla="*/ 400 h 401"/>
              <a:gd name="T2" fmla="*/ 420 w 784"/>
              <a:gd name="T3" fmla="*/ 288 h 401"/>
              <a:gd name="T4" fmla="*/ 75 w 784"/>
              <a:gd name="T5" fmla="*/ 115 h 401"/>
              <a:gd name="T6" fmla="*/ 783 w 784"/>
              <a:gd name="T7" fmla="*/ 311 h 401"/>
              <a:gd name="T8" fmla="*/ 737 w 784"/>
              <a:gd name="T9" fmla="*/ 400 h 401"/>
              <a:gd name="T10" fmla="*/ 634 w 784"/>
              <a:gd name="T11" fmla="*/ 40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4" h="401">
                <a:moveTo>
                  <a:pt x="634" y="400"/>
                </a:moveTo>
                <a:cubicBezTo>
                  <a:pt x="552" y="379"/>
                  <a:pt x="459" y="323"/>
                  <a:pt x="420" y="288"/>
                </a:cubicBezTo>
                <a:cubicBezTo>
                  <a:pt x="340" y="219"/>
                  <a:pt x="144" y="219"/>
                  <a:pt x="75" y="115"/>
                </a:cubicBezTo>
                <a:cubicBezTo>
                  <a:pt x="0" y="0"/>
                  <a:pt x="783" y="115"/>
                  <a:pt x="783" y="311"/>
                </a:cubicBezTo>
                <a:cubicBezTo>
                  <a:pt x="783" y="360"/>
                  <a:pt x="765" y="388"/>
                  <a:pt x="737" y="400"/>
                </a:cubicBezTo>
                <a:lnTo>
                  <a:pt x="634" y="400"/>
                </a:lnTo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8000">
                <a:schemeClr val="accent1">
                  <a:lumMod val="50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60927" tIns="30463" rIns="60927" bIns="30463" anchor="ctr"/>
          <a:lstStyle/>
          <a:p>
            <a:endParaRPr lang="en-US" sz="900"/>
          </a:p>
        </p:txBody>
      </p:sp>
      <p:sp>
        <p:nvSpPr>
          <p:cNvPr id="144" name="Freeform 36"/>
          <p:cNvSpPr>
            <a:spLocks noChangeArrowheads="1"/>
          </p:cNvSpPr>
          <p:nvPr/>
        </p:nvSpPr>
        <p:spPr bwMode="auto">
          <a:xfrm>
            <a:off x="8748516" y="5780590"/>
            <a:ext cx="390722" cy="180845"/>
          </a:xfrm>
          <a:custGeom>
            <a:avLst/>
            <a:gdLst>
              <a:gd name="T0" fmla="*/ 610 w 1255"/>
              <a:gd name="T1" fmla="*/ 103 h 582"/>
              <a:gd name="T2" fmla="*/ 1185 w 1255"/>
              <a:gd name="T3" fmla="*/ 282 h 582"/>
              <a:gd name="T4" fmla="*/ 633 w 1255"/>
              <a:gd name="T5" fmla="*/ 443 h 582"/>
              <a:gd name="T6" fmla="*/ 74 w 1255"/>
              <a:gd name="T7" fmla="*/ 351 h 582"/>
              <a:gd name="T8" fmla="*/ 259 w 1255"/>
              <a:gd name="T9" fmla="*/ 149 h 582"/>
              <a:gd name="T10" fmla="*/ 610 w 1255"/>
              <a:gd name="T11" fmla="*/ 103 h 582"/>
              <a:gd name="T12" fmla="*/ 610 w 1255"/>
              <a:gd name="T13" fmla="*/ 103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55" h="582">
                <a:moveTo>
                  <a:pt x="610" y="103"/>
                </a:moveTo>
                <a:cubicBezTo>
                  <a:pt x="656" y="0"/>
                  <a:pt x="1254" y="138"/>
                  <a:pt x="1185" y="282"/>
                </a:cubicBezTo>
                <a:cubicBezTo>
                  <a:pt x="1116" y="431"/>
                  <a:pt x="920" y="305"/>
                  <a:pt x="633" y="443"/>
                </a:cubicBezTo>
                <a:cubicBezTo>
                  <a:pt x="351" y="581"/>
                  <a:pt x="109" y="397"/>
                  <a:pt x="74" y="351"/>
                </a:cubicBezTo>
                <a:cubicBezTo>
                  <a:pt x="0" y="253"/>
                  <a:pt x="144" y="69"/>
                  <a:pt x="259" y="149"/>
                </a:cubicBezTo>
                <a:cubicBezTo>
                  <a:pt x="374" y="224"/>
                  <a:pt x="564" y="201"/>
                  <a:pt x="610" y="103"/>
                </a:cubicBezTo>
                <a:lnTo>
                  <a:pt x="610" y="103"/>
                </a:lnTo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8000">
                <a:schemeClr val="accent1">
                  <a:lumMod val="50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60927" tIns="30463" rIns="60927" bIns="30463" anchor="ctr"/>
          <a:lstStyle/>
          <a:p>
            <a:endParaRPr lang="en-US" sz="900"/>
          </a:p>
        </p:txBody>
      </p:sp>
      <p:sp>
        <p:nvSpPr>
          <p:cNvPr id="145" name="Freeform 12"/>
          <p:cNvSpPr>
            <a:spLocks noChangeArrowheads="1"/>
          </p:cNvSpPr>
          <p:nvPr/>
        </p:nvSpPr>
        <p:spPr bwMode="auto">
          <a:xfrm>
            <a:off x="7984897" y="3996800"/>
            <a:ext cx="1168050" cy="704200"/>
          </a:xfrm>
          <a:custGeom>
            <a:avLst/>
            <a:gdLst>
              <a:gd name="T0" fmla="*/ 3757 w 3758"/>
              <a:gd name="T1" fmla="*/ 616 h 2267"/>
              <a:gd name="T2" fmla="*/ 3401 w 3758"/>
              <a:gd name="T3" fmla="*/ 766 h 2267"/>
              <a:gd name="T4" fmla="*/ 3159 w 3758"/>
              <a:gd name="T5" fmla="*/ 996 h 2267"/>
              <a:gd name="T6" fmla="*/ 2980 w 3758"/>
              <a:gd name="T7" fmla="*/ 938 h 2267"/>
              <a:gd name="T8" fmla="*/ 2383 w 3758"/>
              <a:gd name="T9" fmla="*/ 1186 h 2267"/>
              <a:gd name="T10" fmla="*/ 2153 w 3758"/>
              <a:gd name="T11" fmla="*/ 1531 h 2267"/>
              <a:gd name="T12" fmla="*/ 2037 w 3758"/>
              <a:gd name="T13" fmla="*/ 1899 h 2267"/>
              <a:gd name="T14" fmla="*/ 1698 w 3758"/>
              <a:gd name="T15" fmla="*/ 2124 h 2267"/>
              <a:gd name="T16" fmla="*/ 1330 w 3758"/>
              <a:gd name="T17" fmla="*/ 2055 h 2267"/>
              <a:gd name="T18" fmla="*/ 944 w 3758"/>
              <a:gd name="T19" fmla="*/ 2216 h 2267"/>
              <a:gd name="T20" fmla="*/ 438 w 3758"/>
              <a:gd name="T21" fmla="*/ 2262 h 2267"/>
              <a:gd name="T22" fmla="*/ 432 w 3758"/>
              <a:gd name="T23" fmla="*/ 2266 h 2267"/>
              <a:gd name="T24" fmla="*/ 361 w 3758"/>
              <a:gd name="T25" fmla="*/ 2266 h 2267"/>
              <a:gd name="T26" fmla="*/ 115 w 3758"/>
              <a:gd name="T27" fmla="*/ 2101 h 2267"/>
              <a:gd name="T28" fmla="*/ 0 w 3758"/>
              <a:gd name="T29" fmla="*/ 1853 h 2267"/>
              <a:gd name="T30" fmla="*/ 576 w 3758"/>
              <a:gd name="T31" fmla="*/ 1997 h 2267"/>
              <a:gd name="T32" fmla="*/ 829 w 3758"/>
              <a:gd name="T33" fmla="*/ 1508 h 2267"/>
              <a:gd name="T34" fmla="*/ 1387 w 3758"/>
              <a:gd name="T35" fmla="*/ 1335 h 2267"/>
              <a:gd name="T36" fmla="*/ 1732 w 3758"/>
              <a:gd name="T37" fmla="*/ 800 h 2267"/>
              <a:gd name="T38" fmla="*/ 1738 w 3758"/>
              <a:gd name="T39" fmla="*/ 800 h 2267"/>
              <a:gd name="T40" fmla="*/ 1951 w 3758"/>
              <a:gd name="T41" fmla="*/ 1071 h 2267"/>
              <a:gd name="T42" fmla="*/ 2199 w 3758"/>
              <a:gd name="T43" fmla="*/ 984 h 2267"/>
              <a:gd name="T44" fmla="*/ 2199 w 3758"/>
              <a:gd name="T45" fmla="*/ 754 h 2267"/>
              <a:gd name="T46" fmla="*/ 2279 w 3758"/>
              <a:gd name="T47" fmla="*/ 651 h 2267"/>
              <a:gd name="T48" fmla="*/ 2485 w 3758"/>
              <a:gd name="T49" fmla="*/ 386 h 2267"/>
              <a:gd name="T50" fmla="*/ 2796 w 3758"/>
              <a:gd name="T51" fmla="*/ 0 h 2267"/>
              <a:gd name="T52" fmla="*/ 3147 w 3758"/>
              <a:gd name="T53" fmla="*/ 294 h 2267"/>
              <a:gd name="T54" fmla="*/ 3493 w 3758"/>
              <a:gd name="T55" fmla="*/ 386 h 2267"/>
              <a:gd name="T56" fmla="*/ 3757 w 3758"/>
              <a:gd name="T57" fmla="*/ 537 h 2267"/>
              <a:gd name="T58" fmla="*/ 3757 w 3758"/>
              <a:gd name="T59" fmla="*/ 616 h 2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758" h="2267">
                <a:moveTo>
                  <a:pt x="3757" y="616"/>
                </a:moveTo>
                <a:cubicBezTo>
                  <a:pt x="3711" y="754"/>
                  <a:pt x="3297" y="674"/>
                  <a:pt x="3401" y="766"/>
                </a:cubicBezTo>
                <a:cubicBezTo>
                  <a:pt x="3493" y="846"/>
                  <a:pt x="3297" y="933"/>
                  <a:pt x="3159" y="996"/>
                </a:cubicBezTo>
                <a:cubicBezTo>
                  <a:pt x="3084" y="961"/>
                  <a:pt x="3021" y="938"/>
                  <a:pt x="2980" y="938"/>
                </a:cubicBezTo>
                <a:cubicBezTo>
                  <a:pt x="2796" y="938"/>
                  <a:pt x="2360" y="892"/>
                  <a:pt x="2383" y="1186"/>
                </a:cubicBezTo>
                <a:cubicBezTo>
                  <a:pt x="2406" y="1485"/>
                  <a:pt x="2130" y="1370"/>
                  <a:pt x="2153" y="1531"/>
                </a:cubicBezTo>
                <a:cubicBezTo>
                  <a:pt x="2176" y="1692"/>
                  <a:pt x="2015" y="1692"/>
                  <a:pt x="2037" y="1899"/>
                </a:cubicBezTo>
                <a:cubicBezTo>
                  <a:pt x="2061" y="2101"/>
                  <a:pt x="1928" y="2009"/>
                  <a:pt x="1698" y="2124"/>
                </a:cubicBezTo>
                <a:cubicBezTo>
                  <a:pt x="1468" y="2239"/>
                  <a:pt x="1560" y="2055"/>
                  <a:pt x="1330" y="2055"/>
                </a:cubicBezTo>
                <a:cubicBezTo>
                  <a:pt x="1100" y="2055"/>
                  <a:pt x="1077" y="2170"/>
                  <a:pt x="944" y="2216"/>
                </a:cubicBezTo>
                <a:cubicBezTo>
                  <a:pt x="806" y="2262"/>
                  <a:pt x="530" y="2193"/>
                  <a:pt x="438" y="2262"/>
                </a:cubicBezTo>
                <a:cubicBezTo>
                  <a:pt x="436" y="2264"/>
                  <a:pt x="434" y="2265"/>
                  <a:pt x="432" y="2266"/>
                </a:cubicBezTo>
                <a:lnTo>
                  <a:pt x="361" y="2266"/>
                </a:lnTo>
                <a:cubicBezTo>
                  <a:pt x="279" y="2231"/>
                  <a:pt x="184" y="2101"/>
                  <a:pt x="115" y="2101"/>
                </a:cubicBezTo>
                <a:cubicBezTo>
                  <a:pt x="69" y="2101"/>
                  <a:pt x="29" y="1980"/>
                  <a:pt x="0" y="1853"/>
                </a:cubicBezTo>
                <a:cubicBezTo>
                  <a:pt x="173" y="1888"/>
                  <a:pt x="512" y="2135"/>
                  <a:pt x="576" y="1997"/>
                </a:cubicBezTo>
                <a:cubicBezTo>
                  <a:pt x="645" y="1853"/>
                  <a:pt x="518" y="1531"/>
                  <a:pt x="829" y="1508"/>
                </a:cubicBezTo>
                <a:cubicBezTo>
                  <a:pt x="1134" y="1485"/>
                  <a:pt x="1341" y="1554"/>
                  <a:pt x="1387" y="1335"/>
                </a:cubicBezTo>
                <a:cubicBezTo>
                  <a:pt x="1433" y="1117"/>
                  <a:pt x="1640" y="800"/>
                  <a:pt x="1732" y="800"/>
                </a:cubicBezTo>
                <a:lnTo>
                  <a:pt x="1738" y="800"/>
                </a:lnTo>
                <a:cubicBezTo>
                  <a:pt x="1825" y="956"/>
                  <a:pt x="1900" y="1071"/>
                  <a:pt x="1951" y="1071"/>
                </a:cubicBezTo>
                <a:cubicBezTo>
                  <a:pt x="2084" y="1071"/>
                  <a:pt x="2107" y="961"/>
                  <a:pt x="2199" y="984"/>
                </a:cubicBezTo>
                <a:cubicBezTo>
                  <a:pt x="2251" y="996"/>
                  <a:pt x="2233" y="892"/>
                  <a:pt x="2199" y="754"/>
                </a:cubicBezTo>
                <a:cubicBezTo>
                  <a:pt x="2251" y="743"/>
                  <a:pt x="2291" y="714"/>
                  <a:pt x="2279" y="651"/>
                </a:cubicBezTo>
                <a:cubicBezTo>
                  <a:pt x="2256" y="490"/>
                  <a:pt x="2474" y="501"/>
                  <a:pt x="2485" y="386"/>
                </a:cubicBezTo>
                <a:cubicBezTo>
                  <a:pt x="2497" y="271"/>
                  <a:pt x="2658" y="0"/>
                  <a:pt x="2796" y="0"/>
                </a:cubicBezTo>
                <a:cubicBezTo>
                  <a:pt x="2934" y="0"/>
                  <a:pt x="3147" y="190"/>
                  <a:pt x="3147" y="294"/>
                </a:cubicBezTo>
                <a:cubicBezTo>
                  <a:pt x="3147" y="397"/>
                  <a:pt x="3389" y="409"/>
                  <a:pt x="3493" y="386"/>
                </a:cubicBezTo>
                <a:cubicBezTo>
                  <a:pt x="3576" y="368"/>
                  <a:pt x="3725" y="438"/>
                  <a:pt x="3757" y="537"/>
                </a:cubicBezTo>
                <a:lnTo>
                  <a:pt x="3757" y="616"/>
                </a:lnTo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8000">
                <a:schemeClr val="accent1">
                  <a:lumMod val="50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60927" tIns="30463" rIns="60927" bIns="30463" anchor="ctr"/>
          <a:lstStyle/>
          <a:p>
            <a:endParaRPr lang="en-US" sz="900"/>
          </a:p>
        </p:txBody>
      </p:sp>
      <p:sp>
        <p:nvSpPr>
          <p:cNvPr id="146" name="Freeform 34"/>
          <p:cNvSpPr>
            <a:spLocks noChangeArrowheads="1"/>
          </p:cNvSpPr>
          <p:nvPr/>
        </p:nvSpPr>
        <p:spPr bwMode="auto">
          <a:xfrm>
            <a:off x="7849173" y="4273549"/>
            <a:ext cx="1279097" cy="1054930"/>
          </a:xfrm>
          <a:custGeom>
            <a:avLst/>
            <a:gdLst>
              <a:gd name="T0" fmla="*/ 3222 w 4115"/>
              <a:gd name="T1" fmla="*/ 2308 h 3397"/>
              <a:gd name="T2" fmla="*/ 2922 w 4115"/>
              <a:gd name="T3" fmla="*/ 3166 h 3397"/>
              <a:gd name="T4" fmla="*/ 2365 w 4115"/>
              <a:gd name="T5" fmla="*/ 3258 h 3397"/>
              <a:gd name="T6" fmla="*/ 1870 w 4115"/>
              <a:gd name="T7" fmla="*/ 3033 h 3397"/>
              <a:gd name="T8" fmla="*/ 1358 w 4115"/>
              <a:gd name="T9" fmla="*/ 3085 h 3397"/>
              <a:gd name="T10" fmla="*/ 1047 w 4115"/>
              <a:gd name="T11" fmla="*/ 2941 h 3397"/>
              <a:gd name="T12" fmla="*/ 679 w 4115"/>
              <a:gd name="T13" fmla="*/ 2423 h 3397"/>
              <a:gd name="T14" fmla="*/ 351 w 4115"/>
              <a:gd name="T15" fmla="*/ 2038 h 3397"/>
              <a:gd name="T16" fmla="*/ 144 w 4115"/>
              <a:gd name="T17" fmla="*/ 1497 h 3397"/>
              <a:gd name="T18" fmla="*/ 397 w 4115"/>
              <a:gd name="T19" fmla="*/ 961 h 3397"/>
              <a:gd name="T20" fmla="*/ 437 w 4115"/>
              <a:gd name="T21" fmla="*/ 961 h 3397"/>
              <a:gd name="T22" fmla="*/ 552 w 4115"/>
              <a:gd name="T23" fmla="*/ 1209 h 3397"/>
              <a:gd name="T24" fmla="*/ 875 w 4115"/>
              <a:gd name="T25" fmla="*/ 1370 h 3397"/>
              <a:gd name="T26" fmla="*/ 1381 w 4115"/>
              <a:gd name="T27" fmla="*/ 1324 h 3397"/>
              <a:gd name="T28" fmla="*/ 1767 w 4115"/>
              <a:gd name="T29" fmla="*/ 1163 h 3397"/>
              <a:gd name="T30" fmla="*/ 2135 w 4115"/>
              <a:gd name="T31" fmla="*/ 1232 h 3397"/>
              <a:gd name="T32" fmla="*/ 2474 w 4115"/>
              <a:gd name="T33" fmla="*/ 1007 h 3397"/>
              <a:gd name="T34" fmla="*/ 2590 w 4115"/>
              <a:gd name="T35" fmla="*/ 639 h 3397"/>
              <a:gd name="T36" fmla="*/ 2820 w 4115"/>
              <a:gd name="T37" fmla="*/ 294 h 3397"/>
              <a:gd name="T38" fmla="*/ 3417 w 4115"/>
              <a:gd name="T39" fmla="*/ 46 h 3397"/>
              <a:gd name="T40" fmla="*/ 3596 w 4115"/>
              <a:gd name="T41" fmla="*/ 104 h 3397"/>
              <a:gd name="T42" fmla="*/ 3538 w 4115"/>
              <a:gd name="T43" fmla="*/ 133 h 3397"/>
              <a:gd name="T44" fmla="*/ 3515 w 4115"/>
              <a:gd name="T45" fmla="*/ 420 h 3397"/>
              <a:gd name="T46" fmla="*/ 3642 w 4115"/>
              <a:gd name="T47" fmla="*/ 766 h 3397"/>
              <a:gd name="T48" fmla="*/ 3768 w 4115"/>
              <a:gd name="T49" fmla="*/ 1076 h 3397"/>
              <a:gd name="T50" fmla="*/ 4033 w 4115"/>
              <a:gd name="T51" fmla="*/ 1381 h 3397"/>
              <a:gd name="T52" fmla="*/ 3446 w 4115"/>
              <a:gd name="T53" fmla="*/ 1715 h 3397"/>
              <a:gd name="T54" fmla="*/ 3222 w 4115"/>
              <a:gd name="T55" fmla="*/ 2308 h 3397"/>
              <a:gd name="T56" fmla="*/ 3222 w 4115"/>
              <a:gd name="T57" fmla="*/ 2308 h 3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115" h="3397">
                <a:moveTo>
                  <a:pt x="3222" y="2308"/>
                </a:moveTo>
                <a:cubicBezTo>
                  <a:pt x="3015" y="2435"/>
                  <a:pt x="3141" y="3085"/>
                  <a:pt x="2922" y="3166"/>
                </a:cubicBezTo>
                <a:cubicBezTo>
                  <a:pt x="2705" y="3246"/>
                  <a:pt x="2388" y="3396"/>
                  <a:pt x="2365" y="3258"/>
                </a:cubicBezTo>
                <a:cubicBezTo>
                  <a:pt x="2342" y="3119"/>
                  <a:pt x="1985" y="3056"/>
                  <a:pt x="1870" y="3033"/>
                </a:cubicBezTo>
                <a:cubicBezTo>
                  <a:pt x="1755" y="3010"/>
                  <a:pt x="1404" y="3189"/>
                  <a:pt x="1358" y="3085"/>
                </a:cubicBezTo>
                <a:cubicBezTo>
                  <a:pt x="1312" y="2987"/>
                  <a:pt x="1197" y="2837"/>
                  <a:pt x="1047" y="2941"/>
                </a:cubicBezTo>
                <a:cubicBezTo>
                  <a:pt x="898" y="3039"/>
                  <a:pt x="679" y="2665"/>
                  <a:pt x="679" y="2423"/>
                </a:cubicBezTo>
                <a:cubicBezTo>
                  <a:pt x="679" y="2181"/>
                  <a:pt x="432" y="2158"/>
                  <a:pt x="351" y="2038"/>
                </a:cubicBezTo>
                <a:cubicBezTo>
                  <a:pt x="270" y="1911"/>
                  <a:pt x="316" y="1658"/>
                  <a:pt x="144" y="1497"/>
                </a:cubicBezTo>
                <a:cubicBezTo>
                  <a:pt x="0" y="1364"/>
                  <a:pt x="247" y="973"/>
                  <a:pt x="397" y="961"/>
                </a:cubicBezTo>
                <a:cubicBezTo>
                  <a:pt x="409" y="956"/>
                  <a:pt x="420" y="961"/>
                  <a:pt x="437" y="961"/>
                </a:cubicBezTo>
                <a:cubicBezTo>
                  <a:pt x="466" y="1088"/>
                  <a:pt x="506" y="1209"/>
                  <a:pt x="552" y="1209"/>
                </a:cubicBezTo>
                <a:cubicBezTo>
                  <a:pt x="644" y="1209"/>
                  <a:pt x="783" y="1439"/>
                  <a:pt x="875" y="1370"/>
                </a:cubicBezTo>
                <a:cubicBezTo>
                  <a:pt x="967" y="1301"/>
                  <a:pt x="1243" y="1370"/>
                  <a:pt x="1381" y="1324"/>
                </a:cubicBezTo>
                <a:cubicBezTo>
                  <a:pt x="1514" y="1278"/>
                  <a:pt x="1537" y="1163"/>
                  <a:pt x="1767" y="1163"/>
                </a:cubicBezTo>
                <a:cubicBezTo>
                  <a:pt x="1997" y="1163"/>
                  <a:pt x="1905" y="1347"/>
                  <a:pt x="2135" y="1232"/>
                </a:cubicBezTo>
                <a:cubicBezTo>
                  <a:pt x="2365" y="1117"/>
                  <a:pt x="2498" y="1209"/>
                  <a:pt x="2474" y="1007"/>
                </a:cubicBezTo>
                <a:cubicBezTo>
                  <a:pt x="2452" y="800"/>
                  <a:pt x="2613" y="800"/>
                  <a:pt x="2590" y="639"/>
                </a:cubicBezTo>
                <a:cubicBezTo>
                  <a:pt x="2567" y="478"/>
                  <a:pt x="2843" y="593"/>
                  <a:pt x="2820" y="294"/>
                </a:cubicBezTo>
                <a:cubicBezTo>
                  <a:pt x="2797" y="0"/>
                  <a:pt x="3233" y="46"/>
                  <a:pt x="3417" y="46"/>
                </a:cubicBezTo>
                <a:cubicBezTo>
                  <a:pt x="3458" y="46"/>
                  <a:pt x="3521" y="69"/>
                  <a:pt x="3596" y="104"/>
                </a:cubicBezTo>
                <a:cubicBezTo>
                  <a:pt x="3579" y="115"/>
                  <a:pt x="3556" y="127"/>
                  <a:pt x="3538" y="133"/>
                </a:cubicBezTo>
                <a:cubicBezTo>
                  <a:pt x="3417" y="202"/>
                  <a:pt x="3665" y="409"/>
                  <a:pt x="3515" y="420"/>
                </a:cubicBezTo>
                <a:cubicBezTo>
                  <a:pt x="3371" y="432"/>
                  <a:pt x="3538" y="674"/>
                  <a:pt x="3642" y="766"/>
                </a:cubicBezTo>
                <a:cubicBezTo>
                  <a:pt x="3745" y="858"/>
                  <a:pt x="3619" y="1007"/>
                  <a:pt x="3768" y="1076"/>
                </a:cubicBezTo>
                <a:cubicBezTo>
                  <a:pt x="3918" y="1140"/>
                  <a:pt x="4114" y="1289"/>
                  <a:pt x="4033" y="1381"/>
                </a:cubicBezTo>
                <a:cubicBezTo>
                  <a:pt x="3953" y="1474"/>
                  <a:pt x="3429" y="1485"/>
                  <a:pt x="3446" y="1715"/>
                </a:cubicBezTo>
                <a:cubicBezTo>
                  <a:pt x="3469" y="1946"/>
                  <a:pt x="3429" y="2181"/>
                  <a:pt x="3222" y="2308"/>
                </a:cubicBezTo>
                <a:lnTo>
                  <a:pt x="3222" y="2308"/>
                </a:lnTo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8000">
                <a:schemeClr val="accent1">
                  <a:lumMod val="50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60927" tIns="30463" rIns="60927" bIns="30463" anchor="ctr"/>
          <a:lstStyle/>
          <a:p>
            <a:endParaRPr lang="en-US" sz="900"/>
          </a:p>
        </p:txBody>
      </p:sp>
      <p:sp>
        <p:nvSpPr>
          <p:cNvPr id="147" name="Freeform 31"/>
          <p:cNvSpPr>
            <a:spLocks noChangeArrowheads="1"/>
          </p:cNvSpPr>
          <p:nvPr/>
        </p:nvSpPr>
        <p:spPr bwMode="auto">
          <a:xfrm>
            <a:off x="7488613" y="5496993"/>
            <a:ext cx="1283210" cy="411012"/>
          </a:xfrm>
          <a:custGeom>
            <a:avLst/>
            <a:gdLst>
              <a:gd name="T0" fmla="*/ 3511 w 4126"/>
              <a:gd name="T1" fmla="*/ 915 h 1324"/>
              <a:gd name="T2" fmla="*/ 3896 w 4126"/>
              <a:gd name="T3" fmla="*/ 1151 h 1324"/>
              <a:gd name="T4" fmla="*/ 3442 w 4126"/>
              <a:gd name="T5" fmla="*/ 1139 h 1324"/>
              <a:gd name="T6" fmla="*/ 2924 w 4126"/>
              <a:gd name="T7" fmla="*/ 1116 h 1324"/>
              <a:gd name="T8" fmla="*/ 1963 w 4126"/>
              <a:gd name="T9" fmla="*/ 961 h 1324"/>
              <a:gd name="T10" fmla="*/ 1232 w 4126"/>
              <a:gd name="T11" fmla="*/ 777 h 1324"/>
              <a:gd name="T12" fmla="*/ 547 w 4126"/>
              <a:gd name="T13" fmla="*/ 719 h 1324"/>
              <a:gd name="T14" fmla="*/ 340 w 4126"/>
              <a:gd name="T15" fmla="*/ 500 h 1324"/>
              <a:gd name="T16" fmla="*/ 52 w 4126"/>
              <a:gd name="T17" fmla="*/ 443 h 1324"/>
              <a:gd name="T18" fmla="*/ 236 w 4126"/>
              <a:gd name="T19" fmla="*/ 212 h 1324"/>
              <a:gd name="T20" fmla="*/ 1140 w 4126"/>
              <a:gd name="T21" fmla="*/ 258 h 1324"/>
              <a:gd name="T22" fmla="*/ 1963 w 4126"/>
              <a:gd name="T23" fmla="*/ 443 h 1324"/>
              <a:gd name="T24" fmla="*/ 2763 w 4126"/>
              <a:gd name="T25" fmla="*/ 535 h 1324"/>
              <a:gd name="T26" fmla="*/ 3223 w 4126"/>
              <a:gd name="T27" fmla="*/ 546 h 1324"/>
              <a:gd name="T28" fmla="*/ 2832 w 4126"/>
              <a:gd name="T29" fmla="*/ 811 h 1324"/>
              <a:gd name="T30" fmla="*/ 3511 w 4126"/>
              <a:gd name="T31" fmla="*/ 915 h 1324"/>
              <a:gd name="T32" fmla="*/ 3511 w 4126"/>
              <a:gd name="T33" fmla="*/ 915 h 1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26" h="1324">
                <a:moveTo>
                  <a:pt x="3511" y="915"/>
                </a:moveTo>
                <a:cubicBezTo>
                  <a:pt x="3522" y="1053"/>
                  <a:pt x="4125" y="984"/>
                  <a:pt x="3896" y="1151"/>
                </a:cubicBezTo>
                <a:cubicBezTo>
                  <a:pt x="3666" y="1323"/>
                  <a:pt x="3522" y="1030"/>
                  <a:pt x="3442" y="1139"/>
                </a:cubicBezTo>
                <a:cubicBezTo>
                  <a:pt x="3361" y="1254"/>
                  <a:pt x="3131" y="1081"/>
                  <a:pt x="2924" y="1116"/>
                </a:cubicBezTo>
                <a:cubicBezTo>
                  <a:pt x="2717" y="1151"/>
                  <a:pt x="2193" y="1139"/>
                  <a:pt x="1963" y="961"/>
                </a:cubicBezTo>
                <a:cubicBezTo>
                  <a:pt x="1732" y="777"/>
                  <a:pt x="1278" y="673"/>
                  <a:pt x="1232" y="777"/>
                </a:cubicBezTo>
                <a:cubicBezTo>
                  <a:pt x="1186" y="880"/>
                  <a:pt x="691" y="742"/>
                  <a:pt x="547" y="719"/>
                </a:cubicBezTo>
                <a:cubicBezTo>
                  <a:pt x="397" y="696"/>
                  <a:pt x="443" y="500"/>
                  <a:pt x="340" y="500"/>
                </a:cubicBezTo>
                <a:cubicBezTo>
                  <a:pt x="236" y="500"/>
                  <a:pt x="87" y="581"/>
                  <a:pt x="52" y="443"/>
                </a:cubicBezTo>
                <a:cubicBezTo>
                  <a:pt x="0" y="235"/>
                  <a:pt x="110" y="431"/>
                  <a:pt x="236" y="212"/>
                </a:cubicBezTo>
                <a:cubicBezTo>
                  <a:pt x="363" y="0"/>
                  <a:pt x="978" y="143"/>
                  <a:pt x="1140" y="258"/>
                </a:cubicBezTo>
                <a:cubicBezTo>
                  <a:pt x="1301" y="374"/>
                  <a:pt x="1951" y="604"/>
                  <a:pt x="1963" y="443"/>
                </a:cubicBezTo>
                <a:cubicBezTo>
                  <a:pt x="1974" y="282"/>
                  <a:pt x="2400" y="650"/>
                  <a:pt x="2763" y="535"/>
                </a:cubicBezTo>
                <a:cubicBezTo>
                  <a:pt x="3131" y="420"/>
                  <a:pt x="3373" y="454"/>
                  <a:pt x="3223" y="546"/>
                </a:cubicBezTo>
                <a:cubicBezTo>
                  <a:pt x="3073" y="638"/>
                  <a:pt x="2613" y="719"/>
                  <a:pt x="2832" y="811"/>
                </a:cubicBezTo>
                <a:cubicBezTo>
                  <a:pt x="3050" y="903"/>
                  <a:pt x="3499" y="777"/>
                  <a:pt x="3511" y="915"/>
                </a:cubicBezTo>
                <a:lnTo>
                  <a:pt x="3511" y="915"/>
                </a:lnTo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8000">
                <a:schemeClr val="accent1">
                  <a:lumMod val="50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60927" tIns="30463" rIns="60927" bIns="30463" anchor="ctr"/>
          <a:lstStyle/>
          <a:p>
            <a:endParaRPr lang="en-US" sz="900"/>
          </a:p>
        </p:txBody>
      </p:sp>
      <p:sp>
        <p:nvSpPr>
          <p:cNvPr id="148" name="Freeform 11"/>
          <p:cNvSpPr>
            <a:spLocks noChangeArrowheads="1"/>
          </p:cNvSpPr>
          <p:nvPr/>
        </p:nvSpPr>
        <p:spPr bwMode="auto">
          <a:xfrm>
            <a:off x="6830555" y="4010499"/>
            <a:ext cx="530557" cy="656249"/>
          </a:xfrm>
          <a:custGeom>
            <a:avLst/>
            <a:gdLst>
              <a:gd name="T0" fmla="*/ 1353 w 1705"/>
              <a:gd name="T1" fmla="*/ 783 h 2113"/>
              <a:gd name="T2" fmla="*/ 1359 w 1705"/>
              <a:gd name="T3" fmla="*/ 1525 h 2113"/>
              <a:gd name="T4" fmla="*/ 1618 w 1705"/>
              <a:gd name="T5" fmla="*/ 2072 h 2113"/>
              <a:gd name="T6" fmla="*/ 869 w 1705"/>
              <a:gd name="T7" fmla="*/ 1698 h 2113"/>
              <a:gd name="T8" fmla="*/ 501 w 1705"/>
              <a:gd name="T9" fmla="*/ 1341 h 2113"/>
              <a:gd name="T10" fmla="*/ 104 w 1705"/>
              <a:gd name="T11" fmla="*/ 599 h 2113"/>
              <a:gd name="T12" fmla="*/ 0 w 1705"/>
              <a:gd name="T13" fmla="*/ 6 h 2113"/>
              <a:gd name="T14" fmla="*/ 225 w 1705"/>
              <a:gd name="T15" fmla="*/ 23 h 2113"/>
              <a:gd name="T16" fmla="*/ 415 w 1705"/>
              <a:gd name="T17" fmla="*/ 248 h 2113"/>
              <a:gd name="T18" fmla="*/ 720 w 1705"/>
              <a:gd name="T19" fmla="*/ 288 h 2113"/>
              <a:gd name="T20" fmla="*/ 835 w 1705"/>
              <a:gd name="T21" fmla="*/ 133 h 2113"/>
              <a:gd name="T22" fmla="*/ 864 w 1705"/>
              <a:gd name="T23" fmla="*/ 184 h 2113"/>
              <a:gd name="T24" fmla="*/ 1054 w 1705"/>
              <a:gd name="T25" fmla="*/ 375 h 2113"/>
              <a:gd name="T26" fmla="*/ 1353 w 1705"/>
              <a:gd name="T27" fmla="*/ 783 h 2113"/>
              <a:gd name="T28" fmla="*/ 1353 w 1705"/>
              <a:gd name="T29" fmla="*/ 783 h 2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05" h="2113">
                <a:moveTo>
                  <a:pt x="1353" y="783"/>
                </a:moveTo>
                <a:cubicBezTo>
                  <a:pt x="1347" y="1036"/>
                  <a:pt x="1232" y="1393"/>
                  <a:pt x="1359" y="1525"/>
                </a:cubicBezTo>
                <a:cubicBezTo>
                  <a:pt x="1485" y="1658"/>
                  <a:pt x="1704" y="2032"/>
                  <a:pt x="1618" y="2072"/>
                </a:cubicBezTo>
                <a:cubicBezTo>
                  <a:pt x="1531" y="2112"/>
                  <a:pt x="1094" y="1859"/>
                  <a:pt x="869" y="1698"/>
                </a:cubicBezTo>
                <a:cubicBezTo>
                  <a:pt x="651" y="1537"/>
                  <a:pt x="553" y="1491"/>
                  <a:pt x="501" y="1341"/>
                </a:cubicBezTo>
                <a:cubicBezTo>
                  <a:pt x="449" y="1192"/>
                  <a:pt x="110" y="829"/>
                  <a:pt x="104" y="599"/>
                </a:cubicBezTo>
                <a:cubicBezTo>
                  <a:pt x="98" y="426"/>
                  <a:pt x="92" y="207"/>
                  <a:pt x="0" y="6"/>
                </a:cubicBezTo>
                <a:cubicBezTo>
                  <a:pt x="69" y="0"/>
                  <a:pt x="144" y="6"/>
                  <a:pt x="225" y="23"/>
                </a:cubicBezTo>
                <a:cubicBezTo>
                  <a:pt x="374" y="52"/>
                  <a:pt x="415" y="173"/>
                  <a:pt x="415" y="248"/>
                </a:cubicBezTo>
                <a:cubicBezTo>
                  <a:pt x="415" y="323"/>
                  <a:pt x="668" y="294"/>
                  <a:pt x="720" y="288"/>
                </a:cubicBezTo>
                <a:cubicBezTo>
                  <a:pt x="754" y="282"/>
                  <a:pt x="708" y="173"/>
                  <a:pt x="835" y="133"/>
                </a:cubicBezTo>
                <a:cubicBezTo>
                  <a:pt x="852" y="150"/>
                  <a:pt x="864" y="167"/>
                  <a:pt x="864" y="184"/>
                </a:cubicBezTo>
                <a:cubicBezTo>
                  <a:pt x="898" y="300"/>
                  <a:pt x="996" y="196"/>
                  <a:pt x="1054" y="375"/>
                </a:cubicBezTo>
                <a:cubicBezTo>
                  <a:pt x="1111" y="553"/>
                  <a:pt x="1359" y="524"/>
                  <a:pt x="1353" y="783"/>
                </a:cubicBezTo>
                <a:lnTo>
                  <a:pt x="1353" y="783"/>
                </a:lnTo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8000">
                <a:schemeClr val="accent1">
                  <a:lumMod val="50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60927" tIns="30463" rIns="60927" bIns="30463" anchor="ctr"/>
          <a:lstStyle/>
          <a:p>
            <a:endParaRPr lang="en-US" sz="900"/>
          </a:p>
        </p:txBody>
      </p:sp>
      <p:sp>
        <p:nvSpPr>
          <p:cNvPr id="149" name="Freeform 72"/>
          <p:cNvSpPr>
            <a:spLocks noEditPoints="1"/>
          </p:cNvSpPr>
          <p:nvPr/>
        </p:nvSpPr>
        <p:spPr bwMode="auto">
          <a:xfrm>
            <a:off x="1198890" y="2944707"/>
            <a:ext cx="398240" cy="350730"/>
          </a:xfrm>
          <a:custGeom>
            <a:avLst/>
            <a:gdLst>
              <a:gd name="T0" fmla="*/ 2147483646 w 73"/>
              <a:gd name="T1" fmla="*/ 2147483646 h 68"/>
              <a:gd name="T2" fmla="*/ 2147483646 w 73"/>
              <a:gd name="T3" fmla="*/ 2147483646 h 68"/>
              <a:gd name="T4" fmla="*/ 2147483646 w 73"/>
              <a:gd name="T5" fmla="*/ 2147483646 h 68"/>
              <a:gd name="T6" fmla="*/ 2147483646 w 73"/>
              <a:gd name="T7" fmla="*/ 2147483646 h 68"/>
              <a:gd name="T8" fmla="*/ 2147483646 w 73"/>
              <a:gd name="T9" fmla="*/ 2147483646 h 68"/>
              <a:gd name="T10" fmla="*/ 2147483646 w 73"/>
              <a:gd name="T11" fmla="*/ 2147483646 h 68"/>
              <a:gd name="T12" fmla="*/ 0 w 73"/>
              <a:gd name="T13" fmla="*/ 2147483646 h 68"/>
              <a:gd name="T14" fmla="*/ 0 w 73"/>
              <a:gd name="T15" fmla="*/ 2147483646 h 68"/>
              <a:gd name="T16" fmla="*/ 2147483646 w 73"/>
              <a:gd name="T17" fmla="*/ 0 h 68"/>
              <a:gd name="T18" fmla="*/ 2147483646 w 73"/>
              <a:gd name="T19" fmla="*/ 2147483646 h 68"/>
              <a:gd name="T20" fmla="*/ 2147483646 w 73"/>
              <a:gd name="T21" fmla="*/ 2147483646 h 68"/>
              <a:gd name="T22" fmla="*/ 2147483646 w 73"/>
              <a:gd name="T23" fmla="*/ 2147483646 h 68"/>
              <a:gd name="T24" fmla="*/ 0 w 73"/>
              <a:gd name="T25" fmla="*/ 2147483646 h 68"/>
              <a:gd name="T26" fmla="*/ 0 w 73"/>
              <a:gd name="T27" fmla="*/ 2147483646 h 68"/>
              <a:gd name="T28" fmla="*/ 2147483646 w 73"/>
              <a:gd name="T29" fmla="*/ 2147483646 h 68"/>
              <a:gd name="T30" fmla="*/ 2147483646 w 73"/>
              <a:gd name="T31" fmla="*/ 2147483646 h 68"/>
              <a:gd name="T32" fmla="*/ 2147483646 w 73"/>
              <a:gd name="T33" fmla="*/ 2147483646 h 68"/>
              <a:gd name="T34" fmla="*/ 2147483646 w 73"/>
              <a:gd name="T35" fmla="*/ 2147483646 h 68"/>
              <a:gd name="T36" fmla="*/ 2147483646 w 73"/>
              <a:gd name="T37" fmla="*/ 2147483646 h 68"/>
              <a:gd name="T38" fmla="*/ 2147483646 w 73"/>
              <a:gd name="T39" fmla="*/ 2147483646 h 68"/>
              <a:gd name="T40" fmla="*/ 2147483646 w 73"/>
              <a:gd name="T41" fmla="*/ 2147483646 h 68"/>
              <a:gd name="T42" fmla="*/ 2147483646 w 73"/>
              <a:gd name="T43" fmla="*/ 2147483646 h 68"/>
              <a:gd name="T44" fmla="*/ 2147483646 w 73"/>
              <a:gd name="T45" fmla="*/ 2147483646 h 68"/>
              <a:gd name="T46" fmla="*/ 2147483646 w 73"/>
              <a:gd name="T47" fmla="*/ 2147483646 h 68"/>
              <a:gd name="T48" fmla="*/ 2147483646 w 73"/>
              <a:gd name="T49" fmla="*/ 2147483646 h 68"/>
              <a:gd name="T50" fmla="*/ 2147483646 w 73"/>
              <a:gd name="T51" fmla="*/ 2147483646 h 68"/>
              <a:gd name="T52" fmla="*/ 2147483646 w 73"/>
              <a:gd name="T53" fmla="*/ 2147483646 h 68"/>
              <a:gd name="T54" fmla="*/ 2147483646 w 73"/>
              <a:gd name="T55" fmla="*/ 2147483646 h 68"/>
              <a:gd name="T56" fmla="*/ 2147483646 w 73"/>
              <a:gd name="T57" fmla="*/ 2147483646 h 68"/>
              <a:gd name="T58" fmla="*/ 2147483646 w 73"/>
              <a:gd name="T59" fmla="*/ 2147483646 h 68"/>
              <a:gd name="T60" fmla="*/ 2147483646 w 73"/>
              <a:gd name="T61" fmla="*/ 2147483646 h 68"/>
              <a:gd name="T62" fmla="*/ 2147483646 w 73"/>
              <a:gd name="T63" fmla="*/ 2147483646 h 68"/>
              <a:gd name="T64" fmla="*/ 2147483646 w 73"/>
              <a:gd name="T65" fmla="*/ 2147483646 h 68"/>
              <a:gd name="T66" fmla="*/ 2147483646 w 73"/>
              <a:gd name="T67" fmla="*/ 2147483646 h 68"/>
              <a:gd name="T68" fmla="*/ 2147483646 w 73"/>
              <a:gd name="T69" fmla="*/ 2147483646 h 68"/>
              <a:gd name="T70" fmla="*/ 2147483646 w 73"/>
              <a:gd name="T71" fmla="*/ 2147483646 h 68"/>
              <a:gd name="T72" fmla="*/ 2147483646 w 73"/>
              <a:gd name="T73" fmla="*/ 2147483646 h 68"/>
              <a:gd name="T74" fmla="*/ 2147483646 w 73"/>
              <a:gd name="T75" fmla="*/ 2147483646 h 68"/>
              <a:gd name="T76" fmla="*/ 2147483646 w 73"/>
              <a:gd name="T77" fmla="*/ 2147483646 h 68"/>
              <a:gd name="T78" fmla="*/ 2147483646 w 73"/>
              <a:gd name="T79" fmla="*/ 2147483646 h 6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73" h="68">
                <a:moveTo>
                  <a:pt x="73" y="14"/>
                </a:moveTo>
                <a:cubicBezTo>
                  <a:pt x="73" y="19"/>
                  <a:pt x="73" y="19"/>
                  <a:pt x="73" y="19"/>
                </a:cubicBezTo>
                <a:cubicBezTo>
                  <a:pt x="68" y="19"/>
                  <a:pt x="68" y="19"/>
                  <a:pt x="68" y="19"/>
                </a:cubicBezTo>
                <a:cubicBezTo>
                  <a:pt x="68" y="20"/>
                  <a:pt x="67" y="22"/>
                  <a:pt x="65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6" y="22"/>
                  <a:pt x="5" y="20"/>
                  <a:pt x="5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4"/>
                  <a:pt x="0" y="14"/>
                  <a:pt x="0" y="14"/>
                </a:cubicBezTo>
                <a:cubicBezTo>
                  <a:pt x="36" y="0"/>
                  <a:pt x="36" y="0"/>
                  <a:pt x="36" y="0"/>
                </a:cubicBezTo>
                <a:lnTo>
                  <a:pt x="73" y="14"/>
                </a:lnTo>
                <a:close/>
                <a:moveTo>
                  <a:pt x="73" y="63"/>
                </a:moveTo>
                <a:cubicBezTo>
                  <a:pt x="73" y="68"/>
                  <a:pt x="73" y="68"/>
                  <a:pt x="73" y="68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2"/>
                  <a:pt x="1" y="60"/>
                  <a:pt x="2" y="60"/>
                </a:cubicBezTo>
                <a:cubicBezTo>
                  <a:pt x="70" y="60"/>
                  <a:pt x="70" y="60"/>
                  <a:pt x="70" y="60"/>
                </a:cubicBezTo>
                <a:cubicBezTo>
                  <a:pt x="71" y="60"/>
                  <a:pt x="73" y="62"/>
                  <a:pt x="73" y="63"/>
                </a:cubicBezTo>
                <a:close/>
                <a:moveTo>
                  <a:pt x="19" y="24"/>
                </a:moveTo>
                <a:cubicBezTo>
                  <a:pt x="19" y="53"/>
                  <a:pt x="19" y="53"/>
                  <a:pt x="19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24"/>
                  <a:pt x="24" y="24"/>
                  <a:pt x="2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53"/>
                  <a:pt x="34" y="53"/>
                  <a:pt x="34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24"/>
                  <a:pt x="39" y="24"/>
                  <a:pt x="39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53"/>
                  <a:pt x="48" y="53"/>
                  <a:pt x="48" y="53"/>
                </a:cubicBezTo>
                <a:cubicBezTo>
                  <a:pt x="53" y="53"/>
                  <a:pt x="53" y="53"/>
                  <a:pt x="53" y="53"/>
                </a:cubicBezTo>
                <a:cubicBezTo>
                  <a:pt x="53" y="24"/>
                  <a:pt x="53" y="24"/>
                  <a:pt x="5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3" y="53"/>
                  <a:pt x="63" y="53"/>
                  <a:pt x="63" y="53"/>
                </a:cubicBezTo>
                <a:cubicBezTo>
                  <a:pt x="65" y="53"/>
                  <a:pt x="65" y="53"/>
                  <a:pt x="65" y="53"/>
                </a:cubicBezTo>
                <a:cubicBezTo>
                  <a:pt x="67" y="53"/>
                  <a:pt x="68" y="54"/>
                  <a:pt x="68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5" y="56"/>
                  <a:pt x="5" y="56"/>
                  <a:pt x="5" y="56"/>
                </a:cubicBezTo>
                <a:cubicBezTo>
                  <a:pt x="5" y="54"/>
                  <a:pt x="6" y="53"/>
                  <a:pt x="7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24"/>
                  <a:pt x="9" y="24"/>
                  <a:pt x="9" y="24"/>
                </a:cubicBezTo>
                <a:lnTo>
                  <a:pt x="19" y="2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150" name="Freeform 217"/>
          <p:cNvSpPr>
            <a:spLocks noEditPoints="1"/>
          </p:cNvSpPr>
          <p:nvPr/>
        </p:nvSpPr>
        <p:spPr bwMode="auto">
          <a:xfrm>
            <a:off x="1184940" y="2232532"/>
            <a:ext cx="426141" cy="300624"/>
          </a:xfrm>
          <a:custGeom>
            <a:avLst/>
            <a:gdLst>
              <a:gd name="T0" fmla="*/ 2147483646 w 78"/>
              <a:gd name="T1" fmla="*/ 2147483646 h 58"/>
              <a:gd name="T2" fmla="*/ 0 w 78"/>
              <a:gd name="T3" fmla="*/ 2147483646 h 58"/>
              <a:gd name="T4" fmla="*/ 0 w 78"/>
              <a:gd name="T5" fmla="*/ 0 h 58"/>
              <a:gd name="T6" fmla="*/ 2147483646 w 78"/>
              <a:gd name="T7" fmla="*/ 0 h 58"/>
              <a:gd name="T8" fmla="*/ 2147483646 w 78"/>
              <a:gd name="T9" fmla="*/ 2147483646 h 58"/>
              <a:gd name="T10" fmla="*/ 2147483646 w 78"/>
              <a:gd name="T11" fmla="*/ 2147483646 h 58"/>
              <a:gd name="T12" fmla="*/ 2147483646 w 78"/>
              <a:gd name="T13" fmla="*/ 2147483646 h 58"/>
              <a:gd name="T14" fmla="*/ 2147483646 w 78"/>
              <a:gd name="T15" fmla="*/ 2147483646 h 58"/>
              <a:gd name="T16" fmla="*/ 2147483646 w 78"/>
              <a:gd name="T17" fmla="*/ 2147483646 h 58"/>
              <a:gd name="T18" fmla="*/ 2147483646 w 78"/>
              <a:gd name="T19" fmla="*/ 2147483646 h 58"/>
              <a:gd name="T20" fmla="*/ 2147483646 w 78"/>
              <a:gd name="T21" fmla="*/ 2147483646 h 58"/>
              <a:gd name="T22" fmla="*/ 2147483646 w 78"/>
              <a:gd name="T23" fmla="*/ 2147483646 h 58"/>
              <a:gd name="T24" fmla="*/ 2147483646 w 78"/>
              <a:gd name="T25" fmla="*/ 2147483646 h 58"/>
              <a:gd name="T26" fmla="*/ 2147483646 w 78"/>
              <a:gd name="T27" fmla="*/ 2147483646 h 58"/>
              <a:gd name="T28" fmla="*/ 2147483646 w 78"/>
              <a:gd name="T29" fmla="*/ 2147483646 h 58"/>
              <a:gd name="T30" fmla="*/ 2147483646 w 78"/>
              <a:gd name="T31" fmla="*/ 2147483646 h 58"/>
              <a:gd name="T32" fmla="*/ 2147483646 w 78"/>
              <a:gd name="T33" fmla="*/ 2147483646 h 58"/>
              <a:gd name="T34" fmla="*/ 2147483646 w 78"/>
              <a:gd name="T35" fmla="*/ 2147483646 h 58"/>
              <a:gd name="T36" fmla="*/ 2147483646 w 78"/>
              <a:gd name="T37" fmla="*/ 2147483646 h 58"/>
              <a:gd name="T38" fmla="*/ 2147483646 w 78"/>
              <a:gd name="T39" fmla="*/ 2147483646 h 58"/>
              <a:gd name="T40" fmla="*/ 2147483646 w 78"/>
              <a:gd name="T41" fmla="*/ 2147483646 h 58"/>
              <a:gd name="T42" fmla="*/ 2147483646 w 78"/>
              <a:gd name="T43" fmla="*/ 2147483646 h 58"/>
              <a:gd name="T44" fmla="*/ 2147483646 w 78"/>
              <a:gd name="T45" fmla="*/ 2147483646 h 58"/>
              <a:gd name="T46" fmla="*/ 2147483646 w 78"/>
              <a:gd name="T47" fmla="*/ 2147483646 h 5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1191050" y="3706988"/>
            <a:ext cx="405003" cy="401466"/>
            <a:chOff x="-6350" y="1208088"/>
            <a:chExt cx="363538" cy="360363"/>
          </a:xfrm>
          <a:solidFill>
            <a:srgbClr val="002060"/>
          </a:solidFill>
        </p:grpSpPr>
        <p:sp>
          <p:nvSpPr>
            <p:cNvPr id="44" name="Freeform 5"/>
            <p:cNvSpPr>
              <a:spLocks noEditPoints="1"/>
            </p:cNvSpPr>
            <p:nvPr/>
          </p:nvSpPr>
          <p:spPr bwMode="auto">
            <a:xfrm>
              <a:off x="-6350" y="1208088"/>
              <a:ext cx="363538" cy="360363"/>
            </a:xfrm>
            <a:custGeom>
              <a:avLst/>
              <a:gdLst/>
              <a:ahLst/>
              <a:cxnLst>
                <a:cxn ang="0">
                  <a:pos x="121" y="41"/>
                </a:cxn>
                <a:cxn ang="0">
                  <a:pos x="83" y="2"/>
                </a:cxn>
                <a:cxn ang="0">
                  <a:pos x="76" y="0"/>
                </a:cxn>
                <a:cxn ang="0">
                  <a:pos x="72" y="2"/>
                </a:cxn>
                <a:cxn ang="0">
                  <a:pos x="70" y="6"/>
                </a:cxn>
                <a:cxn ang="0">
                  <a:pos x="61" y="21"/>
                </a:cxn>
                <a:cxn ang="0">
                  <a:pos x="39" y="36"/>
                </a:cxn>
                <a:cxn ang="0">
                  <a:pos x="14" y="53"/>
                </a:cxn>
                <a:cxn ang="0">
                  <a:pos x="1" y="75"/>
                </a:cxn>
                <a:cxn ang="0">
                  <a:pos x="3" y="82"/>
                </a:cxn>
                <a:cxn ang="0">
                  <a:pos x="42" y="121"/>
                </a:cxn>
                <a:cxn ang="0">
                  <a:pos x="49" y="123"/>
                </a:cxn>
                <a:cxn ang="0">
                  <a:pos x="52" y="121"/>
                </a:cxn>
                <a:cxn ang="0">
                  <a:pos x="54" y="117"/>
                </a:cxn>
                <a:cxn ang="0">
                  <a:pos x="63" y="103"/>
                </a:cxn>
                <a:cxn ang="0">
                  <a:pos x="85" y="87"/>
                </a:cxn>
                <a:cxn ang="0">
                  <a:pos x="110" y="70"/>
                </a:cxn>
                <a:cxn ang="0">
                  <a:pos x="123" y="48"/>
                </a:cxn>
                <a:cxn ang="0">
                  <a:pos x="121" y="41"/>
                </a:cxn>
                <a:cxn ang="0">
                  <a:pos x="47" y="115"/>
                </a:cxn>
                <a:cxn ang="0">
                  <a:pos x="9" y="77"/>
                </a:cxn>
                <a:cxn ang="0">
                  <a:pos x="78" y="8"/>
                </a:cxn>
                <a:cxn ang="0">
                  <a:pos x="116" y="46"/>
                </a:cxn>
                <a:cxn ang="0">
                  <a:pos x="47" y="115"/>
                </a:cxn>
                <a:cxn ang="0">
                  <a:pos x="47" y="115"/>
                </a:cxn>
                <a:cxn ang="0">
                  <a:pos x="47" y="115"/>
                </a:cxn>
              </a:cxnLst>
              <a:rect l="0" t="0" r="r" b="b"/>
              <a:pathLst>
                <a:path w="124" h="123">
                  <a:moveTo>
                    <a:pt x="121" y="41"/>
                  </a:moveTo>
                  <a:cubicBezTo>
                    <a:pt x="83" y="2"/>
                    <a:pt x="83" y="2"/>
                    <a:pt x="83" y="2"/>
                  </a:cubicBezTo>
                  <a:cubicBezTo>
                    <a:pt x="81" y="0"/>
                    <a:pt x="78" y="0"/>
                    <a:pt x="76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1" y="3"/>
                    <a:pt x="71" y="4"/>
                    <a:pt x="70" y="6"/>
                  </a:cubicBezTo>
                  <a:cubicBezTo>
                    <a:pt x="69" y="11"/>
                    <a:pt x="66" y="16"/>
                    <a:pt x="61" y="21"/>
                  </a:cubicBezTo>
                  <a:cubicBezTo>
                    <a:pt x="55" y="26"/>
                    <a:pt x="47" y="31"/>
                    <a:pt x="39" y="36"/>
                  </a:cubicBezTo>
                  <a:cubicBezTo>
                    <a:pt x="31" y="41"/>
                    <a:pt x="22" y="46"/>
                    <a:pt x="14" y="53"/>
                  </a:cubicBezTo>
                  <a:cubicBezTo>
                    <a:pt x="8" y="60"/>
                    <a:pt x="4" y="67"/>
                    <a:pt x="1" y="75"/>
                  </a:cubicBezTo>
                  <a:cubicBezTo>
                    <a:pt x="0" y="77"/>
                    <a:pt x="1" y="80"/>
                    <a:pt x="3" y="82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43" y="123"/>
                    <a:pt x="46" y="123"/>
                    <a:pt x="49" y="123"/>
                  </a:cubicBezTo>
                  <a:cubicBezTo>
                    <a:pt x="50" y="122"/>
                    <a:pt x="51" y="122"/>
                    <a:pt x="52" y="121"/>
                  </a:cubicBezTo>
                  <a:cubicBezTo>
                    <a:pt x="53" y="120"/>
                    <a:pt x="54" y="119"/>
                    <a:pt x="54" y="117"/>
                  </a:cubicBezTo>
                  <a:cubicBezTo>
                    <a:pt x="56" y="112"/>
                    <a:pt x="59" y="107"/>
                    <a:pt x="63" y="103"/>
                  </a:cubicBezTo>
                  <a:cubicBezTo>
                    <a:pt x="69" y="97"/>
                    <a:pt x="77" y="92"/>
                    <a:pt x="85" y="87"/>
                  </a:cubicBezTo>
                  <a:cubicBezTo>
                    <a:pt x="94" y="82"/>
                    <a:pt x="103" y="77"/>
                    <a:pt x="110" y="70"/>
                  </a:cubicBezTo>
                  <a:cubicBezTo>
                    <a:pt x="117" y="63"/>
                    <a:pt x="121" y="57"/>
                    <a:pt x="123" y="48"/>
                  </a:cubicBezTo>
                  <a:cubicBezTo>
                    <a:pt x="124" y="46"/>
                    <a:pt x="123" y="43"/>
                    <a:pt x="121" y="41"/>
                  </a:cubicBezTo>
                  <a:close/>
                  <a:moveTo>
                    <a:pt x="47" y="115"/>
                  </a:moveTo>
                  <a:cubicBezTo>
                    <a:pt x="34" y="103"/>
                    <a:pt x="21" y="90"/>
                    <a:pt x="9" y="77"/>
                  </a:cubicBezTo>
                  <a:cubicBezTo>
                    <a:pt x="20" y="42"/>
                    <a:pt x="67" y="43"/>
                    <a:pt x="78" y="8"/>
                  </a:cubicBezTo>
                  <a:cubicBezTo>
                    <a:pt x="90" y="21"/>
                    <a:pt x="103" y="33"/>
                    <a:pt x="116" y="46"/>
                  </a:cubicBezTo>
                  <a:cubicBezTo>
                    <a:pt x="105" y="81"/>
                    <a:pt x="58" y="80"/>
                    <a:pt x="47" y="115"/>
                  </a:cubicBezTo>
                  <a:close/>
                  <a:moveTo>
                    <a:pt x="47" y="115"/>
                  </a:moveTo>
                  <a:cubicBezTo>
                    <a:pt x="47" y="115"/>
                    <a:pt x="47" y="115"/>
                    <a:pt x="47" y="115"/>
                  </a:cubicBezTo>
                </a:path>
              </a:pathLst>
            </a:custGeom>
            <a:grpFill/>
            <a:ln w="317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2060"/>
                </a:solidFill>
                <a:latin typeface="+mn-lt"/>
                <a:ea typeface="+mn-ea"/>
              </a:endParaRPr>
            </a:p>
          </p:txBody>
        </p:sp>
        <p:sp>
          <p:nvSpPr>
            <p:cNvPr id="45" name="Freeform 6"/>
            <p:cNvSpPr>
              <a:spLocks noEditPoints="1"/>
            </p:cNvSpPr>
            <p:nvPr/>
          </p:nvSpPr>
          <p:spPr bwMode="auto">
            <a:xfrm>
              <a:off x="125413" y="1336676"/>
              <a:ext cx="100013" cy="100013"/>
            </a:xfrm>
            <a:custGeom>
              <a:avLst/>
              <a:gdLst/>
              <a:ahLst/>
              <a:cxnLst>
                <a:cxn ang="0">
                  <a:pos x="27" y="11"/>
                </a:cxn>
                <a:cxn ang="0">
                  <a:pos x="20" y="12"/>
                </a:cxn>
                <a:cxn ang="0">
                  <a:pos x="9" y="6"/>
                </a:cxn>
                <a:cxn ang="0">
                  <a:pos x="15" y="5"/>
                </a:cxn>
                <a:cxn ang="0">
                  <a:pos x="19" y="5"/>
                </a:cxn>
                <a:cxn ang="0">
                  <a:pos x="19" y="1"/>
                </a:cxn>
                <a:cxn ang="0">
                  <a:pos x="12" y="0"/>
                </a:cxn>
                <a:cxn ang="0">
                  <a:pos x="6" y="3"/>
                </a:cxn>
                <a:cxn ang="0">
                  <a:pos x="4" y="2"/>
                </a:cxn>
                <a:cxn ang="0">
                  <a:pos x="3" y="4"/>
                </a:cxn>
                <a:cxn ang="0">
                  <a:pos x="4" y="5"/>
                </a:cxn>
                <a:cxn ang="0">
                  <a:pos x="1" y="13"/>
                </a:cxn>
                <a:cxn ang="0">
                  <a:pos x="3" y="20"/>
                </a:cxn>
                <a:cxn ang="0">
                  <a:pos x="18" y="20"/>
                </a:cxn>
                <a:cxn ang="0">
                  <a:pos x="22" y="29"/>
                </a:cxn>
                <a:cxn ang="0">
                  <a:pos x="18" y="28"/>
                </a:cxn>
                <a:cxn ang="0">
                  <a:pos x="15" y="26"/>
                </a:cxn>
                <a:cxn ang="0">
                  <a:pos x="13" y="29"/>
                </a:cxn>
                <a:cxn ang="0">
                  <a:pos x="16" y="33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2" y="32"/>
                </a:cxn>
                <a:cxn ang="0">
                  <a:pos x="32" y="30"/>
                </a:cxn>
                <a:cxn ang="0">
                  <a:pos x="32" y="24"/>
                </a:cxn>
                <a:cxn ang="0">
                  <a:pos x="33" y="16"/>
                </a:cxn>
                <a:cxn ang="0">
                  <a:pos x="10" y="16"/>
                </a:cxn>
                <a:cxn ang="0">
                  <a:pos x="6" y="14"/>
                </a:cxn>
                <a:cxn ang="0">
                  <a:pos x="6" y="10"/>
                </a:cxn>
                <a:cxn ang="0">
                  <a:pos x="13" y="15"/>
                </a:cxn>
                <a:cxn ang="0">
                  <a:pos x="28" y="24"/>
                </a:cxn>
                <a:cxn ang="0">
                  <a:pos x="20" y="18"/>
                </a:cxn>
                <a:cxn ang="0">
                  <a:pos x="24" y="17"/>
                </a:cxn>
                <a:cxn ang="0">
                  <a:pos x="27" y="18"/>
                </a:cxn>
                <a:cxn ang="0">
                  <a:pos x="28" y="22"/>
                </a:cxn>
                <a:cxn ang="0">
                  <a:pos x="28" y="24"/>
                </a:cxn>
              </a:cxnLst>
              <a:rect l="0" t="0" r="r" b="b"/>
              <a:pathLst>
                <a:path w="34" h="34">
                  <a:moveTo>
                    <a:pt x="31" y="13"/>
                  </a:moveTo>
                  <a:cubicBezTo>
                    <a:pt x="30" y="12"/>
                    <a:pt x="28" y="12"/>
                    <a:pt x="27" y="11"/>
                  </a:cubicBezTo>
                  <a:cubicBezTo>
                    <a:pt x="26" y="11"/>
                    <a:pt x="25" y="11"/>
                    <a:pt x="23" y="11"/>
                  </a:cubicBezTo>
                  <a:cubicBezTo>
                    <a:pt x="22" y="11"/>
                    <a:pt x="21" y="11"/>
                    <a:pt x="20" y="12"/>
                  </a:cubicBezTo>
                  <a:cubicBezTo>
                    <a:pt x="18" y="12"/>
                    <a:pt x="17" y="13"/>
                    <a:pt x="16" y="13"/>
                  </a:cubicBezTo>
                  <a:cubicBezTo>
                    <a:pt x="14" y="11"/>
                    <a:pt x="12" y="9"/>
                    <a:pt x="9" y="6"/>
                  </a:cubicBezTo>
                  <a:cubicBezTo>
                    <a:pt x="10" y="6"/>
                    <a:pt x="11" y="5"/>
                    <a:pt x="12" y="5"/>
                  </a:cubicBezTo>
                  <a:cubicBezTo>
                    <a:pt x="13" y="5"/>
                    <a:pt x="14" y="5"/>
                    <a:pt x="15" y="5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8" y="6"/>
                    <a:pt x="18" y="6"/>
                    <a:pt x="19" y="5"/>
                  </a:cubicBezTo>
                  <a:cubicBezTo>
                    <a:pt x="19" y="5"/>
                    <a:pt x="20" y="4"/>
                    <a:pt x="20" y="4"/>
                  </a:cubicBezTo>
                  <a:cubicBezTo>
                    <a:pt x="20" y="3"/>
                    <a:pt x="19" y="2"/>
                    <a:pt x="19" y="1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3" y="0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6" y="3"/>
                    <a:pt x="6" y="3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2" y="8"/>
                    <a:pt x="2" y="9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0" y="15"/>
                    <a:pt x="1" y="16"/>
                    <a:pt x="1" y="17"/>
                  </a:cubicBezTo>
                  <a:cubicBezTo>
                    <a:pt x="1" y="18"/>
                    <a:pt x="2" y="19"/>
                    <a:pt x="3" y="20"/>
                  </a:cubicBezTo>
                  <a:cubicBezTo>
                    <a:pt x="5" y="21"/>
                    <a:pt x="7" y="22"/>
                    <a:pt x="10" y="22"/>
                  </a:cubicBezTo>
                  <a:cubicBezTo>
                    <a:pt x="12" y="22"/>
                    <a:pt x="15" y="21"/>
                    <a:pt x="18" y="20"/>
                  </a:cubicBezTo>
                  <a:cubicBezTo>
                    <a:pt x="20" y="22"/>
                    <a:pt x="22" y="25"/>
                    <a:pt x="24" y="27"/>
                  </a:cubicBezTo>
                  <a:cubicBezTo>
                    <a:pt x="24" y="28"/>
                    <a:pt x="23" y="28"/>
                    <a:pt x="22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19" y="28"/>
                    <a:pt x="19" y="28"/>
                    <a:pt x="18" y="28"/>
                  </a:cubicBezTo>
                  <a:cubicBezTo>
                    <a:pt x="18" y="27"/>
                    <a:pt x="17" y="27"/>
                    <a:pt x="17" y="27"/>
                  </a:cubicBezTo>
                  <a:cubicBezTo>
                    <a:pt x="16" y="27"/>
                    <a:pt x="16" y="26"/>
                    <a:pt x="15" y="26"/>
                  </a:cubicBezTo>
                  <a:cubicBezTo>
                    <a:pt x="15" y="26"/>
                    <a:pt x="14" y="27"/>
                    <a:pt x="14" y="27"/>
                  </a:cubicBezTo>
                  <a:cubicBezTo>
                    <a:pt x="13" y="28"/>
                    <a:pt x="13" y="28"/>
                    <a:pt x="13" y="29"/>
                  </a:cubicBezTo>
                  <a:cubicBezTo>
                    <a:pt x="13" y="30"/>
                    <a:pt x="13" y="31"/>
                    <a:pt x="14" y="31"/>
                  </a:cubicBezTo>
                  <a:cubicBezTo>
                    <a:pt x="14" y="32"/>
                    <a:pt x="15" y="33"/>
                    <a:pt x="16" y="33"/>
                  </a:cubicBezTo>
                  <a:cubicBezTo>
                    <a:pt x="17" y="34"/>
                    <a:pt x="18" y="34"/>
                    <a:pt x="20" y="34"/>
                  </a:cubicBezTo>
                  <a:cubicBezTo>
                    <a:pt x="21" y="34"/>
                    <a:pt x="22" y="34"/>
                    <a:pt x="24" y="33"/>
                  </a:cubicBezTo>
                  <a:cubicBezTo>
                    <a:pt x="25" y="33"/>
                    <a:pt x="26" y="32"/>
                    <a:pt x="28" y="31"/>
                  </a:cubicBezTo>
                  <a:cubicBezTo>
                    <a:pt x="28" y="31"/>
                    <a:pt x="29" y="32"/>
                    <a:pt x="30" y="32"/>
                  </a:cubicBezTo>
                  <a:cubicBezTo>
                    <a:pt x="30" y="33"/>
                    <a:pt x="30" y="33"/>
                    <a:pt x="31" y="33"/>
                  </a:cubicBezTo>
                  <a:cubicBezTo>
                    <a:pt x="31" y="33"/>
                    <a:pt x="32" y="33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2" y="31"/>
                    <a:pt x="32" y="30"/>
                    <a:pt x="32" y="30"/>
                  </a:cubicBezTo>
                  <a:cubicBezTo>
                    <a:pt x="31" y="30"/>
                    <a:pt x="30" y="29"/>
                    <a:pt x="30" y="28"/>
                  </a:cubicBezTo>
                  <a:cubicBezTo>
                    <a:pt x="31" y="27"/>
                    <a:pt x="32" y="26"/>
                    <a:pt x="32" y="24"/>
                  </a:cubicBezTo>
                  <a:cubicBezTo>
                    <a:pt x="33" y="23"/>
                    <a:pt x="34" y="21"/>
                    <a:pt x="34" y="20"/>
                  </a:cubicBezTo>
                  <a:cubicBezTo>
                    <a:pt x="34" y="19"/>
                    <a:pt x="34" y="17"/>
                    <a:pt x="33" y="16"/>
                  </a:cubicBezTo>
                  <a:cubicBezTo>
                    <a:pt x="33" y="15"/>
                    <a:pt x="32" y="14"/>
                    <a:pt x="31" y="13"/>
                  </a:cubicBezTo>
                  <a:close/>
                  <a:moveTo>
                    <a:pt x="10" y="16"/>
                  </a:moveTo>
                  <a:cubicBezTo>
                    <a:pt x="8" y="16"/>
                    <a:pt x="7" y="16"/>
                    <a:pt x="7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7" y="10"/>
                    <a:pt x="7" y="9"/>
                    <a:pt x="8" y="8"/>
                  </a:cubicBezTo>
                  <a:cubicBezTo>
                    <a:pt x="9" y="10"/>
                    <a:pt x="11" y="12"/>
                    <a:pt x="13" y="15"/>
                  </a:cubicBezTo>
                  <a:cubicBezTo>
                    <a:pt x="12" y="15"/>
                    <a:pt x="11" y="16"/>
                    <a:pt x="10" y="16"/>
                  </a:cubicBezTo>
                  <a:close/>
                  <a:moveTo>
                    <a:pt x="28" y="24"/>
                  </a:moveTo>
                  <a:cubicBezTo>
                    <a:pt x="27" y="24"/>
                    <a:pt x="27" y="25"/>
                    <a:pt x="26" y="25"/>
                  </a:cubicBezTo>
                  <a:cubicBezTo>
                    <a:pt x="24" y="23"/>
                    <a:pt x="22" y="21"/>
                    <a:pt x="20" y="18"/>
                  </a:cubicBezTo>
                  <a:cubicBezTo>
                    <a:pt x="21" y="18"/>
                    <a:pt x="21" y="18"/>
                    <a:pt x="22" y="18"/>
                  </a:cubicBezTo>
                  <a:cubicBezTo>
                    <a:pt x="22" y="17"/>
                    <a:pt x="23" y="17"/>
                    <a:pt x="24" y="17"/>
                  </a:cubicBezTo>
                  <a:cubicBezTo>
                    <a:pt x="24" y="17"/>
                    <a:pt x="25" y="17"/>
                    <a:pt x="25" y="17"/>
                  </a:cubicBezTo>
                  <a:cubicBezTo>
                    <a:pt x="26" y="17"/>
                    <a:pt x="27" y="18"/>
                    <a:pt x="27" y="18"/>
                  </a:cubicBezTo>
                  <a:cubicBezTo>
                    <a:pt x="28" y="19"/>
                    <a:pt x="28" y="19"/>
                    <a:pt x="28" y="20"/>
                  </a:cubicBezTo>
                  <a:cubicBezTo>
                    <a:pt x="28" y="20"/>
                    <a:pt x="28" y="21"/>
                    <a:pt x="28" y="22"/>
                  </a:cubicBezTo>
                  <a:cubicBezTo>
                    <a:pt x="28" y="22"/>
                    <a:pt x="28" y="23"/>
                    <a:pt x="28" y="24"/>
                  </a:cubicBezTo>
                  <a:close/>
                  <a:moveTo>
                    <a:pt x="28" y="24"/>
                  </a:moveTo>
                  <a:cubicBezTo>
                    <a:pt x="28" y="24"/>
                    <a:pt x="28" y="24"/>
                    <a:pt x="28" y="24"/>
                  </a:cubicBezTo>
                </a:path>
              </a:pathLst>
            </a:custGeom>
            <a:grpFill/>
            <a:ln w="317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2060"/>
                </a:solidFill>
                <a:latin typeface="+mn-lt"/>
                <a:ea typeface="+mn-ea"/>
              </a:endParaRPr>
            </a:p>
          </p:txBody>
        </p:sp>
        <p:sp>
          <p:nvSpPr>
            <p:cNvPr id="46" name="Freeform 7"/>
            <p:cNvSpPr>
              <a:spLocks noEditPoints="1"/>
            </p:cNvSpPr>
            <p:nvPr/>
          </p:nvSpPr>
          <p:spPr bwMode="auto">
            <a:xfrm>
              <a:off x="117475" y="1457326"/>
              <a:ext cx="55563" cy="5556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8" y="6"/>
                </a:cxn>
                <a:cxn ang="0">
                  <a:pos x="3" y="13"/>
                </a:cxn>
                <a:cxn ang="0">
                  <a:pos x="0" y="16"/>
                </a:cxn>
                <a:cxn ang="0">
                  <a:pos x="1" y="19"/>
                </a:cxn>
                <a:cxn ang="0">
                  <a:pos x="3" y="19"/>
                </a:cxn>
                <a:cxn ang="0">
                  <a:pos x="4" y="18"/>
                </a:cxn>
                <a:cxn ang="0">
                  <a:pos x="6" y="15"/>
                </a:cxn>
                <a:cxn ang="0">
                  <a:pos x="11" y="9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9" h="19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3" y="2"/>
                    <a:pt x="11" y="4"/>
                    <a:pt x="8" y="6"/>
                  </a:cubicBezTo>
                  <a:cubicBezTo>
                    <a:pt x="6" y="8"/>
                    <a:pt x="4" y="10"/>
                    <a:pt x="3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3" y="19"/>
                    <a:pt x="3" y="18"/>
                    <a:pt x="4" y="1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3"/>
                    <a:pt x="9" y="11"/>
                    <a:pt x="11" y="9"/>
                  </a:cubicBezTo>
                  <a:cubicBezTo>
                    <a:pt x="13" y="7"/>
                    <a:pt x="15" y="5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2"/>
                    <a:pt x="19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lose/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 w="317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2060"/>
                </a:solidFill>
                <a:latin typeface="+mn-lt"/>
                <a:ea typeface="+mn-ea"/>
              </a:endParaRPr>
            </a:p>
          </p:txBody>
        </p:sp>
        <p:sp>
          <p:nvSpPr>
            <p:cNvPr id="47" name="Freeform 8"/>
            <p:cNvSpPr>
              <a:spLocks noEditPoints="1"/>
            </p:cNvSpPr>
            <p:nvPr/>
          </p:nvSpPr>
          <p:spPr bwMode="auto">
            <a:xfrm>
              <a:off x="180975" y="1263651"/>
              <a:ext cx="55563" cy="58738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16"/>
                </a:cxn>
                <a:cxn ang="0">
                  <a:pos x="1" y="17"/>
                </a:cxn>
                <a:cxn ang="0">
                  <a:pos x="1" y="19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10" y="13"/>
                </a:cxn>
                <a:cxn ang="0">
                  <a:pos x="16" y="7"/>
                </a:cxn>
                <a:cxn ang="0">
                  <a:pos x="18" y="3"/>
                </a:cxn>
                <a:cxn ang="0">
                  <a:pos x="18" y="1"/>
                </a:cxn>
                <a:cxn ang="0">
                  <a:pos x="16" y="1"/>
                </a:cxn>
                <a:cxn ang="0">
                  <a:pos x="15" y="1"/>
                </a:cxn>
                <a:cxn ang="0">
                  <a:pos x="13" y="5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7" y="11"/>
                </a:cxn>
              </a:cxnLst>
              <a:rect l="0" t="0" r="r" b="b"/>
              <a:pathLst>
                <a:path w="19" h="20">
                  <a:moveTo>
                    <a:pt x="7" y="11"/>
                  </a:moveTo>
                  <a:cubicBezTo>
                    <a:pt x="5" y="13"/>
                    <a:pt x="3" y="15"/>
                    <a:pt x="1" y="16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0" y="17"/>
                    <a:pt x="0" y="19"/>
                    <a:pt x="1" y="19"/>
                  </a:cubicBezTo>
                  <a:cubicBezTo>
                    <a:pt x="1" y="20"/>
                    <a:pt x="2" y="20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6" y="18"/>
                    <a:pt x="8" y="16"/>
                    <a:pt x="10" y="13"/>
                  </a:cubicBezTo>
                  <a:cubicBezTo>
                    <a:pt x="12" y="11"/>
                    <a:pt x="14" y="9"/>
                    <a:pt x="16" y="7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1"/>
                    <a:pt x="18" y="1"/>
                  </a:cubicBezTo>
                  <a:cubicBezTo>
                    <a:pt x="17" y="0"/>
                    <a:pt x="16" y="0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9" y="9"/>
                    <a:pt x="7" y="11"/>
                  </a:cubicBezTo>
                  <a:close/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</a:path>
              </a:pathLst>
            </a:custGeom>
            <a:grpFill/>
            <a:ln w="317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206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198890" y="1491440"/>
            <a:ext cx="3726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2018 Outlook</a:t>
            </a:r>
            <a:endParaRPr lang="en-US" sz="2400" dirty="0" smtClean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62000" y="4443932"/>
            <a:ext cx="49585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F37"/>
                </a:solidFill>
                <a:latin typeface="Calibri" charset="0"/>
                <a:ea typeface="Calibri" charset="0"/>
                <a:cs typeface="Calibri" charset="0"/>
              </a:rPr>
              <a:t>Principles for PPP Framework: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Policy &amp; Organizational Framework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Project selection and implementation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Affordability and Transparency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Transnational Infrastructure Connectivity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376000" y="925260"/>
            <a:ext cx="1440000" cy="5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5933955" y="1252610"/>
            <a:ext cx="5859442" cy="4822538"/>
            <a:chOff x="5819800" y="2331020"/>
            <a:chExt cx="12724954" cy="10473107"/>
          </a:xfrm>
          <a:blipFill>
            <a:blip r:embed="rId4"/>
            <a:stretch>
              <a:fillRect/>
            </a:stretch>
          </a:blipFill>
        </p:grpSpPr>
        <p:sp>
          <p:nvSpPr>
            <p:cNvPr id="109" name="Freeform 108"/>
            <p:cNvSpPr>
              <a:spLocks noChangeArrowheads="1"/>
            </p:cNvSpPr>
            <p:nvPr/>
          </p:nvSpPr>
          <p:spPr bwMode="auto">
            <a:xfrm>
              <a:off x="5819800" y="2331020"/>
              <a:ext cx="2235946" cy="4915220"/>
            </a:xfrm>
            <a:custGeom>
              <a:avLst/>
              <a:gdLst>
                <a:gd name="T0" fmla="*/ 2342 w 3310"/>
                <a:gd name="T1" fmla="*/ 7285 h 7286"/>
                <a:gd name="T2" fmla="*/ 2365 w 3310"/>
                <a:gd name="T3" fmla="*/ 7176 h 7286"/>
                <a:gd name="T4" fmla="*/ 2314 w 3310"/>
                <a:gd name="T5" fmla="*/ 6721 h 7286"/>
                <a:gd name="T6" fmla="*/ 2164 w 3310"/>
                <a:gd name="T7" fmla="*/ 6106 h 7286"/>
                <a:gd name="T8" fmla="*/ 1963 w 3310"/>
                <a:gd name="T9" fmla="*/ 5271 h 7286"/>
                <a:gd name="T10" fmla="*/ 1807 w 3310"/>
                <a:gd name="T11" fmla="*/ 4845 h 7286"/>
                <a:gd name="T12" fmla="*/ 1612 w 3310"/>
                <a:gd name="T13" fmla="*/ 4690 h 7286"/>
                <a:gd name="T14" fmla="*/ 1283 w 3310"/>
                <a:gd name="T15" fmla="*/ 5075 h 7286"/>
                <a:gd name="T16" fmla="*/ 904 w 3310"/>
                <a:gd name="T17" fmla="*/ 5121 h 7286"/>
                <a:gd name="T18" fmla="*/ 748 w 3310"/>
                <a:gd name="T19" fmla="*/ 4914 h 7286"/>
                <a:gd name="T20" fmla="*/ 800 w 3310"/>
                <a:gd name="T21" fmla="*/ 4287 h 7286"/>
                <a:gd name="T22" fmla="*/ 363 w 3310"/>
                <a:gd name="T23" fmla="*/ 3504 h 7286"/>
                <a:gd name="T24" fmla="*/ 0 w 3310"/>
                <a:gd name="T25" fmla="*/ 3119 h 7286"/>
                <a:gd name="T26" fmla="*/ 138 w 3310"/>
                <a:gd name="T27" fmla="*/ 3009 h 7286"/>
                <a:gd name="T28" fmla="*/ 305 w 3310"/>
                <a:gd name="T29" fmla="*/ 2716 h 7286"/>
                <a:gd name="T30" fmla="*/ 415 w 3310"/>
                <a:gd name="T31" fmla="*/ 2307 h 7286"/>
                <a:gd name="T32" fmla="*/ 489 w 3310"/>
                <a:gd name="T33" fmla="*/ 1922 h 7286"/>
                <a:gd name="T34" fmla="*/ 794 w 3310"/>
                <a:gd name="T35" fmla="*/ 1939 h 7286"/>
                <a:gd name="T36" fmla="*/ 932 w 3310"/>
                <a:gd name="T37" fmla="*/ 1467 h 7286"/>
                <a:gd name="T38" fmla="*/ 1042 w 3310"/>
                <a:gd name="T39" fmla="*/ 990 h 7286"/>
                <a:gd name="T40" fmla="*/ 1301 w 3310"/>
                <a:gd name="T41" fmla="*/ 685 h 7286"/>
                <a:gd name="T42" fmla="*/ 1617 w 3310"/>
                <a:gd name="T43" fmla="*/ 546 h 7286"/>
                <a:gd name="T44" fmla="*/ 1790 w 3310"/>
                <a:gd name="T45" fmla="*/ 546 h 7286"/>
                <a:gd name="T46" fmla="*/ 1755 w 3310"/>
                <a:gd name="T47" fmla="*/ 288 h 7286"/>
                <a:gd name="T48" fmla="*/ 1848 w 3310"/>
                <a:gd name="T49" fmla="*/ 103 h 7286"/>
                <a:gd name="T50" fmla="*/ 1842 w 3310"/>
                <a:gd name="T51" fmla="*/ 103 h 7286"/>
                <a:gd name="T52" fmla="*/ 1905 w 3310"/>
                <a:gd name="T53" fmla="*/ 69 h 7286"/>
                <a:gd name="T54" fmla="*/ 2164 w 3310"/>
                <a:gd name="T55" fmla="*/ 178 h 7286"/>
                <a:gd name="T56" fmla="*/ 2250 w 3310"/>
                <a:gd name="T57" fmla="*/ 391 h 7286"/>
                <a:gd name="T58" fmla="*/ 2406 w 3310"/>
                <a:gd name="T59" fmla="*/ 581 h 7286"/>
                <a:gd name="T60" fmla="*/ 2308 w 3310"/>
                <a:gd name="T61" fmla="*/ 1145 h 7286"/>
                <a:gd name="T62" fmla="*/ 1991 w 3310"/>
                <a:gd name="T63" fmla="*/ 1686 h 7286"/>
                <a:gd name="T64" fmla="*/ 2060 w 3310"/>
                <a:gd name="T65" fmla="*/ 1876 h 7286"/>
                <a:gd name="T66" fmla="*/ 2411 w 3310"/>
                <a:gd name="T67" fmla="*/ 1945 h 7286"/>
                <a:gd name="T68" fmla="*/ 2532 w 3310"/>
                <a:gd name="T69" fmla="*/ 2261 h 7286"/>
                <a:gd name="T70" fmla="*/ 2682 w 3310"/>
                <a:gd name="T71" fmla="*/ 2434 h 7286"/>
                <a:gd name="T72" fmla="*/ 2682 w 3310"/>
                <a:gd name="T73" fmla="*/ 2693 h 7286"/>
                <a:gd name="T74" fmla="*/ 2895 w 3310"/>
                <a:gd name="T75" fmla="*/ 2797 h 7286"/>
                <a:gd name="T76" fmla="*/ 3137 w 3310"/>
                <a:gd name="T77" fmla="*/ 2923 h 7286"/>
                <a:gd name="T78" fmla="*/ 3309 w 3310"/>
                <a:gd name="T79" fmla="*/ 2889 h 7286"/>
                <a:gd name="T80" fmla="*/ 3298 w 3310"/>
                <a:gd name="T81" fmla="*/ 2889 h 7286"/>
                <a:gd name="T82" fmla="*/ 3102 w 3310"/>
                <a:gd name="T83" fmla="*/ 3205 h 7286"/>
                <a:gd name="T84" fmla="*/ 2901 w 3310"/>
                <a:gd name="T85" fmla="*/ 3378 h 7286"/>
                <a:gd name="T86" fmla="*/ 2550 w 3310"/>
                <a:gd name="T87" fmla="*/ 3574 h 7286"/>
                <a:gd name="T88" fmla="*/ 2262 w 3310"/>
                <a:gd name="T89" fmla="*/ 3666 h 7286"/>
                <a:gd name="T90" fmla="*/ 2049 w 3310"/>
                <a:gd name="T91" fmla="*/ 3786 h 7286"/>
                <a:gd name="T92" fmla="*/ 1974 w 3310"/>
                <a:gd name="T93" fmla="*/ 4396 h 7286"/>
                <a:gd name="T94" fmla="*/ 2262 w 3310"/>
                <a:gd name="T95" fmla="*/ 4753 h 7286"/>
                <a:gd name="T96" fmla="*/ 2337 w 3310"/>
                <a:gd name="T97" fmla="*/ 5012 h 7286"/>
                <a:gd name="T98" fmla="*/ 2325 w 3310"/>
                <a:gd name="T99" fmla="*/ 5196 h 7286"/>
                <a:gd name="T100" fmla="*/ 2262 w 3310"/>
                <a:gd name="T101" fmla="*/ 5467 h 7286"/>
                <a:gd name="T102" fmla="*/ 2400 w 3310"/>
                <a:gd name="T103" fmla="*/ 5881 h 7286"/>
                <a:gd name="T104" fmla="*/ 2550 w 3310"/>
                <a:gd name="T105" fmla="*/ 6353 h 7286"/>
                <a:gd name="T106" fmla="*/ 2676 w 3310"/>
                <a:gd name="T107" fmla="*/ 6646 h 7286"/>
                <a:gd name="T108" fmla="*/ 2356 w 3310"/>
                <a:gd name="T109" fmla="*/ 7285 h 7286"/>
                <a:gd name="T110" fmla="*/ 2342 w 3310"/>
                <a:gd name="T111" fmla="*/ 7285 h 7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10" h="7286">
                  <a:moveTo>
                    <a:pt x="2342" y="7285"/>
                  </a:moveTo>
                  <a:cubicBezTo>
                    <a:pt x="2348" y="7239"/>
                    <a:pt x="2360" y="7205"/>
                    <a:pt x="2365" y="7176"/>
                  </a:cubicBezTo>
                  <a:cubicBezTo>
                    <a:pt x="2400" y="7044"/>
                    <a:pt x="2268" y="6842"/>
                    <a:pt x="2314" y="6721"/>
                  </a:cubicBezTo>
                  <a:cubicBezTo>
                    <a:pt x="2360" y="6600"/>
                    <a:pt x="2331" y="6261"/>
                    <a:pt x="2164" y="6106"/>
                  </a:cubicBezTo>
                  <a:cubicBezTo>
                    <a:pt x="1997" y="5956"/>
                    <a:pt x="1980" y="5467"/>
                    <a:pt x="1963" y="5271"/>
                  </a:cubicBezTo>
                  <a:cubicBezTo>
                    <a:pt x="1945" y="5075"/>
                    <a:pt x="1888" y="4926"/>
                    <a:pt x="1807" y="4845"/>
                  </a:cubicBezTo>
                  <a:cubicBezTo>
                    <a:pt x="1732" y="4765"/>
                    <a:pt x="1640" y="4535"/>
                    <a:pt x="1612" y="4690"/>
                  </a:cubicBezTo>
                  <a:cubicBezTo>
                    <a:pt x="1583" y="4845"/>
                    <a:pt x="1381" y="4943"/>
                    <a:pt x="1283" y="5075"/>
                  </a:cubicBezTo>
                  <a:cubicBezTo>
                    <a:pt x="1186" y="5214"/>
                    <a:pt x="1036" y="5191"/>
                    <a:pt x="904" y="5121"/>
                  </a:cubicBezTo>
                  <a:cubicBezTo>
                    <a:pt x="777" y="5052"/>
                    <a:pt x="668" y="5047"/>
                    <a:pt x="748" y="4914"/>
                  </a:cubicBezTo>
                  <a:cubicBezTo>
                    <a:pt x="823" y="4776"/>
                    <a:pt x="869" y="4529"/>
                    <a:pt x="800" y="4287"/>
                  </a:cubicBezTo>
                  <a:cubicBezTo>
                    <a:pt x="737" y="4045"/>
                    <a:pt x="587" y="3597"/>
                    <a:pt x="363" y="3504"/>
                  </a:cubicBezTo>
                  <a:cubicBezTo>
                    <a:pt x="213" y="3441"/>
                    <a:pt x="75" y="3274"/>
                    <a:pt x="0" y="3119"/>
                  </a:cubicBezTo>
                  <a:cubicBezTo>
                    <a:pt x="63" y="3061"/>
                    <a:pt x="138" y="3009"/>
                    <a:pt x="138" y="3009"/>
                  </a:cubicBezTo>
                  <a:cubicBezTo>
                    <a:pt x="138" y="3009"/>
                    <a:pt x="213" y="2716"/>
                    <a:pt x="305" y="2716"/>
                  </a:cubicBezTo>
                  <a:cubicBezTo>
                    <a:pt x="397" y="2716"/>
                    <a:pt x="351" y="2400"/>
                    <a:pt x="415" y="2307"/>
                  </a:cubicBezTo>
                  <a:cubicBezTo>
                    <a:pt x="472" y="2215"/>
                    <a:pt x="443" y="1922"/>
                    <a:pt x="489" y="1922"/>
                  </a:cubicBezTo>
                  <a:cubicBezTo>
                    <a:pt x="535" y="1922"/>
                    <a:pt x="812" y="2014"/>
                    <a:pt x="794" y="1939"/>
                  </a:cubicBezTo>
                  <a:cubicBezTo>
                    <a:pt x="777" y="1864"/>
                    <a:pt x="961" y="1605"/>
                    <a:pt x="932" y="1467"/>
                  </a:cubicBezTo>
                  <a:cubicBezTo>
                    <a:pt x="904" y="1329"/>
                    <a:pt x="1042" y="1162"/>
                    <a:pt x="1042" y="990"/>
                  </a:cubicBezTo>
                  <a:cubicBezTo>
                    <a:pt x="1042" y="823"/>
                    <a:pt x="1191" y="777"/>
                    <a:pt x="1301" y="685"/>
                  </a:cubicBezTo>
                  <a:cubicBezTo>
                    <a:pt x="1404" y="592"/>
                    <a:pt x="1589" y="472"/>
                    <a:pt x="1617" y="546"/>
                  </a:cubicBezTo>
                  <a:cubicBezTo>
                    <a:pt x="1652" y="627"/>
                    <a:pt x="1882" y="685"/>
                    <a:pt x="1790" y="546"/>
                  </a:cubicBezTo>
                  <a:cubicBezTo>
                    <a:pt x="1698" y="414"/>
                    <a:pt x="1698" y="322"/>
                    <a:pt x="1755" y="288"/>
                  </a:cubicBezTo>
                  <a:cubicBezTo>
                    <a:pt x="1819" y="259"/>
                    <a:pt x="1848" y="103"/>
                    <a:pt x="1848" y="103"/>
                  </a:cubicBezTo>
                  <a:lnTo>
                    <a:pt x="1842" y="103"/>
                  </a:lnTo>
                  <a:cubicBezTo>
                    <a:pt x="1871" y="92"/>
                    <a:pt x="1894" y="75"/>
                    <a:pt x="1905" y="69"/>
                  </a:cubicBezTo>
                  <a:cubicBezTo>
                    <a:pt x="2003" y="0"/>
                    <a:pt x="2164" y="75"/>
                    <a:pt x="2164" y="178"/>
                  </a:cubicBezTo>
                  <a:cubicBezTo>
                    <a:pt x="2164" y="282"/>
                    <a:pt x="2176" y="391"/>
                    <a:pt x="2250" y="391"/>
                  </a:cubicBezTo>
                  <a:cubicBezTo>
                    <a:pt x="2325" y="391"/>
                    <a:pt x="2406" y="391"/>
                    <a:pt x="2406" y="581"/>
                  </a:cubicBezTo>
                  <a:cubicBezTo>
                    <a:pt x="2406" y="771"/>
                    <a:pt x="2475" y="984"/>
                    <a:pt x="2308" y="1145"/>
                  </a:cubicBezTo>
                  <a:cubicBezTo>
                    <a:pt x="2147" y="1312"/>
                    <a:pt x="1957" y="1600"/>
                    <a:pt x="1991" y="1686"/>
                  </a:cubicBezTo>
                  <a:cubicBezTo>
                    <a:pt x="2026" y="1772"/>
                    <a:pt x="1940" y="1939"/>
                    <a:pt x="2060" y="1876"/>
                  </a:cubicBezTo>
                  <a:cubicBezTo>
                    <a:pt x="2181" y="1818"/>
                    <a:pt x="2457" y="1876"/>
                    <a:pt x="2411" y="1945"/>
                  </a:cubicBezTo>
                  <a:cubicBezTo>
                    <a:pt x="2371" y="2014"/>
                    <a:pt x="2423" y="2256"/>
                    <a:pt x="2532" y="2261"/>
                  </a:cubicBezTo>
                  <a:cubicBezTo>
                    <a:pt x="2647" y="2273"/>
                    <a:pt x="2717" y="2330"/>
                    <a:pt x="2682" y="2434"/>
                  </a:cubicBezTo>
                  <a:cubicBezTo>
                    <a:pt x="2647" y="2538"/>
                    <a:pt x="2584" y="2693"/>
                    <a:pt x="2682" y="2693"/>
                  </a:cubicBezTo>
                  <a:cubicBezTo>
                    <a:pt x="2774" y="2693"/>
                    <a:pt x="2912" y="2693"/>
                    <a:pt x="2895" y="2797"/>
                  </a:cubicBezTo>
                  <a:cubicBezTo>
                    <a:pt x="2878" y="2900"/>
                    <a:pt x="2964" y="2992"/>
                    <a:pt x="3137" y="2923"/>
                  </a:cubicBezTo>
                  <a:cubicBezTo>
                    <a:pt x="3234" y="2883"/>
                    <a:pt x="3286" y="2848"/>
                    <a:pt x="3309" y="2889"/>
                  </a:cubicBezTo>
                  <a:lnTo>
                    <a:pt x="3298" y="2889"/>
                  </a:lnTo>
                  <a:cubicBezTo>
                    <a:pt x="3298" y="2889"/>
                    <a:pt x="3102" y="3113"/>
                    <a:pt x="3102" y="3205"/>
                  </a:cubicBezTo>
                  <a:cubicBezTo>
                    <a:pt x="3102" y="3297"/>
                    <a:pt x="2935" y="3297"/>
                    <a:pt x="2901" y="3378"/>
                  </a:cubicBezTo>
                  <a:cubicBezTo>
                    <a:pt x="2872" y="3453"/>
                    <a:pt x="2613" y="3470"/>
                    <a:pt x="2550" y="3574"/>
                  </a:cubicBezTo>
                  <a:cubicBezTo>
                    <a:pt x="2492" y="3683"/>
                    <a:pt x="2308" y="3666"/>
                    <a:pt x="2262" y="3666"/>
                  </a:cubicBezTo>
                  <a:cubicBezTo>
                    <a:pt x="2216" y="3666"/>
                    <a:pt x="2060" y="3683"/>
                    <a:pt x="2049" y="3786"/>
                  </a:cubicBezTo>
                  <a:cubicBezTo>
                    <a:pt x="2032" y="3896"/>
                    <a:pt x="1974" y="4322"/>
                    <a:pt x="1974" y="4396"/>
                  </a:cubicBezTo>
                  <a:cubicBezTo>
                    <a:pt x="1974" y="4477"/>
                    <a:pt x="2187" y="4719"/>
                    <a:pt x="2262" y="4753"/>
                  </a:cubicBezTo>
                  <a:cubicBezTo>
                    <a:pt x="2337" y="4782"/>
                    <a:pt x="2245" y="4966"/>
                    <a:pt x="2337" y="5012"/>
                  </a:cubicBezTo>
                  <a:cubicBezTo>
                    <a:pt x="2429" y="5058"/>
                    <a:pt x="2371" y="5208"/>
                    <a:pt x="2325" y="5196"/>
                  </a:cubicBezTo>
                  <a:cubicBezTo>
                    <a:pt x="2279" y="5179"/>
                    <a:pt x="2354" y="5392"/>
                    <a:pt x="2262" y="5467"/>
                  </a:cubicBezTo>
                  <a:cubicBezTo>
                    <a:pt x="2170" y="5547"/>
                    <a:pt x="2245" y="5743"/>
                    <a:pt x="2400" y="5881"/>
                  </a:cubicBezTo>
                  <a:cubicBezTo>
                    <a:pt x="2550" y="6019"/>
                    <a:pt x="2550" y="6232"/>
                    <a:pt x="2550" y="6353"/>
                  </a:cubicBezTo>
                  <a:cubicBezTo>
                    <a:pt x="2550" y="6480"/>
                    <a:pt x="2676" y="6491"/>
                    <a:pt x="2676" y="6646"/>
                  </a:cubicBezTo>
                  <a:cubicBezTo>
                    <a:pt x="2676" y="6646"/>
                    <a:pt x="2503" y="7267"/>
                    <a:pt x="2356" y="7285"/>
                  </a:cubicBezTo>
                  <a:lnTo>
                    <a:pt x="2342" y="7285"/>
                  </a:lnTo>
                </a:path>
              </a:pathLst>
            </a:custGeom>
            <a:grpFill/>
            <a:ln w="285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/>
            </a:p>
          </p:txBody>
        </p:sp>
        <p:sp>
          <p:nvSpPr>
            <p:cNvPr id="110" name="Freeform 4"/>
            <p:cNvSpPr>
              <a:spLocks noChangeArrowheads="1"/>
            </p:cNvSpPr>
            <p:nvPr/>
          </p:nvSpPr>
          <p:spPr bwMode="auto">
            <a:xfrm>
              <a:off x="8338591" y="3812728"/>
              <a:ext cx="1890583" cy="3957168"/>
            </a:xfrm>
            <a:custGeom>
              <a:avLst/>
              <a:gdLst>
                <a:gd name="T0" fmla="*/ 1291 w 2799"/>
                <a:gd name="T1" fmla="*/ 0 h 5866"/>
                <a:gd name="T2" fmla="*/ 1295 w 2799"/>
                <a:gd name="T3" fmla="*/ 3 h 5866"/>
                <a:gd name="T4" fmla="*/ 1618 w 2799"/>
                <a:gd name="T5" fmla="*/ 170 h 5866"/>
                <a:gd name="T6" fmla="*/ 1727 w 2799"/>
                <a:gd name="T7" fmla="*/ 400 h 5866"/>
                <a:gd name="T8" fmla="*/ 2107 w 2799"/>
                <a:gd name="T9" fmla="*/ 694 h 5866"/>
                <a:gd name="T10" fmla="*/ 2187 w 2799"/>
                <a:gd name="T11" fmla="*/ 757 h 5866"/>
                <a:gd name="T12" fmla="*/ 2153 w 2799"/>
                <a:gd name="T13" fmla="*/ 786 h 5866"/>
                <a:gd name="T14" fmla="*/ 1853 w 2799"/>
                <a:gd name="T15" fmla="*/ 981 h 5866"/>
                <a:gd name="T16" fmla="*/ 1704 w 2799"/>
                <a:gd name="T17" fmla="*/ 1212 h 5866"/>
                <a:gd name="T18" fmla="*/ 1428 w 2799"/>
                <a:gd name="T19" fmla="*/ 1551 h 5866"/>
                <a:gd name="T20" fmla="*/ 1525 w 2799"/>
                <a:gd name="T21" fmla="*/ 2075 h 5866"/>
                <a:gd name="T22" fmla="*/ 1698 w 2799"/>
                <a:gd name="T23" fmla="*/ 2374 h 5866"/>
                <a:gd name="T24" fmla="*/ 2320 w 2799"/>
                <a:gd name="T25" fmla="*/ 2898 h 5866"/>
                <a:gd name="T26" fmla="*/ 2688 w 2799"/>
                <a:gd name="T27" fmla="*/ 3508 h 5866"/>
                <a:gd name="T28" fmla="*/ 2798 w 2799"/>
                <a:gd name="T29" fmla="*/ 4125 h 5866"/>
                <a:gd name="T30" fmla="*/ 2798 w 2799"/>
                <a:gd name="T31" fmla="*/ 4263 h 5866"/>
                <a:gd name="T32" fmla="*/ 2780 w 2799"/>
                <a:gd name="T33" fmla="*/ 4405 h 5866"/>
                <a:gd name="T34" fmla="*/ 2475 w 2799"/>
                <a:gd name="T35" fmla="*/ 4918 h 5866"/>
                <a:gd name="T36" fmla="*/ 1951 w 2799"/>
                <a:gd name="T37" fmla="*/ 5171 h 5866"/>
                <a:gd name="T38" fmla="*/ 1710 w 2799"/>
                <a:gd name="T39" fmla="*/ 5211 h 5866"/>
                <a:gd name="T40" fmla="*/ 1606 w 2799"/>
                <a:gd name="T41" fmla="*/ 5418 h 5866"/>
                <a:gd name="T42" fmla="*/ 1514 w 2799"/>
                <a:gd name="T43" fmla="*/ 5568 h 5866"/>
                <a:gd name="T44" fmla="*/ 1163 w 2799"/>
                <a:gd name="T45" fmla="*/ 5832 h 5866"/>
                <a:gd name="T46" fmla="*/ 1113 w 2799"/>
                <a:gd name="T47" fmla="*/ 5865 h 5866"/>
                <a:gd name="T48" fmla="*/ 1081 w 2799"/>
                <a:gd name="T49" fmla="*/ 5865 h 5866"/>
                <a:gd name="T50" fmla="*/ 973 w 2799"/>
                <a:gd name="T51" fmla="*/ 5682 h 5866"/>
                <a:gd name="T52" fmla="*/ 1076 w 2799"/>
                <a:gd name="T53" fmla="*/ 5343 h 5866"/>
                <a:gd name="T54" fmla="*/ 910 w 2799"/>
                <a:gd name="T55" fmla="*/ 5211 h 5866"/>
                <a:gd name="T56" fmla="*/ 1146 w 2799"/>
                <a:gd name="T57" fmla="*/ 5027 h 5866"/>
                <a:gd name="T58" fmla="*/ 1589 w 2799"/>
                <a:gd name="T59" fmla="*/ 5027 h 5866"/>
                <a:gd name="T60" fmla="*/ 1589 w 2799"/>
                <a:gd name="T61" fmla="*/ 4682 h 5866"/>
                <a:gd name="T62" fmla="*/ 1928 w 2799"/>
                <a:gd name="T63" fmla="*/ 4463 h 5866"/>
                <a:gd name="T64" fmla="*/ 2199 w 2799"/>
                <a:gd name="T65" fmla="*/ 4020 h 5866"/>
                <a:gd name="T66" fmla="*/ 2078 w 2799"/>
                <a:gd name="T67" fmla="*/ 3387 h 5866"/>
                <a:gd name="T68" fmla="*/ 2003 w 2799"/>
                <a:gd name="T69" fmla="*/ 2990 h 5866"/>
                <a:gd name="T70" fmla="*/ 1687 w 2799"/>
                <a:gd name="T71" fmla="*/ 2696 h 5866"/>
                <a:gd name="T72" fmla="*/ 1364 w 2799"/>
                <a:gd name="T73" fmla="*/ 2282 h 5866"/>
                <a:gd name="T74" fmla="*/ 1169 w 2799"/>
                <a:gd name="T75" fmla="*/ 1937 h 5866"/>
                <a:gd name="T76" fmla="*/ 754 w 2799"/>
                <a:gd name="T77" fmla="*/ 1568 h 5866"/>
                <a:gd name="T78" fmla="*/ 1048 w 2799"/>
                <a:gd name="T79" fmla="*/ 1396 h 5866"/>
                <a:gd name="T80" fmla="*/ 927 w 2799"/>
                <a:gd name="T81" fmla="*/ 1102 h 5866"/>
                <a:gd name="T82" fmla="*/ 656 w 2799"/>
                <a:gd name="T83" fmla="*/ 1033 h 5866"/>
                <a:gd name="T84" fmla="*/ 334 w 2799"/>
                <a:gd name="T85" fmla="*/ 860 h 5866"/>
                <a:gd name="T86" fmla="*/ 139 w 2799"/>
                <a:gd name="T87" fmla="*/ 567 h 5866"/>
                <a:gd name="T88" fmla="*/ 0 w 2799"/>
                <a:gd name="T89" fmla="*/ 360 h 5866"/>
                <a:gd name="T90" fmla="*/ 104 w 2799"/>
                <a:gd name="T91" fmla="*/ 279 h 5866"/>
                <a:gd name="T92" fmla="*/ 397 w 2799"/>
                <a:gd name="T93" fmla="*/ 251 h 5866"/>
                <a:gd name="T94" fmla="*/ 731 w 2799"/>
                <a:gd name="T95" fmla="*/ 251 h 5866"/>
                <a:gd name="T96" fmla="*/ 990 w 2799"/>
                <a:gd name="T97" fmla="*/ 205 h 5866"/>
                <a:gd name="T98" fmla="*/ 1238 w 2799"/>
                <a:gd name="T99" fmla="*/ 0 h 5866"/>
                <a:gd name="T100" fmla="*/ 1291 w 2799"/>
                <a:gd name="T101" fmla="*/ 0 h 5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99" h="5866">
                  <a:moveTo>
                    <a:pt x="1291" y="0"/>
                  </a:moveTo>
                  <a:cubicBezTo>
                    <a:pt x="1293" y="1"/>
                    <a:pt x="1294" y="2"/>
                    <a:pt x="1295" y="3"/>
                  </a:cubicBezTo>
                  <a:cubicBezTo>
                    <a:pt x="1341" y="49"/>
                    <a:pt x="1376" y="141"/>
                    <a:pt x="1618" y="170"/>
                  </a:cubicBezTo>
                  <a:cubicBezTo>
                    <a:pt x="1865" y="205"/>
                    <a:pt x="1727" y="325"/>
                    <a:pt x="1727" y="400"/>
                  </a:cubicBezTo>
                  <a:cubicBezTo>
                    <a:pt x="1727" y="475"/>
                    <a:pt x="2003" y="676"/>
                    <a:pt x="2107" y="694"/>
                  </a:cubicBezTo>
                  <a:cubicBezTo>
                    <a:pt x="2130" y="694"/>
                    <a:pt x="2153" y="717"/>
                    <a:pt x="2187" y="757"/>
                  </a:cubicBezTo>
                  <a:cubicBezTo>
                    <a:pt x="2176" y="763"/>
                    <a:pt x="2164" y="768"/>
                    <a:pt x="2153" y="786"/>
                  </a:cubicBezTo>
                  <a:cubicBezTo>
                    <a:pt x="2095" y="872"/>
                    <a:pt x="1974" y="976"/>
                    <a:pt x="1853" y="981"/>
                  </a:cubicBezTo>
                  <a:cubicBezTo>
                    <a:pt x="1727" y="987"/>
                    <a:pt x="1698" y="1091"/>
                    <a:pt x="1704" y="1212"/>
                  </a:cubicBezTo>
                  <a:cubicBezTo>
                    <a:pt x="1710" y="1332"/>
                    <a:pt x="1456" y="1373"/>
                    <a:pt x="1428" y="1551"/>
                  </a:cubicBezTo>
                  <a:cubicBezTo>
                    <a:pt x="1399" y="1730"/>
                    <a:pt x="1410" y="1977"/>
                    <a:pt x="1525" y="2075"/>
                  </a:cubicBezTo>
                  <a:cubicBezTo>
                    <a:pt x="1641" y="2173"/>
                    <a:pt x="1618" y="2299"/>
                    <a:pt x="1698" y="2374"/>
                  </a:cubicBezTo>
                  <a:cubicBezTo>
                    <a:pt x="1779" y="2449"/>
                    <a:pt x="2222" y="2903"/>
                    <a:pt x="2320" y="2898"/>
                  </a:cubicBezTo>
                  <a:cubicBezTo>
                    <a:pt x="2418" y="2892"/>
                    <a:pt x="2682" y="3398"/>
                    <a:pt x="2688" y="3508"/>
                  </a:cubicBezTo>
                  <a:cubicBezTo>
                    <a:pt x="2692" y="3589"/>
                    <a:pt x="2783" y="3848"/>
                    <a:pt x="2798" y="4125"/>
                  </a:cubicBezTo>
                  <a:lnTo>
                    <a:pt x="2798" y="4263"/>
                  </a:lnTo>
                  <a:cubicBezTo>
                    <a:pt x="2795" y="4310"/>
                    <a:pt x="2789" y="4358"/>
                    <a:pt x="2780" y="4405"/>
                  </a:cubicBezTo>
                  <a:cubicBezTo>
                    <a:pt x="2705" y="4762"/>
                    <a:pt x="2671" y="4791"/>
                    <a:pt x="2475" y="4918"/>
                  </a:cubicBezTo>
                  <a:cubicBezTo>
                    <a:pt x="2279" y="5044"/>
                    <a:pt x="2084" y="5177"/>
                    <a:pt x="1951" y="5171"/>
                  </a:cubicBezTo>
                  <a:cubicBezTo>
                    <a:pt x="1813" y="5165"/>
                    <a:pt x="1750" y="5136"/>
                    <a:pt x="1710" y="5211"/>
                  </a:cubicBezTo>
                  <a:cubicBezTo>
                    <a:pt x="1669" y="5286"/>
                    <a:pt x="1698" y="5424"/>
                    <a:pt x="1606" y="5418"/>
                  </a:cubicBezTo>
                  <a:cubicBezTo>
                    <a:pt x="1514" y="5413"/>
                    <a:pt x="1600" y="5539"/>
                    <a:pt x="1514" y="5568"/>
                  </a:cubicBezTo>
                  <a:cubicBezTo>
                    <a:pt x="1428" y="5596"/>
                    <a:pt x="1215" y="5757"/>
                    <a:pt x="1163" y="5832"/>
                  </a:cubicBezTo>
                  <a:cubicBezTo>
                    <a:pt x="1150" y="5851"/>
                    <a:pt x="1132" y="5862"/>
                    <a:pt x="1113" y="5865"/>
                  </a:cubicBezTo>
                  <a:lnTo>
                    <a:pt x="1081" y="5865"/>
                  </a:lnTo>
                  <a:cubicBezTo>
                    <a:pt x="1028" y="5856"/>
                    <a:pt x="973" y="5796"/>
                    <a:pt x="973" y="5682"/>
                  </a:cubicBezTo>
                  <a:cubicBezTo>
                    <a:pt x="967" y="5499"/>
                    <a:pt x="1169" y="5401"/>
                    <a:pt x="1076" y="5343"/>
                  </a:cubicBezTo>
                  <a:cubicBezTo>
                    <a:pt x="1007" y="5297"/>
                    <a:pt x="950" y="5269"/>
                    <a:pt x="910" y="5211"/>
                  </a:cubicBezTo>
                  <a:cubicBezTo>
                    <a:pt x="1013" y="5159"/>
                    <a:pt x="1146" y="5085"/>
                    <a:pt x="1146" y="5027"/>
                  </a:cubicBezTo>
                  <a:cubicBezTo>
                    <a:pt x="1146" y="4929"/>
                    <a:pt x="1537" y="5125"/>
                    <a:pt x="1589" y="5027"/>
                  </a:cubicBezTo>
                  <a:cubicBezTo>
                    <a:pt x="1635" y="4929"/>
                    <a:pt x="1295" y="4607"/>
                    <a:pt x="1589" y="4682"/>
                  </a:cubicBezTo>
                  <a:cubicBezTo>
                    <a:pt x="1882" y="4757"/>
                    <a:pt x="1830" y="4584"/>
                    <a:pt x="1928" y="4463"/>
                  </a:cubicBezTo>
                  <a:cubicBezTo>
                    <a:pt x="2026" y="4342"/>
                    <a:pt x="2348" y="4244"/>
                    <a:pt x="2199" y="4020"/>
                  </a:cubicBezTo>
                  <a:cubicBezTo>
                    <a:pt x="2055" y="3801"/>
                    <a:pt x="2055" y="3531"/>
                    <a:pt x="2078" y="3387"/>
                  </a:cubicBezTo>
                  <a:cubicBezTo>
                    <a:pt x="2101" y="3237"/>
                    <a:pt x="2078" y="3065"/>
                    <a:pt x="2003" y="2990"/>
                  </a:cubicBezTo>
                  <a:cubicBezTo>
                    <a:pt x="1928" y="2921"/>
                    <a:pt x="1733" y="2846"/>
                    <a:pt x="1687" y="2696"/>
                  </a:cubicBezTo>
                  <a:cubicBezTo>
                    <a:pt x="1635" y="2552"/>
                    <a:pt x="1416" y="2403"/>
                    <a:pt x="1364" y="2282"/>
                  </a:cubicBezTo>
                  <a:cubicBezTo>
                    <a:pt x="1318" y="2161"/>
                    <a:pt x="1169" y="2034"/>
                    <a:pt x="1169" y="1937"/>
                  </a:cubicBezTo>
                  <a:cubicBezTo>
                    <a:pt x="1169" y="1839"/>
                    <a:pt x="702" y="1695"/>
                    <a:pt x="754" y="1568"/>
                  </a:cubicBezTo>
                  <a:cubicBezTo>
                    <a:pt x="800" y="1448"/>
                    <a:pt x="1048" y="1522"/>
                    <a:pt x="1048" y="1396"/>
                  </a:cubicBezTo>
                  <a:cubicBezTo>
                    <a:pt x="1048" y="1275"/>
                    <a:pt x="950" y="1275"/>
                    <a:pt x="927" y="1102"/>
                  </a:cubicBezTo>
                  <a:cubicBezTo>
                    <a:pt x="898" y="935"/>
                    <a:pt x="731" y="981"/>
                    <a:pt x="656" y="1033"/>
                  </a:cubicBezTo>
                  <a:cubicBezTo>
                    <a:pt x="582" y="1079"/>
                    <a:pt x="334" y="981"/>
                    <a:pt x="334" y="860"/>
                  </a:cubicBezTo>
                  <a:cubicBezTo>
                    <a:pt x="334" y="734"/>
                    <a:pt x="139" y="665"/>
                    <a:pt x="139" y="567"/>
                  </a:cubicBezTo>
                  <a:cubicBezTo>
                    <a:pt x="139" y="510"/>
                    <a:pt x="69" y="435"/>
                    <a:pt x="0" y="360"/>
                  </a:cubicBezTo>
                  <a:cubicBezTo>
                    <a:pt x="41" y="343"/>
                    <a:pt x="75" y="314"/>
                    <a:pt x="104" y="279"/>
                  </a:cubicBezTo>
                  <a:cubicBezTo>
                    <a:pt x="185" y="187"/>
                    <a:pt x="334" y="354"/>
                    <a:pt x="397" y="251"/>
                  </a:cubicBezTo>
                  <a:cubicBezTo>
                    <a:pt x="455" y="141"/>
                    <a:pt x="593" y="325"/>
                    <a:pt x="731" y="251"/>
                  </a:cubicBezTo>
                  <a:cubicBezTo>
                    <a:pt x="869" y="170"/>
                    <a:pt x="933" y="308"/>
                    <a:pt x="990" y="205"/>
                  </a:cubicBezTo>
                  <a:cubicBezTo>
                    <a:pt x="1037" y="123"/>
                    <a:pt x="1161" y="25"/>
                    <a:pt x="1238" y="0"/>
                  </a:cubicBezTo>
                  <a:lnTo>
                    <a:pt x="1291" y="0"/>
                  </a:lnTo>
                </a:path>
              </a:pathLst>
            </a:custGeom>
            <a:grpFill/>
            <a:ln w="285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/>
            </a:p>
          </p:txBody>
        </p:sp>
        <p:sp>
          <p:nvSpPr>
            <p:cNvPr id="111" name="Freeform 7"/>
            <p:cNvSpPr>
              <a:spLocks noChangeArrowheads="1"/>
            </p:cNvSpPr>
            <p:nvPr/>
          </p:nvSpPr>
          <p:spPr bwMode="auto">
            <a:xfrm>
              <a:off x="7820542" y="4029924"/>
              <a:ext cx="1920354" cy="2350498"/>
            </a:xfrm>
            <a:custGeom>
              <a:avLst/>
              <a:gdLst>
                <a:gd name="T0" fmla="*/ 2843 w 2844"/>
                <a:gd name="T1" fmla="*/ 3062 h 3483"/>
                <a:gd name="T2" fmla="*/ 2831 w 2844"/>
                <a:gd name="T3" fmla="*/ 3217 h 3483"/>
                <a:gd name="T4" fmla="*/ 2555 w 2844"/>
                <a:gd name="T5" fmla="*/ 3269 h 3483"/>
                <a:gd name="T6" fmla="*/ 2290 w 2844"/>
                <a:gd name="T7" fmla="*/ 3350 h 3483"/>
                <a:gd name="T8" fmla="*/ 2209 w 2844"/>
                <a:gd name="T9" fmla="*/ 3482 h 3483"/>
                <a:gd name="T10" fmla="*/ 2184 w 2844"/>
                <a:gd name="T11" fmla="*/ 3482 h 3483"/>
                <a:gd name="T12" fmla="*/ 2175 w 2844"/>
                <a:gd name="T13" fmla="*/ 3453 h 3483"/>
                <a:gd name="T14" fmla="*/ 2009 w 2844"/>
                <a:gd name="T15" fmla="*/ 3344 h 3483"/>
                <a:gd name="T16" fmla="*/ 2060 w 2844"/>
                <a:gd name="T17" fmla="*/ 2906 h 3483"/>
                <a:gd name="T18" fmla="*/ 1795 w 2844"/>
                <a:gd name="T19" fmla="*/ 2492 h 3483"/>
                <a:gd name="T20" fmla="*/ 1761 w 2844"/>
                <a:gd name="T21" fmla="*/ 2032 h 3483"/>
                <a:gd name="T22" fmla="*/ 1485 w 2844"/>
                <a:gd name="T23" fmla="*/ 1750 h 3483"/>
                <a:gd name="T24" fmla="*/ 1116 w 2844"/>
                <a:gd name="T25" fmla="*/ 1767 h 3483"/>
                <a:gd name="T26" fmla="*/ 869 w 2844"/>
                <a:gd name="T27" fmla="*/ 1830 h 3483"/>
                <a:gd name="T28" fmla="*/ 593 w 2844"/>
                <a:gd name="T29" fmla="*/ 1848 h 3483"/>
                <a:gd name="T30" fmla="*/ 242 w 2844"/>
                <a:gd name="T31" fmla="*/ 1980 h 3483"/>
                <a:gd name="T32" fmla="*/ 345 w 2844"/>
                <a:gd name="T33" fmla="*/ 1686 h 3483"/>
                <a:gd name="T34" fmla="*/ 374 w 2844"/>
                <a:gd name="T35" fmla="*/ 1272 h 3483"/>
                <a:gd name="T36" fmla="*/ 109 w 2844"/>
                <a:gd name="T37" fmla="*/ 1174 h 3483"/>
                <a:gd name="T38" fmla="*/ 81 w 2844"/>
                <a:gd name="T39" fmla="*/ 875 h 3483"/>
                <a:gd name="T40" fmla="*/ 0 w 2844"/>
                <a:gd name="T41" fmla="*/ 800 h 3483"/>
                <a:gd name="T42" fmla="*/ 138 w 2844"/>
                <a:gd name="T43" fmla="*/ 685 h 3483"/>
                <a:gd name="T44" fmla="*/ 334 w 2844"/>
                <a:gd name="T45" fmla="*/ 369 h 3483"/>
                <a:gd name="T46" fmla="*/ 535 w 2844"/>
                <a:gd name="T47" fmla="*/ 547 h 3483"/>
                <a:gd name="T48" fmla="*/ 552 w 2844"/>
                <a:gd name="T49" fmla="*/ 242 h 3483"/>
                <a:gd name="T50" fmla="*/ 610 w 2844"/>
                <a:gd name="T51" fmla="*/ 46 h 3483"/>
                <a:gd name="T52" fmla="*/ 765 w 2844"/>
                <a:gd name="T53" fmla="*/ 35 h 3483"/>
                <a:gd name="T54" fmla="*/ 904 w 2844"/>
                <a:gd name="T55" fmla="*/ 242 h 3483"/>
                <a:gd name="T56" fmla="*/ 1099 w 2844"/>
                <a:gd name="T57" fmla="*/ 535 h 3483"/>
                <a:gd name="T58" fmla="*/ 1421 w 2844"/>
                <a:gd name="T59" fmla="*/ 708 h 3483"/>
                <a:gd name="T60" fmla="*/ 1692 w 2844"/>
                <a:gd name="T61" fmla="*/ 777 h 3483"/>
                <a:gd name="T62" fmla="*/ 1813 w 2844"/>
                <a:gd name="T63" fmla="*/ 1071 h 3483"/>
                <a:gd name="T64" fmla="*/ 1519 w 2844"/>
                <a:gd name="T65" fmla="*/ 1243 h 3483"/>
                <a:gd name="T66" fmla="*/ 1934 w 2844"/>
                <a:gd name="T67" fmla="*/ 1612 h 3483"/>
                <a:gd name="T68" fmla="*/ 2129 w 2844"/>
                <a:gd name="T69" fmla="*/ 1957 h 3483"/>
                <a:gd name="T70" fmla="*/ 2452 w 2844"/>
                <a:gd name="T71" fmla="*/ 2371 h 3483"/>
                <a:gd name="T72" fmla="*/ 2768 w 2844"/>
                <a:gd name="T73" fmla="*/ 2665 h 3483"/>
                <a:gd name="T74" fmla="*/ 2843 w 2844"/>
                <a:gd name="T75" fmla="*/ 2840 h 3483"/>
                <a:gd name="T76" fmla="*/ 2843 w 2844"/>
                <a:gd name="T77" fmla="*/ 3062 h 3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44" h="3483">
                  <a:moveTo>
                    <a:pt x="2843" y="3062"/>
                  </a:moveTo>
                  <a:cubicBezTo>
                    <a:pt x="2837" y="3102"/>
                    <a:pt x="2831" y="3154"/>
                    <a:pt x="2831" y="3217"/>
                  </a:cubicBezTo>
                  <a:cubicBezTo>
                    <a:pt x="2734" y="3292"/>
                    <a:pt x="2618" y="3298"/>
                    <a:pt x="2555" y="3269"/>
                  </a:cubicBezTo>
                  <a:cubicBezTo>
                    <a:pt x="2475" y="3234"/>
                    <a:pt x="2290" y="3217"/>
                    <a:pt x="2290" y="3350"/>
                  </a:cubicBezTo>
                  <a:cubicBezTo>
                    <a:pt x="2290" y="3428"/>
                    <a:pt x="2243" y="3472"/>
                    <a:pt x="2209" y="3482"/>
                  </a:cubicBezTo>
                  <a:lnTo>
                    <a:pt x="2184" y="3482"/>
                  </a:lnTo>
                  <a:cubicBezTo>
                    <a:pt x="2175" y="3478"/>
                    <a:pt x="2171" y="3468"/>
                    <a:pt x="2175" y="3453"/>
                  </a:cubicBezTo>
                  <a:cubicBezTo>
                    <a:pt x="2187" y="3396"/>
                    <a:pt x="2089" y="3396"/>
                    <a:pt x="2009" y="3344"/>
                  </a:cubicBezTo>
                  <a:cubicBezTo>
                    <a:pt x="2141" y="3200"/>
                    <a:pt x="2049" y="3079"/>
                    <a:pt x="2060" y="2906"/>
                  </a:cubicBezTo>
                  <a:cubicBezTo>
                    <a:pt x="2078" y="2705"/>
                    <a:pt x="1911" y="2527"/>
                    <a:pt x="1795" y="2492"/>
                  </a:cubicBezTo>
                  <a:cubicBezTo>
                    <a:pt x="1680" y="2458"/>
                    <a:pt x="1876" y="2095"/>
                    <a:pt x="1761" y="2032"/>
                  </a:cubicBezTo>
                  <a:cubicBezTo>
                    <a:pt x="1646" y="1963"/>
                    <a:pt x="1565" y="1848"/>
                    <a:pt x="1485" y="1750"/>
                  </a:cubicBezTo>
                  <a:cubicBezTo>
                    <a:pt x="1398" y="1652"/>
                    <a:pt x="1151" y="1686"/>
                    <a:pt x="1116" y="1767"/>
                  </a:cubicBezTo>
                  <a:cubicBezTo>
                    <a:pt x="1088" y="1848"/>
                    <a:pt x="921" y="1900"/>
                    <a:pt x="869" y="1830"/>
                  </a:cubicBezTo>
                  <a:cubicBezTo>
                    <a:pt x="823" y="1767"/>
                    <a:pt x="725" y="1750"/>
                    <a:pt x="593" y="1848"/>
                  </a:cubicBezTo>
                  <a:cubicBezTo>
                    <a:pt x="460" y="1946"/>
                    <a:pt x="276" y="2130"/>
                    <a:pt x="242" y="1980"/>
                  </a:cubicBezTo>
                  <a:cubicBezTo>
                    <a:pt x="213" y="1830"/>
                    <a:pt x="345" y="1848"/>
                    <a:pt x="345" y="1686"/>
                  </a:cubicBezTo>
                  <a:cubicBezTo>
                    <a:pt x="345" y="1520"/>
                    <a:pt x="426" y="1439"/>
                    <a:pt x="374" y="1272"/>
                  </a:cubicBezTo>
                  <a:cubicBezTo>
                    <a:pt x="328" y="1105"/>
                    <a:pt x="161" y="1289"/>
                    <a:pt x="109" y="1174"/>
                  </a:cubicBezTo>
                  <a:cubicBezTo>
                    <a:pt x="63" y="1059"/>
                    <a:pt x="109" y="927"/>
                    <a:pt x="81" y="875"/>
                  </a:cubicBezTo>
                  <a:cubicBezTo>
                    <a:pt x="69" y="858"/>
                    <a:pt x="40" y="829"/>
                    <a:pt x="0" y="800"/>
                  </a:cubicBezTo>
                  <a:cubicBezTo>
                    <a:pt x="63" y="772"/>
                    <a:pt x="138" y="749"/>
                    <a:pt x="138" y="685"/>
                  </a:cubicBezTo>
                  <a:cubicBezTo>
                    <a:pt x="138" y="593"/>
                    <a:pt x="334" y="369"/>
                    <a:pt x="334" y="369"/>
                  </a:cubicBezTo>
                  <a:cubicBezTo>
                    <a:pt x="414" y="351"/>
                    <a:pt x="414" y="518"/>
                    <a:pt x="535" y="547"/>
                  </a:cubicBezTo>
                  <a:cubicBezTo>
                    <a:pt x="656" y="582"/>
                    <a:pt x="598" y="288"/>
                    <a:pt x="552" y="242"/>
                  </a:cubicBezTo>
                  <a:cubicBezTo>
                    <a:pt x="506" y="196"/>
                    <a:pt x="564" y="0"/>
                    <a:pt x="610" y="46"/>
                  </a:cubicBezTo>
                  <a:cubicBezTo>
                    <a:pt x="639" y="75"/>
                    <a:pt x="702" y="69"/>
                    <a:pt x="765" y="35"/>
                  </a:cubicBezTo>
                  <a:cubicBezTo>
                    <a:pt x="834" y="110"/>
                    <a:pt x="904" y="185"/>
                    <a:pt x="904" y="242"/>
                  </a:cubicBezTo>
                  <a:cubicBezTo>
                    <a:pt x="904" y="340"/>
                    <a:pt x="1099" y="409"/>
                    <a:pt x="1099" y="535"/>
                  </a:cubicBezTo>
                  <a:cubicBezTo>
                    <a:pt x="1099" y="656"/>
                    <a:pt x="1347" y="754"/>
                    <a:pt x="1421" y="708"/>
                  </a:cubicBezTo>
                  <a:cubicBezTo>
                    <a:pt x="1496" y="656"/>
                    <a:pt x="1663" y="610"/>
                    <a:pt x="1692" y="777"/>
                  </a:cubicBezTo>
                  <a:cubicBezTo>
                    <a:pt x="1715" y="950"/>
                    <a:pt x="1813" y="950"/>
                    <a:pt x="1813" y="1071"/>
                  </a:cubicBezTo>
                  <a:cubicBezTo>
                    <a:pt x="1813" y="1197"/>
                    <a:pt x="1565" y="1123"/>
                    <a:pt x="1519" y="1243"/>
                  </a:cubicBezTo>
                  <a:cubicBezTo>
                    <a:pt x="1467" y="1370"/>
                    <a:pt x="1934" y="1514"/>
                    <a:pt x="1934" y="1612"/>
                  </a:cubicBezTo>
                  <a:cubicBezTo>
                    <a:pt x="1934" y="1709"/>
                    <a:pt x="2083" y="1836"/>
                    <a:pt x="2129" y="1957"/>
                  </a:cubicBezTo>
                  <a:cubicBezTo>
                    <a:pt x="2181" y="2078"/>
                    <a:pt x="2400" y="2227"/>
                    <a:pt x="2452" y="2371"/>
                  </a:cubicBezTo>
                  <a:cubicBezTo>
                    <a:pt x="2498" y="2521"/>
                    <a:pt x="2693" y="2596"/>
                    <a:pt x="2768" y="2665"/>
                  </a:cubicBezTo>
                  <a:cubicBezTo>
                    <a:pt x="2806" y="2703"/>
                    <a:pt x="2831" y="2767"/>
                    <a:pt x="2843" y="2840"/>
                  </a:cubicBezTo>
                  <a:lnTo>
                    <a:pt x="2843" y="3062"/>
                  </a:lnTo>
                </a:path>
              </a:pathLst>
            </a:custGeom>
            <a:grpFill/>
            <a:ln w="285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/>
            </a:p>
          </p:txBody>
        </p:sp>
        <p:sp>
          <p:nvSpPr>
            <p:cNvPr id="112" name="Freeform 9"/>
            <p:cNvSpPr>
              <a:spLocks noChangeArrowheads="1"/>
            </p:cNvSpPr>
            <p:nvPr/>
          </p:nvSpPr>
          <p:spPr bwMode="auto">
            <a:xfrm>
              <a:off x="7153628" y="4571431"/>
              <a:ext cx="2072195" cy="3951217"/>
            </a:xfrm>
            <a:custGeom>
              <a:avLst/>
              <a:gdLst>
                <a:gd name="T0" fmla="*/ 3070 w 3071"/>
                <a:gd name="T1" fmla="*/ 2390 h 5857"/>
                <a:gd name="T2" fmla="*/ 2999 w 3071"/>
                <a:gd name="T3" fmla="*/ 2544 h 5857"/>
                <a:gd name="T4" fmla="*/ 2952 w 3071"/>
                <a:gd name="T5" fmla="*/ 2504 h 5857"/>
                <a:gd name="T6" fmla="*/ 2423 w 3071"/>
                <a:gd name="T7" fmla="*/ 2486 h 5857"/>
                <a:gd name="T8" fmla="*/ 1894 w 3071"/>
                <a:gd name="T9" fmla="*/ 2751 h 5857"/>
                <a:gd name="T10" fmla="*/ 1911 w 3071"/>
                <a:gd name="T11" fmla="*/ 3096 h 5857"/>
                <a:gd name="T12" fmla="*/ 1963 w 3071"/>
                <a:gd name="T13" fmla="*/ 3396 h 5857"/>
                <a:gd name="T14" fmla="*/ 1957 w 3071"/>
                <a:gd name="T15" fmla="*/ 3407 h 5857"/>
                <a:gd name="T16" fmla="*/ 1928 w 3071"/>
                <a:gd name="T17" fmla="*/ 3396 h 5857"/>
                <a:gd name="T18" fmla="*/ 1519 w 3071"/>
                <a:gd name="T19" fmla="*/ 3177 h 5857"/>
                <a:gd name="T20" fmla="*/ 1226 w 3071"/>
                <a:gd name="T21" fmla="*/ 2941 h 5857"/>
                <a:gd name="T22" fmla="*/ 898 w 3071"/>
                <a:gd name="T23" fmla="*/ 3039 h 5857"/>
                <a:gd name="T24" fmla="*/ 691 w 3071"/>
                <a:gd name="T25" fmla="*/ 3827 h 5857"/>
                <a:gd name="T26" fmla="*/ 645 w 3071"/>
                <a:gd name="T27" fmla="*/ 4449 h 5857"/>
                <a:gd name="T28" fmla="*/ 886 w 3071"/>
                <a:gd name="T29" fmla="*/ 4626 h 5857"/>
                <a:gd name="T30" fmla="*/ 1030 w 3071"/>
                <a:gd name="T31" fmla="*/ 4989 h 5857"/>
                <a:gd name="T32" fmla="*/ 1301 w 3071"/>
                <a:gd name="T33" fmla="*/ 5432 h 5857"/>
                <a:gd name="T34" fmla="*/ 1744 w 3071"/>
                <a:gd name="T35" fmla="*/ 5691 h 5857"/>
                <a:gd name="T36" fmla="*/ 1629 w 3071"/>
                <a:gd name="T37" fmla="*/ 5846 h 5857"/>
                <a:gd name="T38" fmla="*/ 1503 w 3071"/>
                <a:gd name="T39" fmla="*/ 5856 h 5857"/>
                <a:gd name="T40" fmla="*/ 1444 w 3071"/>
                <a:gd name="T41" fmla="*/ 5856 h 5857"/>
                <a:gd name="T42" fmla="*/ 1324 w 3071"/>
                <a:gd name="T43" fmla="*/ 5806 h 5857"/>
                <a:gd name="T44" fmla="*/ 1134 w 3071"/>
                <a:gd name="T45" fmla="*/ 5581 h 5857"/>
                <a:gd name="T46" fmla="*/ 909 w 3071"/>
                <a:gd name="T47" fmla="*/ 5564 h 5857"/>
                <a:gd name="T48" fmla="*/ 789 w 3071"/>
                <a:gd name="T49" fmla="*/ 5374 h 5857"/>
                <a:gd name="T50" fmla="*/ 282 w 3071"/>
                <a:gd name="T51" fmla="*/ 4874 h 5857"/>
                <a:gd name="T52" fmla="*/ 259 w 3071"/>
                <a:gd name="T53" fmla="*/ 4534 h 5857"/>
                <a:gd name="T54" fmla="*/ 368 w 3071"/>
                <a:gd name="T55" fmla="*/ 3965 h 5857"/>
                <a:gd name="T56" fmla="*/ 702 w 3071"/>
                <a:gd name="T57" fmla="*/ 3326 h 5857"/>
                <a:gd name="T58" fmla="*/ 576 w 3071"/>
                <a:gd name="T59" fmla="*/ 3033 h 5857"/>
                <a:gd name="T60" fmla="*/ 426 w 3071"/>
                <a:gd name="T61" fmla="*/ 2561 h 5857"/>
                <a:gd name="T62" fmla="*/ 288 w 3071"/>
                <a:gd name="T63" fmla="*/ 2147 h 5857"/>
                <a:gd name="T64" fmla="*/ 351 w 3071"/>
                <a:gd name="T65" fmla="*/ 1876 h 5857"/>
                <a:gd name="T66" fmla="*/ 363 w 3071"/>
                <a:gd name="T67" fmla="*/ 1692 h 5857"/>
                <a:gd name="T68" fmla="*/ 288 w 3071"/>
                <a:gd name="T69" fmla="*/ 1433 h 5857"/>
                <a:gd name="T70" fmla="*/ 0 w 3071"/>
                <a:gd name="T71" fmla="*/ 1076 h 5857"/>
                <a:gd name="T72" fmla="*/ 75 w 3071"/>
                <a:gd name="T73" fmla="*/ 466 h 5857"/>
                <a:gd name="T74" fmla="*/ 288 w 3071"/>
                <a:gd name="T75" fmla="*/ 346 h 5857"/>
                <a:gd name="T76" fmla="*/ 576 w 3071"/>
                <a:gd name="T77" fmla="*/ 254 h 5857"/>
                <a:gd name="T78" fmla="*/ 927 w 3071"/>
                <a:gd name="T79" fmla="*/ 58 h 5857"/>
                <a:gd name="T80" fmla="*/ 990 w 3071"/>
                <a:gd name="T81" fmla="*/ 0 h 5857"/>
                <a:gd name="T82" fmla="*/ 1071 w 3071"/>
                <a:gd name="T83" fmla="*/ 75 h 5857"/>
                <a:gd name="T84" fmla="*/ 1099 w 3071"/>
                <a:gd name="T85" fmla="*/ 374 h 5857"/>
                <a:gd name="T86" fmla="*/ 1364 w 3071"/>
                <a:gd name="T87" fmla="*/ 472 h 5857"/>
                <a:gd name="T88" fmla="*/ 1335 w 3071"/>
                <a:gd name="T89" fmla="*/ 886 h 5857"/>
                <a:gd name="T90" fmla="*/ 1232 w 3071"/>
                <a:gd name="T91" fmla="*/ 1180 h 5857"/>
                <a:gd name="T92" fmla="*/ 1583 w 3071"/>
                <a:gd name="T93" fmla="*/ 1048 h 5857"/>
                <a:gd name="T94" fmla="*/ 1859 w 3071"/>
                <a:gd name="T95" fmla="*/ 1030 h 5857"/>
                <a:gd name="T96" fmla="*/ 2106 w 3071"/>
                <a:gd name="T97" fmla="*/ 967 h 5857"/>
                <a:gd name="T98" fmla="*/ 2475 w 3071"/>
                <a:gd name="T99" fmla="*/ 950 h 5857"/>
                <a:gd name="T100" fmla="*/ 2751 w 3071"/>
                <a:gd name="T101" fmla="*/ 1232 h 5857"/>
                <a:gd name="T102" fmla="*/ 2785 w 3071"/>
                <a:gd name="T103" fmla="*/ 1692 h 5857"/>
                <a:gd name="T104" fmla="*/ 3050 w 3071"/>
                <a:gd name="T105" fmla="*/ 2106 h 5857"/>
                <a:gd name="T106" fmla="*/ 3070 w 3071"/>
                <a:gd name="T107" fmla="*/ 2337 h 5857"/>
                <a:gd name="T108" fmla="*/ 3070 w 3071"/>
                <a:gd name="T109" fmla="*/ 2390 h 5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71" h="5857">
                  <a:moveTo>
                    <a:pt x="3070" y="2390"/>
                  </a:moveTo>
                  <a:cubicBezTo>
                    <a:pt x="3066" y="2441"/>
                    <a:pt x="3047" y="2491"/>
                    <a:pt x="2999" y="2544"/>
                  </a:cubicBezTo>
                  <a:cubicBezTo>
                    <a:pt x="2981" y="2532"/>
                    <a:pt x="2964" y="2521"/>
                    <a:pt x="2952" y="2504"/>
                  </a:cubicBezTo>
                  <a:cubicBezTo>
                    <a:pt x="2866" y="2406"/>
                    <a:pt x="2573" y="2538"/>
                    <a:pt x="2423" y="2486"/>
                  </a:cubicBezTo>
                  <a:cubicBezTo>
                    <a:pt x="2273" y="2434"/>
                    <a:pt x="2043" y="2567"/>
                    <a:pt x="1894" y="2751"/>
                  </a:cubicBezTo>
                  <a:cubicBezTo>
                    <a:pt x="1744" y="2929"/>
                    <a:pt x="1911" y="2929"/>
                    <a:pt x="1911" y="3096"/>
                  </a:cubicBezTo>
                  <a:cubicBezTo>
                    <a:pt x="1911" y="3263"/>
                    <a:pt x="2009" y="3263"/>
                    <a:pt x="1963" y="3396"/>
                  </a:cubicBezTo>
                  <a:cubicBezTo>
                    <a:pt x="1957" y="3396"/>
                    <a:pt x="1957" y="3401"/>
                    <a:pt x="1957" y="3407"/>
                  </a:cubicBezTo>
                  <a:cubicBezTo>
                    <a:pt x="1945" y="3401"/>
                    <a:pt x="1940" y="3396"/>
                    <a:pt x="1928" y="3396"/>
                  </a:cubicBezTo>
                  <a:cubicBezTo>
                    <a:pt x="1744" y="3344"/>
                    <a:pt x="1744" y="3165"/>
                    <a:pt x="1519" y="3177"/>
                  </a:cubicBezTo>
                  <a:cubicBezTo>
                    <a:pt x="1289" y="3188"/>
                    <a:pt x="1272" y="3108"/>
                    <a:pt x="1226" y="2941"/>
                  </a:cubicBezTo>
                  <a:cubicBezTo>
                    <a:pt x="1180" y="2774"/>
                    <a:pt x="817" y="2889"/>
                    <a:pt x="898" y="3039"/>
                  </a:cubicBezTo>
                  <a:cubicBezTo>
                    <a:pt x="978" y="3188"/>
                    <a:pt x="708" y="3660"/>
                    <a:pt x="691" y="3827"/>
                  </a:cubicBezTo>
                  <a:cubicBezTo>
                    <a:pt x="673" y="3994"/>
                    <a:pt x="512" y="4385"/>
                    <a:pt x="645" y="4449"/>
                  </a:cubicBezTo>
                  <a:cubicBezTo>
                    <a:pt x="771" y="4511"/>
                    <a:pt x="886" y="4517"/>
                    <a:pt x="886" y="4626"/>
                  </a:cubicBezTo>
                  <a:cubicBezTo>
                    <a:pt x="886" y="4741"/>
                    <a:pt x="1048" y="4856"/>
                    <a:pt x="1030" y="4989"/>
                  </a:cubicBezTo>
                  <a:cubicBezTo>
                    <a:pt x="1013" y="5121"/>
                    <a:pt x="1105" y="5414"/>
                    <a:pt x="1301" y="5432"/>
                  </a:cubicBezTo>
                  <a:cubicBezTo>
                    <a:pt x="1468" y="5443"/>
                    <a:pt x="1669" y="5581"/>
                    <a:pt x="1744" y="5691"/>
                  </a:cubicBezTo>
                  <a:cubicBezTo>
                    <a:pt x="1617" y="5731"/>
                    <a:pt x="1663" y="5840"/>
                    <a:pt x="1629" y="5846"/>
                  </a:cubicBezTo>
                  <a:cubicBezTo>
                    <a:pt x="1608" y="5849"/>
                    <a:pt x="1557" y="5855"/>
                    <a:pt x="1503" y="5856"/>
                  </a:cubicBezTo>
                  <a:lnTo>
                    <a:pt x="1444" y="5856"/>
                  </a:lnTo>
                  <a:cubicBezTo>
                    <a:pt x="1380" y="5854"/>
                    <a:pt x="1324" y="5842"/>
                    <a:pt x="1324" y="5806"/>
                  </a:cubicBezTo>
                  <a:cubicBezTo>
                    <a:pt x="1324" y="5731"/>
                    <a:pt x="1283" y="5610"/>
                    <a:pt x="1134" y="5581"/>
                  </a:cubicBezTo>
                  <a:cubicBezTo>
                    <a:pt x="1053" y="5564"/>
                    <a:pt x="978" y="5558"/>
                    <a:pt x="909" y="5564"/>
                  </a:cubicBezTo>
                  <a:cubicBezTo>
                    <a:pt x="875" y="5501"/>
                    <a:pt x="840" y="5432"/>
                    <a:pt x="789" y="5374"/>
                  </a:cubicBezTo>
                  <a:cubicBezTo>
                    <a:pt x="593" y="5121"/>
                    <a:pt x="386" y="4885"/>
                    <a:pt x="282" y="4874"/>
                  </a:cubicBezTo>
                  <a:cubicBezTo>
                    <a:pt x="178" y="4862"/>
                    <a:pt x="213" y="4707"/>
                    <a:pt x="259" y="4534"/>
                  </a:cubicBezTo>
                  <a:cubicBezTo>
                    <a:pt x="294" y="4391"/>
                    <a:pt x="334" y="4126"/>
                    <a:pt x="368" y="3965"/>
                  </a:cubicBezTo>
                  <a:cubicBezTo>
                    <a:pt x="518" y="3988"/>
                    <a:pt x="702" y="3326"/>
                    <a:pt x="702" y="3326"/>
                  </a:cubicBezTo>
                  <a:cubicBezTo>
                    <a:pt x="702" y="3171"/>
                    <a:pt x="576" y="3160"/>
                    <a:pt x="576" y="3033"/>
                  </a:cubicBezTo>
                  <a:cubicBezTo>
                    <a:pt x="576" y="2912"/>
                    <a:pt x="576" y="2699"/>
                    <a:pt x="426" y="2561"/>
                  </a:cubicBezTo>
                  <a:cubicBezTo>
                    <a:pt x="271" y="2423"/>
                    <a:pt x="196" y="2227"/>
                    <a:pt x="288" y="2147"/>
                  </a:cubicBezTo>
                  <a:cubicBezTo>
                    <a:pt x="380" y="2072"/>
                    <a:pt x="305" y="1859"/>
                    <a:pt x="351" y="1876"/>
                  </a:cubicBezTo>
                  <a:cubicBezTo>
                    <a:pt x="397" y="1888"/>
                    <a:pt x="455" y="1738"/>
                    <a:pt x="363" y="1692"/>
                  </a:cubicBezTo>
                  <a:cubicBezTo>
                    <a:pt x="271" y="1646"/>
                    <a:pt x="363" y="1462"/>
                    <a:pt x="288" y="1433"/>
                  </a:cubicBezTo>
                  <a:cubicBezTo>
                    <a:pt x="213" y="1399"/>
                    <a:pt x="0" y="1157"/>
                    <a:pt x="0" y="1076"/>
                  </a:cubicBezTo>
                  <a:cubicBezTo>
                    <a:pt x="0" y="1002"/>
                    <a:pt x="58" y="576"/>
                    <a:pt x="75" y="466"/>
                  </a:cubicBezTo>
                  <a:cubicBezTo>
                    <a:pt x="86" y="363"/>
                    <a:pt x="242" y="346"/>
                    <a:pt x="288" y="346"/>
                  </a:cubicBezTo>
                  <a:cubicBezTo>
                    <a:pt x="334" y="346"/>
                    <a:pt x="518" y="363"/>
                    <a:pt x="576" y="254"/>
                  </a:cubicBezTo>
                  <a:cubicBezTo>
                    <a:pt x="639" y="150"/>
                    <a:pt x="898" y="133"/>
                    <a:pt x="927" y="58"/>
                  </a:cubicBezTo>
                  <a:cubicBezTo>
                    <a:pt x="938" y="29"/>
                    <a:pt x="961" y="12"/>
                    <a:pt x="990" y="0"/>
                  </a:cubicBezTo>
                  <a:cubicBezTo>
                    <a:pt x="1030" y="29"/>
                    <a:pt x="1059" y="58"/>
                    <a:pt x="1071" y="75"/>
                  </a:cubicBezTo>
                  <a:cubicBezTo>
                    <a:pt x="1099" y="127"/>
                    <a:pt x="1053" y="259"/>
                    <a:pt x="1099" y="374"/>
                  </a:cubicBezTo>
                  <a:cubicBezTo>
                    <a:pt x="1151" y="489"/>
                    <a:pt x="1318" y="305"/>
                    <a:pt x="1364" y="472"/>
                  </a:cubicBezTo>
                  <a:cubicBezTo>
                    <a:pt x="1416" y="639"/>
                    <a:pt x="1335" y="720"/>
                    <a:pt x="1335" y="886"/>
                  </a:cubicBezTo>
                  <a:cubicBezTo>
                    <a:pt x="1335" y="1048"/>
                    <a:pt x="1203" y="1030"/>
                    <a:pt x="1232" y="1180"/>
                  </a:cubicBezTo>
                  <a:cubicBezTo>
                    <a:pt x="1266" y="1330"/>
                    <a:pt x="1450" y="1146"/>
                    <a:pt x="1583" y="1048"/>
                  </a:cubicBezTo>
                  <a:cubicBezTo>
                    <a:pt x="1715" y="950"/>
                    <a:pt x="1813" y="967"/>
                    <a:pt x="1859" y="1030"/>
                  </a:cubicBezTo>
                  <a:cubicBezTo>
                    <a:pt x="1911" y="1100"/>
                    <a:pt x="2078" y="1048"/>
                    <a:pt x="2106" y="967"/>
                  </a:cubicBezTo>
                  <a:cubicBezTo>
                    <a:pt x="2141" y="886"/>
                    <a:pt x="2388" y="852"/>
                    <a:pt x="2475" y="950"/>
                  </a:cubicBezTo>
                  <a:cubicBezTo>
                    <a:pt x="2555" y="1048"/>
                    <a:pt x="2636" y="1163"/>
                    <a:pt x="2751" y="1232"/>
                  </a:cubicBezTo>
                  <a:cubicBezTo>
                    <a:pt x="2866" y="1295"/>
                    <a:pt x="2670" y="1658"/>
                    <a:pt x="2785" y="1692"/>
                  </a:cubicBezTo>
                  <a:cubicBezTo>
                    <a:pt x="2901" y="1727"/>
                    <a:pt x="3068" y="1905"/>
                    <a:pt x="3050" y="2106"/>
                  </a:cubicBezTo>
                  <a:cubicBezTo>
                    <a:pt x="3044" y="2193"/>
                    <a:pt x="3065" y="2267"/>
                    <a:pt x="3070" y="2337"/>
                  </a:cubicBezTo>
                  <a:lnTo>
                    <a:pt x="3070" y="2390"/>
                  </a:lnTo>
                </a:path>
              </a:pathLst>
            </a:custGeom>
            <a:grpFill/>
            <a:ln w="285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/>
            </a:p>
          </p:txBody>
        </p:sp>
        <p:sp>
          <p:nvSpPr>
            <p:cNvPr id="115" name="Freeform 15"/>
            <p:cNvSpPr>
              <a:spLocks noChangeArrowheads="1"/>
            </p:cNvSpPr>
            <p:nvPr/>
          </p:nvSpPr>
          <p:spPr bwMode="auto">
            <a:xfrm>
              <a:off x="12968283" y="5142690"/>
              <a:ext cx="1601783" cy="2344546"/>
            </a:xfrm>
            <a:custGeom>
              <a:avLst/>
              <a:gdLst>
                <a:gd name="T0" fmla="*/ 442 w 2372"/>
                <a:gd name="T1" fmla="*/ 0 h 3473"/>
                <a:gd name="T2" fmla="*/ 863 w 2372"/>
                <a:gd name="T3" fmla="*/ 71 h 3473"/>
                <a:gd name="T4" fmla="*/ 927 w 2372"/>
                <a:gd name="T5" fmla="*/ 209 h 3473"/>
                <a:gd name="T6" fmla="*/ 956 w 2372"/>
                <a:gd name="T7" fmla="*/ 836 h 3473"/>
                <a:gd name="T8" fmla="*/ 691 w 2372"/>
                <a:gd name="T9" fmla="*/ 1389 h 3473"/>
                <a:gd name="T10" fmla="*/ 886 w 2372"/>
                <a:gd name="T11" fmla="*/ 1746 h 3473"/>
                <a:gd name="T12" fmla="*/ 1422 w 2372"/>
                <a:gd name="T13" fmla="*/ 1832 h 3473"/>
                <a:gd name="T14" fmla="*/ 1686 w 2372"/>
                <a:gd name="T15" fmla="*/ 2177 h 3473"/>
                <a:gd name="T16" fmla="*/ 2118 w 2372"/>
                <a:gd name="T17" fmla="*/ 2488 h 3473"/>
                <a:gd name="T18" fmla="*/ 2222 w 2372"/>
                <a:gd name="T19" fmla="*/ 2954 h 3473"/>
                <a:gd name="T20" fmla="*/ 2049 w 2372"/>
                <a:gd name="T21" fmla="*/ 3184 h 3473"/>
                <a:gd name="T22" fmla="*/ 1922 w 2372"/>
                <a:gd name="T23" fmla="*/ 3288 h 3473"/>
                <a:gd name="T24" fmla="*/ 1733 w 2372"/>
                <a:gd name="T25" fmla="*/ 2805 h 3473"/>
                <a:gd name="T26" fmla="*/ 1571 w 2372"/>
                <a:gd name="T27" fmla="*/ 2638 h 3473"/>
                <a:gd name="T28" fmla="*/ 1456 w 2372"/>
                <a:gd name="T29" fmla="*/ 2292 h 3473"/>
                <a:gd name="T30" fmla="*/ 984 w 2372"/>
                <a:gd name="T31" fmla="*/ 1947 h 3473"/>
                <a:gd name="T32" fmla="*/ 633 w 2372"/>
                <a:gd name="T33" fmla="*/ 1832 h 3473"/>
                <a:gd name="T34" fmla="*/ 242 w 2372"/>
                <a:gd name="T35" fmla="*/ 1711 h 3473"/>
                <a:gd name="T36" fmla="*/ 138 w 2372"/>
                <a:gd name="T37" fmla="*/ 1412 h 3473"/>
                <a:gd name="T38" fmla="*/ 35 w 2372"/>
                <a:gd name="T39" fmla="*/ 882 h 3473"/>
                <a:gd name="T40" fmla="*/ 219 w 2372"/>
                <a:gd name="T41" fmla="*/ 928 h 3473"/>
                <a:gd name="T42" fmla="*/ 300 w 2372"/>
                <a:gd name="T43" fmla="*/ 25 h 3473"/>
                <a:gd name="T44" fmla="*/ 384 w 2372"/>
                <a:gd name="T45" fmla="*/ 0 h 3473"/>
                <a:gd name="T46" fmla="*/ 442 w 2372"/>
                <a:gd name="T47" fmla="*/ 0 h 3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72" h="3473">
                  <a:moveTo>
                    <a:pt x="442" y="0"/>
                  </a:moveTo>
                  <a:cubicBezTo>
                    <a:pt x="602" y="11"/>
                    <a:pt x="804" y="105"/>
                    <a:pt x="863" y="71"/>
                  </a:cubicBezTo>
                  <a:cubicBezTo>
                    <a:pt x="944" y="25"/>
                    <a:pt x="956" y="71"/>
                    <a:pt x="927" y="209"/>
                  </a:cubicBezTo>
                  <a:cubicBezTo>
                    <a:pt x="910" y="347"/>
                    <a:pt x="1111" y="658"/>
                    <a:pt x="956" y="836"/>
                  </a:cubicBezTo>
                  <a:cubicBezTo>
                    <a:pt x="794" y="1021"/>
                    <a:pt x="553" y="1239"/>
                    <a:pt x="691" y="1389"/>
                  </a:cubicBezTo>
                  <a:cubicBezTo>
                    <a:pt x="829" y="1539"/>
                    <a:pt x="691" y="1855"/>
                    <a:pt x="886" y="1746"/>
                  </a:cubicBezTo>
                  <a:cubicBezTo>
                    <a:pt x="1076" y="1631"/>
                    <a:pt x="1410" y="1734"/>
                    <a:pt x="1422" y="1832"/>
                  </a:cubicBezTo>
                  <a:cubicBezTo>
                    <a:pt x="1433" y="1936"/>
                    <a:pt x="1686" y="1993"/>
                    <a:pt x="1686" y="2177"/>
                  </a:cubicBezTo>
                  <a:cubicBezTo>
                    <a:pt x="1686" y="2361"/>
                    <a:pt x="2026" y="2292"/>
                    <a:pt x="2118" y="2488"/>
                  </a:cubicBezTo>
                  <a:cubicBezTo>
                    <a:pt x="2210" y="2684"/>
                    <a:pt x="2371" y="2851"/>
                    <a:pt x="2222" y="2954"/>
                  </a:cubicBezTo>
                  <a:cubicBezTo>
                    <a:pt x="2072" y="3058"/>
                    <a:pt x="2026" y="3046"/>
                    <a:pt x="2049" y="3184"/>
                  </a:cubicBezTo>
                  <a:cubicBezTo>
                    <a:pt x="2072" y="3322"/>
                    <a:pt x="1957" y="3472"/>
                    <a:pt x="1922" y="3288"/>
                  </a:cubicBezTo>
                  <a:cubicBezTo>
                    <a:pt x="1894" y="3104"/>
                    <a:pt x="1629" y="2954"/>
                    <a:pt x="1733" y="2805"/>
                  </a:cubicBezTo>
                  <a:cubicBezTo>
                    <a:pt x="1836" y="2661"/>
                    <a:pt x="1675" y="2546"/>
                    <a:pt x="1571" y="2638"/>
                  </a:cubicBezTo>
                  <a:cubicBezTo>
                    <a:pt x="1468" y="2730"/>
                    <a:pt x="1410" y="2396"/>
                    <a:pt x="1456" y="2292"/>
                  </a:cubicBezTo>
                  <a:cubicBezTo>
                    <a:pt x="1502" y="2189"/>
                    <a:pt x="1203" y="1913"/>
                    <a:pt x="984" y="1947"/>
                  </a:cubicBezTo>
                  <a:cubicBezTo>
                    <a:pt x="771" y="1982"/>
                    <a:pt x="852" y="1757"/>
                    <a:pt x="633" y="1832"/>
                  </a:cubicBezTo>
                  <a:cubicBezTo>
                    <a:pt x="415" y="1913"/>
                    <a:pt x="184" y="1890"/>
                    <a:pt x="242" y="1711"/>
                  </a:cubicBezTo>
                  <a:cubicBezTo>
                    <a:pt x="300" y="1527"/>
                    <a:pt x="231" y="1412"/>
                    <a:pt x="138" y="1412"/>
                  </a:cubicBezTo>
                  <a:cubicBezTo>
                    <a:pt x="46" y="1412"/>
                    <a:pt x="0" y="986"/>
                    <a:pt x="35" y="882"/>
                  </a:cubicBezTo>
                  <a:cubicBezTo>
                    <a:pt x="63" y="808"/>
                    <a:pt x="150" y="986"/>
                    <a:pt x="219" y="928"/>
                  </a:cubicBezTo>
                  <a:cubicBezTo>
                    <a:pt x="288" y="871"/>
                    <a:pt x="150" y="117"/>
                    <a:pt x="300" y="25"/>
                  </a:cubicBezTo>
                  <a:cubicBezTo>
                    <a:pt x="324" y="10"/>
                    <a:pt x="353" y="2"/>
                    <a:pt x="384" y="0"/>
                  </a:cubicBezTo>
                  <a:lnTo>
                    <a:pt x="442" y="0"/>
                  </a:lnTo>
                </a:path>
              </a:pathLst>
            </a:custGeom>
            <a:grpFill/>
            <a:ln w="285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/>
            </a:p>
          </p:txBody>
        </p:sp>
        <p:sp>
          <p:nvSpPr>
            <p:cNvPr id="121" name="Freeform 16"/>
            <p:cNvSpPr>
              <a:spLocks noChangeArrowheads="1"/>
            </p:cNvSpPr>
            <p:nvPr/>
          </p:nvSpPr>
          <p:spPr bwMode="auto">
            <a:xfrm>
              <a:off x="13126081" y="6448855"/>
              <a:ext cx="434685" cy="413568"/>
            </a:xfrm>
            <a:custGeom>
              <a:avLst/>
              <a:gdLst>
                <a:gd name="T0" fmla="*/ 23 w 645"/>
                <a:gd name="T1" fmla="*/ 115 h 611"/>
                <a:gd name="T2" fmla="*/ 391 w 645"/>
                <a:gd name="T3" fmla="*/ 529 h 611"/>
                <a:gd name="T4" fmla="*/ 23 w 645"/>
                <a:gd name="T5" fmla="*/ 115 h 611"/>
                <a:gd name="T6" fmla="*/ 23 w 645"/>
                <a:gd name="T7" fmla="*/ 115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5" h="611">
                  <a:moveTo>
                    <a:pt x="23" y="115"/>
                  </a:moveTo>
                  <a:cubicBezTo>
                    <a:pt x="0" y="0"/>
                    <a:pt x="644" y="448"/>
                    <a:pt x="391" y="529"/>
                  </a:cubicBezTo>
                  <a:cubicBezTo>
                    <a:pt x="138" y="610"/>
                    <a:pt x="57" y="276"/>
                    <a:pt x="23" y="115"/>
                  </a:cubicBezTo>
                  <a:lnTo>
                    <a:pt x="23" y="115"/>
                  </a:lnTo>
                </a:path>
              </a:pathLst>
            </a:custGeom>
            <a:grpFill/>
            <a:ln w="285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/>
            </a:p>
          </p:txBody>
        </p:sp>
        <p:sp>
          <p:nvSpPr>
            <p:cNvPr id="151" name="Freeform 17"/>
            <p:cNvSpPr>
              <a:spLocks noChangeArrowheads="1"/>
            </p:cNvSpPr>
            <p:nvPr/>
          </p:nvSpPr>
          <p:spPr bwMode="auto">
            <a:xfrm>
              <a:off x="13444650" y="6901103"/>
              <a:ext cx="643095" cy="815237"/>
            </a:xfrm>
            <a:custGeom>
              <a:avLst/>
              <a:gdLst>
                <a:gd name="T0" fmla="*/ 196 w 951"/>
                <a:gd name="T1" fmla="*/ 558 h 1209"/>
                <a:gd name="T2" fmla="*/ 173 w 951"/>
                <a:gd name="T3" fmla="*/ 35 h 1209"/>
                <a:gd name="T4" fmla="*/ 754 w 951"/>
                <a:gd name="T5" fmla="*/ 489 h 1209"/>
                <a:gd name="T6" fmla="*/ 904 w 951"/>
                <a:gd name="T7" fmla="*/ 558 h 1209"/>
                <a:gd name="T8" fmla="*/ 489 w 951"/>
                <a:gd name="T9" fmla="*/ 1173 h 1209"/>
                <a:gd name="T10" fmla="*/ 432 w 951"/>
                <a:gd name="T11" fmla="*/ 754 h 1209"/>
                <a:gd name="T12" fmla="*/ 397 w 951"/>
                <a:gd name="T13" fmla="*/ 443 h 1209"/>
                <a:gd name="T14" fmla="*/ 196 w 951"/>
                <a:gd name="T15" fmla="*/ 558 h 1209"/>
                <a:gd name="T16" fmla="*/ 196 w 951"/>
                <a:gd name="T17" fmla="*/ 558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1" h="1209">
                  <a:moveTo>
                    <a:pt x="196" y="558"/>
                  </a:moveTo>
                  <a:cubicBezTo>
                    <a:pt x="58" y="587"/>
                    <a:pt x="0" y="69"/>
                    <a:pt x="173" y="35"/>
                  </a:cubicBezTo>
                  <a:cubicBezTo>
                    <a:pt x="340" y="0"/>
                    <a:pt x="789" y="351"/>
                    <a:pt x="754" y="489"/>
                  </a:cubicBezTo>
                  <a:cubicBezTo>
                    <a:pt x="720" y="627"/>
                    <a:pt x="858" y="455"/>
                    <a:pt x="904" y="558"/>
                  </a:cubicBezTo>
                  <a:cubicBezTo>
                    <a:pt x="950" y="662"/>
                    <a:pt x="651" y="1208"/>
                    <a:pt x="489" y="1173"/>
                  </a:cubicBezTo>
                  <a:cubicBezTo>
                    <a:pt x="328" y="1139"/>
                    <a:pt x="328" y="858"/>
                    <a:pt x="432" y="754"/>
                  </a:cubicBezTo>
                  <a:cubicBezTo>
                    <a:pt x="535" y="650"/>
                    <a:pt x="409" y="328"/>
                    <a:pt x="397" y="443"/>
                  </a:cubicBezTo>
                  <a:cubicBezTo>
                    <a:pt x="386" y="558"/>
                    <a:pt x="254" y="547"/>
                    <a:pt x="196" y="558"/>
                  </a:cubicBezTo>
                  <a:lnTo>
                    <a:pt x="196" y="558"/>
                  </a:lnTo>
                </a:path>
              </a:pathLst>
            </a:custGeom>
            <a:grpFill/>
            <a:ln w="285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/>
            </a:p>
          </p:txBody>
        </p:sp>
        <p:sp>
          <p:nvSpPr>
            <p:cNvPr id="152" name="Freeform 18"/>
            <p:cNvSpPr>
              <a:spLocks noChangeArrowheads="1"/>
            </p:cNvSpPr>
            <p:nvPr/>
          </p:nvSpPr>
          <p:spPr bwMode="auto">
            <a:xfrm>
              <a:off x="12328165" y="7043916"/>
              <a:ext cx="613323" cy="895570"/>
            </a:xfrm>
            <a:custGeom>
              <a:avLst/>
              <a:gdLst>
                <a:gd name="T0" fmla="*/ 0 w 910"/>
                <a:gd name="T1" fmla="*/ 1162 h 1329"/>
                <a:gd name="T2" fmla="*/ 495 w 910"/>
                <a:gd name="T3" fmla="*/ 564 h 1329"/>
                <a:gd name="T4" fmla="*/ 805 w 910"/>
                <a:gd name="T5" fmla="*/ 138 h 1329"/>
                <a:gd name="T6" fmla="*/ 702 w 910"/>
                <a:gd name="T7" fmla="*/ 552 h 1329"/>
                <a:gd name="T8" fmla="*/ 0 w 910"/>
                <a:gd name="T9" fmla="*/ 1202 h 1329"/>
                <a:gd name="T10" fmla="*/ 0 w 910"/>
                <a:gd name="T11" fmla="*/ 1162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0" h="1329">
                  <a:moveTo>
                    <a:pt x="0" y="1162"/>
                  </a:moveTo>
                  <a:cubicBezTo>
                    <a:pt x="38" y="1034"/>
                    <a:pt x="352" y="747"/>
                    <a:pt x="495" y="564"/>
                  </a:cubicBezTo>
                  <a:cubicBezTo>
                    <a:pt x="656" y="357"/>
                    <a:pt x="736" y="0"/>
                    <a:pt x="805" y="138"/>
                  </a:cubicBezTo>
                  <a:cubicBezTo>
                    <a:pt x="874" y="276"/>
                    <a:pt x="909" y="403"/>
                    <a:pt x="702" y="552"/>
                  </a:cubicBezTo>
                  <a:cubicBezTo>
                    <a:pt x="495" y="702"/>
                    <a:pt x="69" y="1328"/>
                    <a:pt x="0" y="1202"/>
                  </a:cubicBezTo>
                  <a:lnTo>
                    <a:pt x="0" y="1162"/>
                  </a:lnTo>
                </a:path>
              </a:pathLst>
            </a:custGeom>
            <a:grpFill/>
            <a:ln w="285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/>
            </a:p>
          </p:txBody>
        </p:sp>
        <p:sp>
          <p:nvSpPr>
            <p:cNvPr id="153" name="Freeform 19"/>
            <p:cNvSpPr>
              <a:spLocks noChangeArrowheads="1"/>
            </p:cNvSpPr>
            <p:nvPr/>
          </p:nvSpPr>
          <p:spPr bwMode="auto">
            <a:xfrm>
              <a:off x="14013316" y="7377153"/>
              <a:ext cx="276887" cy="276703"/>
            </a:xfrm>
            <a:custGeom>
              <a:avLst/>
              <a:gdLst>
                <a:gd name="T0" fmla="*/ 35 w 410"/>
                <a:gd name="T1" fmla="*/ 299 h 408"/>
                <a:gd name="T2" fmla="*/ 323 w 410"/>
                <a:gd name="T3" fmla="*/ 115 h 408"/>
                <a:gd name="T4" fmla="*/ 35 w 410"/>
                <a:gd name="T5" fmla="*/ 299 h 408"/>
                <a:gd name="T6" fmla="*/ 35 w 410"/>
                <a:gd name="T7" fmla="*/ 299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" h="408">
                  <a:moveTo>
                    <a:pt x="35" y="299"/>
                  </a:moveTo>
                  <a:cubicBezTo>
                    <a:pt x="0" y="213"/>
                    <a:pt x="231" y="0"/>
                    <a:pt x="323" y="115"/>
                  </a:cubicBezTo>
                  <a:cubicBezTo>
                    <a:pt x="409" y="230"/>
                    <a:pt x="81" y="407"/>
                    <a:pt x="35" y="299"/>
                  </a:cubicBezTo>
                  <a:lnTo>
                    <a:pt x="35" y="299"/>
                  </a:lnTo>
                </a:path>
              </a:pathLst>
            </a:custGeom>
            <a:grpFill/>
            <a:ln w="285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/>
            </a:p>
          </p:txBody>
        </p:sp>
        <p:sp>
          <p:nvSpPr>
            <p:cNvPr id="154" name="Freeform 20"/>
            <p:cNvSpPr>
              <a:spLocks noChangeArrowheads="1"/>
            </p:cNvSpPr>
            <p:nvPr/>
          </p:nvSpPr>
          <p:spPr bwMode="auto">
            <a:xfrm>
              <a:off x="13474422" y="7415833"/>
              <a:ext cx="1289169" cy="1210953"/>
            </a:xfrm>
            <a:custGeom>
              <a:avLst/>
              <a:gdLst>
                <a:gd name="T0" fmla="*/ 1909 w 1910"/>
                <a:gd name="T1" fmla="*/ 990 h 1796"/>
                <a:gd name="T2" fmla="*/ 1865 w 1910"/>
                <a:gd name="T3" fmla="*/ 1133 h 1796"/>
                <a:gd name="T4" fmla="*/ 1451 w 1910"/>
                <a:gd name="T5" fmla="*/ 1306 h 1796"/>
                <a:gd name="T6" fmla="*/ 1462 w 1910"/>
                <a:gd name="T7" fmla="*/ 1795 h 1796"/>
                <a:gd name="T8" fmla="*/ 1065 w 1910"/>
                <a:gd name="T9" fmla="*/ 1588 h 1796"/>
                <a:gd name="T10" fmla="*/ 743 w 1910"/>
                <a:gd name="T11" fmla="*/ 926 h 1796"/>
                <a:gd name="T12" fmla="*/ 455 w 1910"/>
                <a:gd name="T13" fmla="*/ 1030 h 1796"/>
                <a:gd name="T14" fmla="*/ 115 w 1910"/>
                <a:gd name="T15" fmla="*/ 1214 h 1796"/>
                <a:gd name="T16" fmla="*/ 259 w 1910"/>
                <a:gd name="T17" fmla="*/ 811 h 1796"/>
                <a:gd name="T18" fmla="*/ 708 w 1910"/>
                <a:gd name="T19" fmla="*/ 546 h 1796"/>
                <a:gd name="T20" fmla="*/ 1054 w 1910"/>
                <a:gd name="T21" fmla="*/ 627 h 1796"/>
                <a:gd name="T22" fmla="*/ 1278 w 1910"/>
                <a:gd name="T23" fmla="*/ 454 h 1796"/>
                <a:gd name="T24" fmla="*/ 1497 w 1910"/>
                <a:gd name="T25" fmla="*/ 253 h 1796"/>
                <a:gd name="T26" fmla="*/ 1773 w 1910"/>
                <a:gd name="T27" fmla="*/ 276 h 1796"/>
                <a:gd name="T28" fmla="*/ 1909 w 1910"/>
                <a:gd name="T29" fmla="*/ 978 h 1796"/>
                <a:gd name="T30" fmla="*/ 1909 w 1910"/>
                <a:gd name="T31" fmla="*/ 990 h 1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10" h="1796">
                  <a:moveTo>
                    <a:pt x="1909" y="990"/>
                  </a:moveTo>
                  <a:cubicBezTo>
                    <a:pt x="1909" y="1048"/>
                    <a:pt x="1896" y="1097"/>
                    <a:pt x="1865" y="1133"/>
                  </a:cubicBezTo>
                  <a:cubicBezTo>
                    <a:pt x="1727" y="1294"/>
                    <a:pt x="1462" y="1179"/>
                    <a:pt x="1451" y="1306"/>
                  </a:cubicBezTo>
                  <a:cubicBezTo>
                    <a:pt x="1439" y="1427"/>
                    <a:pt x="1589" y="1795"/>
                    <a:pt x="1462" y="1795"/>
                  </a:cubicBezTo>
                  <a:cubicBezTo>
                    <a:pt x="1336" y="1795"/>
                    <a:pt x="1324" y="1634"/>
                    <a:pt x="1065" y="1588"/>
                  </a:cubicBezTo>
                  <a:cubicBezTo>
                    <a:pt x="800" y="1542"/>
                    <a:pt x="938" y="961"/>
                    <a:pt x="743" y="926"/>
                  </a:cubicBezTo>
                  <a:cubicBezTo>
                    <a:pt x="547" y="892"/>
                    <a:pt x="593" y="1041"/>
                    <a:pt x="455" y="1030"/>
                  </a:cubicBezTo>
                  <a:cubicBezTo>
                    <a:pt x="317" y="1018"/>
                    <a:pt x="248" y="1202"/>
                    <a:pt x="115" y="1214"/>
                  </a:cubicBezTo>
                  <a:cubicBezTo>
                    <a:pt x="0" y="1220"/>
                    <a:pt x="92" y="857"/>
                    <a:pt x="259" y="811"/>
                  </a:cubicBezTo>
                  <a:cubicBezTo>
                    <a:pt x="432" y="765"/>
                    <a:pt x="593" y="466"/>
                    <a:pt x="708" y="546"/>
                  </a:cubicBezTo>
                  <a:cubicBezTo>
                    <a:pt x="823" y="627"/>
                    <a:pt x="1065" y="765"/>
                    <a:pt x="1054" y="627"/>
                  </a:cubicBezTo>
                  <a:cubicBezTo>
                    <a:pt x="1042" y="489"/>
                    <a:pt x="1255" y="627"/>
                    <a:pt x="1278" y="454"/>
                  </a:cubicBezTo>
                  <a:cubicBezTo>
                    <a:pt x="1301" y="287"/>
                    <a:pt x="1600" y="420"/>
                    <a:pt x="1497" y="253"/>
                  </a:cubicBezTo>
                  <a:cubicBezTo>
                    <a:pt x="1393" y="81"/>
                    <a:pt x="1773" y="0"/>
                    <a:pt x="1773" y="276"/>
                  </a:cubicBezTo>
                  <a:cubicBezTo>
                    <a:pt x="1773" y="482"/>
                    <a:pt x="1906" y="777"/>
                    <a:pt x="1909" y="978"/>
                  </a:cubicBezTo>
                  <a:lnTo>
                    <a:pt x="1909" y="990"/>
                  </a:lnTo>
                </a:path>
              </a:pathLst>
            </a:custGeom>
            <a:grpFill/>
            <a:ln w="285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/>
            </a:p>
          </p:txBody>
        </p:sp>
        <p:sp>
          <p:nvSpPr>
            <p:cNvPr id="155" name="Freeform 22"/>
            <p:cNvSpPr>
              <a:spLocks noChangeArrowheads="1"/>
            </p:cNvSpPr>
            <p:nvPr/>
          </p:nvSpPr>
          <p:spPr bwMode="auto">
            <a:xfrm>
              <a:off x="7385857" y="10236430"/>
              <a:ext cx="196502" cy="315383"/>
            </a:xfrm>
            <a:custGeom>
              <a:avLst/>
              <a:gdLst>
                <a:gd name="T0" fmla="*/ 23 w 289"/>
                <a:gd name="T1" fmla="*/ 178 h 467"/>
                <a:gd name="T2" fmla="*/ 208 w 289"/>
                <a:gd name="T3" fmla="*/ 397 h 467"/>
                <a:gd name="T4" fmla="*/ 23 w 289"/>
                <a:gd name="T5" fmla="*/ 178 h 467"/>
                <a:gd name="T6" fmla="*/ 23 w 289"/>
                <a:gd name="T7" fmla="*/ 178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9" h="467">
                  <a:moveTo>
                    <a:pt x="23" y="178"/>
                  </a:moveTo>
                  <a:cubicBezTo>
                    <a:pt x="92" y="0"/>
                    <a:pt x="288" y="328"/>
                    <a:pt x="208" y="397"/>
                  </a:cubicBezTo>
                  <a:cubicBezTo>
                    <a:pt x="127" y="466"/>
                    <a:pt x="0" y="235"/>
                    <a:pt x="23" y="178"/>
                  </a:cubicBezTo>
                  <a:lnTo>
                    <a:pt x="23" y="178"/>
                  </a:lnTo>
                </a:path>
              </a:pathLst>
            </a:custGeom>
            <a:grpFill/>
            <a:ln w="285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/>
            </a:p>
          </p:txBody>
        </p:sp>
        <p:sp>
          <p:nvSpPr>
            <p:cNvPr id="156" name="Freeform 23"/>
            <p:cNvSpPr>
              <a:spLocks noChangeArrowheads="1"/>
            </p:cNvSpPr>
            <p:nvPr/>
          </p:nvSpPr>
          <p:spPr bwMode="auto">
            <a:xfrm>
              <a:off x="9728987" y="10760084"/>
              <a:ext cx="199479" cy="229099"/>
            </a:xfrm>
            <a:custGeom>
              <a:avLst/>
              <a:gdLst>
                <a:gd name="T0" fmla="*/ 293 w 294"/>
                <a:gd name="T1" fmla="*/ 104 h 341"/>
                <a:gd name="T2" fmla="*/ 86 w 294"/>
                <a:gd name="T3" fmla="*/ 196 h 341"/>
                <a:gd name="T4" fmla="*/ 293 w 294"/>
                <a:gd name="T5" fmla="*/ 104 h 341"/>
                <a:gd name="T6" fmla="*/ 293 w 294"/>
                <a:gd name="T7" fmla="*/ 10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4" h="341">
                  <a:moveTo>
                    <a:pt x="293" y="104"/>
                  </a:moveTo>
                  <a:cubicBezTo>
                    <a:pt x="293" y="207"/>
                    <a:pt x="178" y="340"/>
                    <a:pt x="86" y="196"/>
                  </a:cubicBezTo>
                  <a:cubicBezTo>
                    <a:pt x="0" y="46"/>
                    <a:pt x="293" y="0"/>
                    <a:pt x="293" y="104"/>
                  </a:cubicBezTo>
                  <a:lnTo>
                    <a:pt x="293" y="104"/>
                  </a:lnTo>
                </a:path>
              </a:pathLst>
            </a:custGeom>
            <a:grpFill/>
            <a:ln w="285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/>
            </a:p>
          </p:txBody>
        </p:sp>
        <p:sp>
          <p:nvSpPr>
            <p:cNvPr id="157" name="Freeform 24"/>
            <p:cNvSpPr>
              <a:spLocks noChangeArrowheads="1"/>
            </p:cNvSpPr>
            <p:nvPr/>
          </p:nvSpPr>
          <p:spPr bwMode="auto">
            <a:xfrm>
              <a:off x="7010720" y="9617565"/>
              <a:ext cx="267955" cy="377867"/>
            </a:xfrm>
            <a:custGeom>
              <a:avLst/>
              <a:gdLst>
                <a:gd name="T0" fmla="*/ 17 w 398"/>
                <a:gd name="T1" fmla="*/ 110 h 560"/>
                <a:gd name="T2" fmla="*/ 259 w 398"/>
                <a:gd name="T3" fmla="*/ 421 h 560"/>
                <a:gd name="T4" fmla="*/ 17 w 398"/>
                <a:gd name="T5" fmla="*/ 110 h 560"/>
                <a:gd name="T6" fmla="*/ 17 w 398"/>
                <a:gd name="T7" fmla="*/ 11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8" h="560">
                  <a:moveTo>
                    <a:pt x="17" y="110"/>
                  </a:moveTo>
                  <a:cubicBezTo>
                    <a:pt x="40" y="0"/>
                    <a:pt x="397" y="282"/>
                    <a:pt x="259" y="421"/>
                  </a:cubicBezTo>
                  <a:cubicBezTo>
                    <a:pt x="121" y="559"/>
                    <a:pt x="0" y="225"/>
                    <a:pt x="17" y="110"/>
                  </a:cubicBezTo>
                  <a:lnTo>
                    <a:pt x="17" y="110"/>
                  </a:lnTo>
                </a:path>
              </a:pathLst>
            </a:custGeom>
            <a:grpFill/>
            <a:ln w="285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/>
            </a:p>
          </p:txBody>
        </p:sp>
        <p:sp>
          <p:nvSpPr>
            <p:cNvPr id="158" name="Freeform 25"/>
            <p:cNvSpPr>
              <a:spLocks noChangeArrowheads="1"/>
            </p:cNvSpPr>
            <p:nvPr/>
          </p:nvSpPr>
          <p:spPr bwMode="auto">
            <a:xfrm>
              <a:off x="12554439" y="9564009"/>
              <a:ext cx="1854852" cy="2064868"/>
            </a:xfrm>
            <a:custGeom>
              <a:avLst/>
              <a:gdLst>
                <a:gd name="T0" fmla="*/ 449 w 2747"/>
                <a:gd name="T1" fmla="*/ 2146 h 3062"/>
                <a:gd name="T2" fmla="*/ 208 w 2747"/>
                <a:gd name="T3" fmla="*/ 1761 h 3062"/>
                <a:gd name="T4" fmla="*/ 518 w 2747"/>
                <a:gd name="T5" fmla="*/ 1019 h 3062"/>
                <a:gd name="T6" fmla="*/ 789 w 2747"/>
                <a:gd name="T7" fmla="*/ 443 h 3062"/>
                <a:gd name="T8" fmla="*/ 1261 w 2747"/>
                <a:gd name="T9" fmla="*/ 247 h 3062"/>
                <a:gd name="T10" fmla="*/ 2233 w 2747"/>
                <a:gd name="T11" fmla="*/ 351 h 3062"/>
                <a:gd name="T12" fmla="*/ 2642 w 2747"/>
                <a:gd name="T13" fmla="*/ 190 h 3062"/>
                <a:gd name="T14" fmla="*/ 1969 w 2747"/>
                <a:gd name="T15" fmla="*/ 593 h 3062"/>
                <a:gd name="T16" fmla="*/ 685 w 2747"/>
                <a:gd name="T17" fmla="*/ 880 h 3062"/>
                <a:gd name="T18" fmla="*/ 1169 w 2747"/>
                <a:gd name="T19" fmla="*/ 1254 h 3062"/>
                <a:gd name="T20" fmla="*/ 1957 w 2747"/>
                <a:gd name="T21" fmla="*/ 1030 h 3062"/>
                <a:gd name="T22" fmla="*/ 1376 w 2747"/>
                <a:gd name="T23" fmla="*/ 1450 h 3062"/>
                <a:gd name="T24" fmla="*/ 1502 w 2747"/>
                <a:gd name="T25" fmla="*/ 1772 h 3062"/>
                <a:gd name="T26" fmla="*/ 1577 w 2747"/>
                <a:gd name="T27" fmla="*/ 2216 h 3062"/>
                <a:gd name="T28" fmla="*/ 1560 w 2747"/>
                <a:gd name="T29" fmla="*/ 2515 h 3062"/>
                <a:gd name="T30" fmla="*/ 1203 w 2747"/>
                <a:gd name="T31" fmla="*/ 2469 h 3062"/>
                <a:gd name="T32" fmla="*/ 1008 w 2747"/>
                <a:gd name="T33" fmla="*/ 2077 h 3062"/>
                <a:gd name="T34" fmla="*/ 754 w 2747"/>
                <a:gd name="T35" fmla="*/ 1922 h 3062"/>
                <a:gd name="T36" fmla="*/ 800 w 2747"/>
                <a:gd name="T37" fmla="*/ 2630 h 3062"/>
                <a:gd name="T38" fmla="*/ 610 w 2747"/>
                <a:gd name="T39" fmla="*/ 3010 h 3062"/>
                <a:gd name="T40" fmla="*/ 564 w 2747"/>
                <a:gd name="T41" fmla="*/ 2561 h 3062"/>
                <a:gd name="T42" fmla="*/ 449 w 2747"/>
                <a:gd name="T43" fmla="*/ 2146 h 3062"/>
                <a:gd name="T44" fmla="*/ 449 w 2747"/>
                <a:gd name="T45" fmla="*/ 2146 h 3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47" h="3062">
                  <a:moveTo>
                    <a:pt x="449" y="2146"/>
                  </a:moveTo>
                  <a:cubicBezTo>
                    <a:pt x="277" y="2135"/>
                    <a:pt x="0" y="2089"/>
                    <a:pt x="208" y="1761"/>
                  </a:cubicBezTo>
                  <a:cubicBezTo>
                    <a:pt x="415" y="1427"/>
                    <a:pt x="415" y="1076"/>
                    <a:pt x="518" y="1019"/>
                  </a:cubicBezTo>
                  <a:cubicBezTo>
                    <a:pt x="616" y="961"/>
                    <a:pt x="576" y="478"/>
                    <a:pt x="789" y="443"/>
                  </a:cubicBezTo>
                  <a:cubicBezTo>
                    <a:pt x="1008" y="408"/>
                    <a:pt x="996" y="155"/>
                    <a:pt x="1261" y="247"/>
                  </a:cubicBezTo>
                  <a:cubicBezTo>
                    <a:pt x="1526" y="339"/>
                    <a:pt x="2038" y="478"/>
                    <a:pt x="2233" y="351"/>
                  </a:cubicBezTo>
                  <a:cubicBezTo>
                    <a:pt x="2429" y="224"/>
                    <a:pt x="2746" y="0"/>
                    <a:pt x="2642" y="190"/>
                  </a:cubicBezTo>
                  <a:cubicBezTo>
                    <a:pt x="2538" y="385"/>
                    <a:pt x="2245" y="719"/>
                    <a:pt x="1969" y="593"/>
                  </a:cubicBezTo>
                  <a:cubicBezTo>
                    <a:pt x="1692" y="466"/>
                    <a:pt x="743" y="524"/>
                    <a:pt x="685" y="880"/>
                  </a:cubicBezTo>
                  <a:cubicBezTo>
                    <a:pt x="628" y="1231"/>
                    <a:pt x="1111" y="1462"/>
                    <a:pt x="1169" y="1254"/>
                  </a:cubicBezTo>
                  <a:cubicBezTo>
                    <a:pt x="1226" y="1053"/>
                    <a:pt x="1900" y="915"/>
                    <a:pt x="1957" y="1030"/>
                  </a:cubicBezTo>
                  <a:cubicBezTo>
                    <a:pt x="2015" y="1139"/>
                    <a:pt x="1537" y="1416"/>
                    <a:pt x="1376" y="1450"/>
                  </a:cubicBezTo>
                  <a:cubicBezTo>
                    <a:pt x="1215" y="1485"/>
                    <a:pt x="1330" y="1657"/>
                    <a:pt x="1502" y="1772"/>
                  </a:cubicBezTo>
                  <a:cubicBezTo>
                    <a:pt x="1669" y="1887"/>
                    <a:pt x="1456" y="2077"/>
                    <a:pt x="1577" y="2216"/>
                  </a:cubicBezTo>
                  <a:cubicBezTo>
                    <a:pt x="1704" y="2354"/>
                    <a:pt x="1738" y="2457"/>
                    <a:pt x="1560" y="2515"/>
                  </a:cubicBezTo>
                  <a:cubicBezTo>
                    <a:pt x="1376" y="2572"/>
                    <a:pt x="1203" y="2687"/>
                    <a:pt x="1203" y="2469"/>
                  </a:cubicBezTo>
                  <a:cubicBezTo>
                    <a:pt x="1203" y="2250"/>
                    <a:pt x="904" y="2273"/>
                    <a:pt x="1008" y="2077"/>
                  </a:cubicBezTo>
                  <a:cubicBezTo>
                    <a:pt x="1111" y="1887"/>
                    <a:pt x="800" y="1795"/>
                    <a:pt x="754" y="1922"/>
                  </a:cubicBezTo>
                  <a:cubicBezTo>
                    <a:pt x="708" y="2043"/>
                    <a:pt x="697" y="2549"/>
                    <a:pt x="800" y="2630"/>
                  </a:cubicBezTo>
                  <a:cubicBezTo>
                    <a:pt x="904" y="2710"/>
                    <a:pt x="789" y="2941"/>
                    <a:pt x="610" y="3010"/>
                  </a:cubicBezTo>
                  <a:cubicBezTo>
                    <a:pt x="461" y="3061"/>
                    <a:pt x="530" y="2710"/>
                    <a:pt x="564" y="2561"/>
                  </a:cubicBezTo>
                  <a:cubicBezTo>
                    <a:pt x="593" y="2411"/>
                    <a:pt x="616" y="2158"/>
                    <a:pt x="449" y="2146"/>
                  </a:cubicBezTo>
                  <a:lnTo>
                    <a:pt x="449" y="2146"/>
                  </a:lnTo>
                </a:path>
              </a:pathLst>
            </a:custGeom>
            <a:grpFill/>
            <a:ln w="285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/>
            </a:p>
          </p:txBody>
        </p:sp>
        <p:sp>
          <p:nvSpPr>
            <p:cNvPr id="159" name="Freeform 26"/>
            <p:cNvSpPr>
              <a:spLocks noChangeArrowheads="1"/>
            </p:cNvSpPr>
            <p:nvPr/>
          </p:nvSpPr>
          <p:spPr bwMode="auto">
            <a:xfrm>
              <a:off x="6567102" y="8576205"/>
              <a:ext cx="2977293" cy="3082424"/>
            </a:xfrm>
            <a:custGeom>
              <a:avLst/>
              <a:gdLst>
                <a:gd name="T0" fmla="*/ 78 w 4409"/>
                <a:gd name="T1" fmla="*/ 0 h 4570"/>
                <a:gd name="T2" fmla="*/ 518 w 4409"/>
                <a:gd name="T3" fmla="*/ 190 h 4570"/>
                <a:gd name="T4" fmla="*/ 1076 w 4409"/>
                <a:gd name="T5" fmla="*/ 455 h 4570"/>
                <a:gd name="T6" fmla="*/ 1727 w 4409"/>
                <a:gd name="T7" fmla="*/ 1036 h 4570"/>
                <a:gd name="T8" fmla="*/ 2060 w 4409"/>
                <a:gd name="T9" fmla="*/ 1370 h 4570"/>
                <a:gd name="T10" fmla="*/ 2360 w 4409"/>
                <a:gd name="T11" fmla="*/ 1496 h 4570"/>
                <a:gd name="T12" fmla="*/ 2601 w 4409"/>
                <a:gd name="T13" fmla="*/ 1606 h 4570"/>
                <a:gd name="T14" fmla="*/ 2791 w 4409"/>
                <a:gd name="T15" fmla="*/ 1801 h 4570"/>
                <a:gd name="T16" fmla="*/ 2998 w 4409"/>
                <a:gd name="T17" fmla="*/ 1974 h 4570"/>
                <a:gd name="T18" fmla="*/ 3194 w 4409"/>
                <a:gd name="T19" fmla="*/ 2331 h 4570"/>
                <a:gd name="T20" fmla="*/ 3275 w 4409"/>
                <a:gd name="T21" fmla="*/ 2601 h 4570"/>
                <a:gd name="T22" fmla="*/ 3614 w 4409"/>
                <a:gd name="T23" fmla="*/ 2947 h 4570"/>
                <a:gd name="T24" fmla="*/ 3856 w 4409"/>
                <a:gd name="T25" fmla="*/ 3154 h 4570"/>
                <a:gd name="T26" fmla="*/ 4098 w 4409"/>
                <a:gd name="T27" fmla="*/ 3223 h 4570"/>
                <a:gd name="T28" fmla="*/ 3948 w 4409"/>
                <a:gd name="T29" fmla="*/ 3039 h 4570"/>
                <a:gd name="T30" fmla="*/ 3994 w 4409"/>
                <a:gd name="T31" fmla="*/ 2866 h 4570"/>
                <a:gd name="T32" fmla="*/ 4316 w 4409"/>
                <a:gd name="T33" fmla="*/ 3177 h 4570"/>
                <a:gd name="T34" fmla="*/ 4305 w 4409"/>
                <a:gd name="T35" fmla="*/ 3418 h 4570"/>
                <a:gd name="T36" fmla="*/ 4144 w 4409"/>
                <a:gd name="T37" fmla="*/ 3505 h 4570"/>
                <a:gd name="T38" fmla="*/ 4086 w 4409"/>
                <a:gd name="T39" fmla="*/ 3908 h 4570"/>
                <a:gd name="T40" fmla="*/ 3948 w 4409"/>
                <a:gd name="T41" fmla="*/ 4483 h 4570"/>
                <a:gd name="T42" fmla="*/ 3539 w 4409"/>
                <a:gd name="T43" fmla="*/ 4472 h 4570"/>
                <a:gd name="T44" fmla="*/ 3344 w 4409"/>
                <a:gd name="T45" fmla="*/ 4276 h 4570"/>
                <a:gd name="T46" fmla="*/ 2642 w 4409"/>
                <a:gd name="T47" fmla="*/ 3666 h 4570"/>
                <a:gd name="T48" fmla="*/ 2083 w 4409"/>
                <a:gd name="T49" fmla="*/ 3004 h 4570"/>
                <a:gd name="T50" fmla="*/ 1491 w 4409"/>
                <a:gd name="T51" fmla="*/ 2112 h 4570"/>
                <a:gd name="T52" fmla="*/ 1065 w 4409"/>
                <a:gd name="T53" fmla="*/ 1335 h 4570"/>
                <a:gd name="T54" fmla="*/ 541 w 4409"/>
                <a:gd name="T55" fmla="*/ 783 h 4570"/>
                <a:gd name="T56" fmla="*/ 0 w 4409"/>
                <a:gd name="T57" fmla="*/ 121 h 4570"/>
                <a:gd name="T58" fmla="*/ 0 w 4409"/>
                <a:gd name="T59" fmla="*/ 87 h 4570"/>
                <a:gd name="T60" fmla="*/ 12 w 4409"/>
                <a:gd name="T61" fmla="*/ 41 h 4570"/>
                <a:gd name="T62" fmla="*/ 49 w 4409"/>
                <a:gd name="T63" fmla="*/ 0 h 4570"/>
                <a:gd name="T64" fmla="*/ 78 w 4409"/>
                <a:gd name="T65" fmla="*/ 0 h 4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9" h="4570">
                  <a:moveTo>
                    <a:pt x="78" y="0"/>
                  </a:moveTo>
                  <a:cubicBezTo>
                    <a:pt x="157" y="22"/>
                    <a:pt x="284" y="199"/>
                    <a:pt x="518" y="190"/>
                  </a:cubicBezTo>
                  <a:cubicBezTo>
                    <a:pt x="823" y="179"/>
                    <a:pt x="1007" y="259"/>
                    <a:pt x="1076" y="455"/>
                  </a:cubicBezTo>
                  <a:cubicBezTo>
                    <a:pt x="1145" y="645"/>
                    <a:pt x="1675" y="892"/>
                    <a:pt x="1727" y="1036"/>
                  </a:cubicBezTo>
                  <a:cubicBezTo>
                    <a:pt x="1796" y="1220"/>
                    <a:pt x="1980" y="1404"/>
                    <a:pt x="2060" y="1370"/>
                  </a:cubicBezTo>
                  <a:cubicBezTo>
                    <a:pt x="2141" y="1335"/>
                    <a:pt x="2268" y="1393"/>
                    <a:pt x="2360" y="1496"/>
                  </a:cubicBezTo>
                  <a:cubicBezTo>
                    <a:pt x="2452" y="1600"/>
                    <a:pt x="2498" y="1473"/>
                    <a:pt x="2601" y="1606"/>
                  </a:cubicBezTo>
                  <a:cubicBezTo>
                    <a:pt x="2699" y="1744"/>
                    <a:pt x="2791" y="1686"/>
                    <a:pt x="2791" y="1801"/>
                  </a:cubicBezTo>
                  <a:cubicBezTo>
                    <a:pt x="2791" y="1917"/>
                    <a:pt x="2998" y="1836"/>
                    <a:pt x="2998" y="1974"/>
                  </a:cubicBezTo>
                  <a:cubicBezTo>
                    <a:pt x="2998" y="2112"/>
                    <a:pt x="3321" y="2216"/>
                    <a:pt x="3194" y="2331"/>
                  </a:cubicBezTo>
                  <a:cubicBezTo>
                    <a:pt x="3068" y="2446"/>
                    <a:pt x="3079" y="2601"/>
                    <a:pt x="3275" y="2601"/>
                  </a:cubicBezTo>
                  <a:cubicBezTo>
                    <a:pt x="3470" y="2601"/>
                    <a:pt x="3436" y="2935"/>
                    <a:pt x="3614" y="2947"/>
                  </a:cubicBezTo>
                  <a:cubicBezTo>
                    <a:pt x="3798" y="2958"/>
                    <a:pt x="3695" y="3165"/>
                    <a:pt x="3856" y="3154"/>
                  </a:cubicBezTo>
                  <a:cubicBezTo>
                    <a:pt x="4017" y="3142"/>
                    <a:pt x="4063" y="3303"/>
                    <a:pt x="4098" y="3223"/>
                  </a:cubicBezTo>
                  <a:cubicBezTo>
                    <a:pt x="4132" y="3142"/>
                    <a:pt x="4063" y="3050"/>
                    <a:pt x="3948" y="3039"/>
                  </a:cubicBezTo>
                  <a:cubicBezTo>
                    <a:pt x="3833" y="3027"/>
                    <a:pt x="3798" y="2866"/>
                    <a:pt x="3994" y="2866"/>
                  </a:cubicBezTo>
                  <a:cubicBezTo>
                    <a:pt x="4190" y="2866"/>
                    <a:pt x="4236" y="3154"/>
                    <a:pt x="4316" y="3177"/>
                  </a:cubicBezTo>
                  <a:cubicBezTo>
                    <a:pt x="4397" y="3200"/>
                    <a:pt x="4408" y="3441"/>
                    <a:pt x="4305" y="3418"/>
                  </a:cubicBezTo>
                  <a:cubicBezTo>
                    <a:pt x="4201" y="3395"/>
                    <a:pt x="4144" y="3430"/>
                    <a:pt x="4144" y="3505"/>
                  </a:cubicBezTo>
                  <a:cubicBezTo>
                    <a:pt x="4144" y="3585"/>
                    <a:pt x="4075" y="3747"/>
                    <a:pt x="4086" y="3908"/>
                  </a:cubicBezTo>
                  <a:cubicBezTo>
                    <a:pt x="4098" y="4069"/>
                    <a:pt x="4063" y="4495"/>
                    <a:pt x="3948" y="4483"/>
                  </a:cubicBezTo>
                  <a:cubicBezTo>
                    <a:pt x="3833" y="4472"/>
                    <a:pt x="3597" y="4368"/>
                    <a:pt x="3539" y="4472"/>
                  </a:cubicBezTo>
                  <a:cubicBezTo>
                    <a:pt x="3482" y="4569"/>
                    <a:pt x="3413" y="4368"/>
                    <a:pt x="3344" y="4276"/>
                  </a:cubicBezTo>
                  <a:cubicBezTo>
                    <a:pt x="3275" y="4184"/>
                    <a:pt x="2768" y="3885"/>
                    <a:pt x="2642" y="3666"/>
                  </a:cubicBezTo>
                  <a:cubicBezTo>
                    <a:pt x="2521" y="3453"/>
                    <a:pt x="2141" y="3303"/>
                    <a:pt x="2083" y="3004"/>
                  </a:cubicBezTo>
                  <a:cubicBezTo>
                    <a:pt x="2026" y="2705"/>
                    <a:pt x="1658" y="2147"/>
                    <a:pt x="1491" y="2112"/>
                  </a:cubicBezTo>
                  <a:cubicBezTo>
                    <a:pt x="1318" y="2078"/>
                    <a:pt x="1295" y="1358"/>
                    <a:pt x="1065" y="1335"/>
                  </a:cubicBezTo>
                  <a:cubicBezTo>
                    <a:pt x="835" y="1312"/>
                    <a:pt x="731" y="898"/>
                    <a:pt x="541" y="783"/>
                  </a:cubicBezTo>
                  <a:cubicBezTo>
                    <a:pt x="368" y="682"/>
                    <a:pt x="19" y="336"/>
                    <a:pt x="0" y="121"/>
                  </a:cubicBezTo>
                  <a:lnTo>
                    <a:pt x="0" y="87"/>
                  </a:lnTo>
                  <a:cubicBezTo>
                    <a:pt x="1" y="71"/>
                    <a:pt x="5" y="55"/>
                    <a:pt x="12" y="41"/>
                  </a:cubicBezTo>
                  <a:cubicBezTo>
                    <a:pt x="23" y="18"/>
                    <a:pt x="35" y="5"/>
                    <a:pt x="49" y="0"/>
                  </a:cubicBezTo>
                  <a:lnTo>
                    <a:pt x="78" y="0"/>
                  </a:lnTo>
                </a:path>
              </a:pathLst>
            </a:custGeom>
            <a:grpFill/>
            <a:ln w="285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/>
            </a:p>
          </p:txBody>
        </p:sp>
        <p:sp>
          <p:nvSpPr>
            <p:cNvPr id="160" name="Freeform 27"/>
            <p:cNvSpPr>
              <a:spLocks noChangeArrowheads="1"/>
            </p:cNvSpPr>
            <p:nvPr/>
          </p:nvSpPr>
          <p:spPr bwMode="auto">
            <a:xfrm>
              <a:off x="14864820" y="9447973"/>
              <a:ext cx="532933" cy="758705"/>
            </a:xfrm>
            <a:custGeom>
              <a:avLst/>
              <a:gdLst>
                <a:gd name="T0" fmla="*/ 535 w 789"/>
                <a:gd name="T1" fmla="*/ 789 h 1124"/>
                <a:gd name="T2" fmla="*/ 385 w 789"/>
                <a:gd name="T3" fmla="*/ 1099 h 1124"/>
                <a:gd name="T4" fmla="*/ 178 w 789"/>
                <a:gd name="T5" fmla="*/ 253 h 1124"/>
                <a:gd name="T6" fmla="*/ 443 w 789"/>
                <a:gd name="T7" fmla="*/ 397 h 1124"/>
                <a:gd name="T8" fmla="*/ 673 w 789"/>
                <a:gd name="T9" fmla="*/ 501 h 1124"/>
                <a:gd name="T10" fmla="*/ 535 w 789"/>
                <a:gd name="T11" fmla="*/ 789 h 1124"/>
                <a:gd name="T12" fmla="*/ 535 w 789"/>
                <a:gd name="T13" fmla="*/ 789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9" h="1124">
                  <a:moveTo>
                    <a:pt x="535" y="789"/>
                  </a:moveTo>
                  <a:cubicBezTo>
                    <a:pt x="282" y="766"/>
                    <a:pt x="512" y="1076"/>
                    <a:pt x="385" y="1099"/>
                  </a:cubicBezTo>
                  <a:cubicBezTo>
                    <a:pt x="241" y="1123"/>
                    <a:pt x="0" y="501"/>
                    <a:pt x="178" y="253"/>
                  </a:cubicBezTo>
                  <a:cubicBezTo>
                    <a:pt x="362" y="0"/>
                    <a:pt x="443" y="317"/>
                    <a:pt x="443" y="397"/>
                  </a:cubicBezTo>
                  <a:cubicBezTo>
                    <a:pt x="443" y="478"/>
                    <a:pt x="673" y="340"/>
                    <a:pt x="673" y="501"/>
                  </a:cubicBezTo>
                  <a:cubicBezTo>
                    <a:pt x="673" y="662"/>
                    <a:pt x="788" y="812"/>
                    <a:pt x="535" y="789"/>
                  </a:cubicBezTo>
                  <a:lnTo>
                    <a:pt x="535" y="789"/>
                  </a:lnTo>
                </a:path>
              </a:pathLst>
            </a:custGeom>
            <a:grpFill/>
            <a:ln w="285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/>
            </a:p>
          </p:txBody>
        </p:sp>
        <p:sp>
          <p:nvSpPr>
            <p:cNvPr id="161" name="Freeform 28"/>
            <p:cNvSpPr>
              <a:spLocks noChangeArrowheads="1"/>
            </p:cNvSpPr>
            <p:nvPr/>
          </p:nvSpPr>
          <p:spPr bwMode="auto">
            <a:xfrm>
              <a:off x="14558159" y="10801739"/>
              <a:ext cx="413846" cy="333234"/>
            </a:xfrm>
            <a:custGeom>
              <a:avLst/>
              <a:gdLst>
                <a:gd name="T0" fmla="*/ 52 w 611"/>
                <a:gd name="T1" fmla="*/ 207 h 496"/>
                <a:gd name="T2" fmla="*/ 524 w 611"/>
                <a:gd name="T3" fmla="*/ 334 h 496"/>
                <a:gd name="T4" fmla="*/ 52 w 611"/>
                <a:gd name="T5" fmla="*/ 207 h 496"/>
                <a:gd name="T6" fmla="*/ 52 w 611"/>
                <a:gd name="T7" fmla="*/ 20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1" h="496">
                  <a:moveTo>
                    <a:pt x="52" y="207"/>
                  </a:moveTo>
                  <a:cubicBezTo>
                    <a:pt x="0" y="0"/>
                    <a:pt x="610" y="178"/>
                    <a:pt x="524" y="334"/>
                  </a:cubicBezTo>
                  <a:cubicBezTo>
                    <a:pt x="432" y="495"/>
                    <a:pt x="98" y="391"/>
                    <a:pt x="52" y="207"/>
                  </a:cubicBezTo>
                  <a:lnTo>
                    <a:pt x="52" y="207"/>
                  </a:lnTo>
                </a:path>
              </a:pathLst>
            </a:custGeom>
            <a:grpFill/>
            <a:ln w="285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/>
            </a:p>
          </p:txBody>
        </p:sp>
        <p:sp>
          <p:nvSpPr>
            <p:cNvPr id="162" name="Freeform 29"/>
            <p:cNvSpPr>
              <a:spLocks noChangeArrowheads="1"/>
            </p:cNvSpPr>
            <p:nvPr/>
          </p:nvSpPr>
          <p:spPr bwMode="auto">
            <a:xfrm>
              <a:off x="12905760" y="12217987"/>
              <a:ext cx="1286192" cy="229099"/>
            </a:xfrm>
            <a:custGeom>
              <a:avLst/>
              <a:gdLst>
                <a:gd name="T0" fmla="*/ 1594 w 1906"/>
                <a:gd name="T1" fmla="*/ 46 h 341"/>
                <a:gd name="T2" fmla="*/ 1468 w 1906"/>
                <a:gd name="T3" fmla="*/ 156 h 341"/>
                <a:gd name="T4" fmla="*/ 679 w 1906"/>
                <a:gd name="T5" fmla="*/ 328 h 341"/>
                <a:gd name="T6" fmla="*/ 52 w 1906"/>
                <a:gd name="T7" fmla="*/ 213 h 341"/>
                <a:gd name="T8" fmla="*/ 771 w 1906"/>
                <a:gd name="T9" fmla="*/ 109 h 341"/>
                <a:gd name="T10" fmla="*/ 1594 w 1906"/>
                <a:gd name="T11" fmla="*/ 46 h 341"/>
                <a:gd name="T12" fmla="*/ 1594 w 1906"/>
                <a:gd name="T13" fmla="*/ 4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6" h="341">
                  <a:moveTo>
                    <a:pt x="1594" y="46"/>
                  </a:moveTo>
                  <a:cubicBezTo>
                    <a:pt x="1905" y="86"/>
                    <a:pt x="1675" y="144"/>
                    <a:pt x="1468" y="156"/>
                  </a:cubicBezTo>
                  <a:cubicBezTo>
                    <a:pt x="1260" y="167"/>
                    <a:pt x="990" y="340"/>
                    <a:pt x="679" y="328"/>
                  </a:cubicBezTo>
                  <a:cubicBezTo>
                    <a:pt x="369" y="317"/>
                    <a:pt x="92" y="305"/>
                    <a:pt x="52" y="213"/>
                  </a:cubicBezTo>
                  <a:cubicBezTo>
                    <a:pt x="0" y="115"/>
                    <a:pt x="461" y="0"/>
                    <a:pt x="771" y="109"/>
                  </a:cubicBezTo>
                  <a:cubicBezTo>
                    <a:pt x="1076" y="225"/>
                    <a:pt x="1283" y="0"/>
                    <a:pt x="1594" y="46"/>
                  </a:cubicBezTo>
                  <a:lnTo>
                    <a:pt x="1594" y="46"/>
                  </a:lnTo>
                </a:path>
              </a:pathLst>
            </a:custGeom>
            <a:grpFill/>
            <a:ln w="285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/>
            </a:p>
          </p:txBody>
        </p:sp>
        <p:sp>
          <p:nvSpPr>
            <p:cNvPr id="163" name="Freeform 30"/>
            <p:cNvSpPr>
              <a:spLocks noChangeArrowheads="1"/>
            </p:cNvSpPr>
            <p:nvPr/>
          </p:nvSpPr>
          <p:spPr bwMode="auto">
            <a:xfrm>
              <a:off x="15091094" y="10774964"/>
              <a:ext cx="809823" cy="324309"/>
            </a:xfrm>
            <a:custGeom>
              <a:avLst/>
              <a:gdLst>
                <a:gd name="T0" fmla="*/ 806 w 1198"/>
                <a:gd name="T1" fmla="*/ 92 h 479"/>
                <a:gd name="T2" fmla="*/ 1071 w 1198"/>
                <a:gd name="T3" fmla="*/ 478 h 479"/>
                <a:gd name="T4" fmla="*/ 582 w 1198"/>
                <a:gd name="T5" fmla="*/ 305 h 479"/>
                <a:gd name="T6" fmla="*/ 52 w 1198"/>
                <a:gd name="T7" fmla="*/ 231 h 479"/>
                <a:gd name="T8" fmla="*/ 806 w 1198"/>
                <a:gd name="T9" fmla="*/ 92 h 479"/>
                <a:gd name="T10" fmla="*/ 806 w 1198"/>
                <a:gd name="T11" fmla="*/ 92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8" h="479">
                  <a:moveTo>
                    <a:pt x="806" y="92"/>
                  </a:moveTo>
                  <a:cubicBezTo>
                    <a:pt x="1105" y="184"/>
                    <a:pt x="1197" y="478"/>
                    <a:pt x="1071" y="478"/>
                  </a:cubicBezTo>
                  <a:cubicBezTo>
                    <a:pt x="944" y="478"/>
                    <a:pt x="818" y="305"/>
                    <a:pt x="582" y="305"/>
                  </a:cubicBezTo>
                  <a:cubicBezTo>
                    <a:pt x="340" y="305"/>
                    <a:pt x="98" y="363"/>
                    <a:pt x="52" y="231"/>
                  </a:cubicBezTo>
                  <a:cubicBezTo>
                    <a:pt x="0" y="75"/>
                    <a:pt x="513" y="0"/>
                    <a:pt x="806" y="92"/>
                  </a:cubicBezTo>
                  <a:lnTo>
                    <a:pt x="806" y="92"/>
                  </a:lnTo>
                </a:path>
              </a:pathLst>
            </a:custGeom>
            <a:grpFill/>
            <a:ln w="285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/>
            </a:p>
          </p:txBody>
        </p:sp>
        <p:sp>
          <p:nvSpPr>
            <p:cNvPr id="164" name="Freeform 32"/>
            <p:cNvSpPr>
              <a:spLocks noChangeArrowheads="1"/>
            </p:cNvSpPr>
            <p:nvPr/>
          </p:nvSpPr>
          <p:spPr bwMode="auto">
            <a:xfrm>
              <a:off x="15877100" y="10102543"/>
              <a:ext cx="2667654" cy="2338598"/>
            </a:xfrm>
            <a:custGeom>
              <a:avLst/>
              <a:gdLst>
                <a:gd name="T0" fmla="*/ 2618 w 3949"/>
                <a:gd name="T1" fmla="*/ 558 h 3465"/>
                <a:gd name="T2" fmla="*/ 3948 w 3949"/>
                <a:gd name="T3" fmla="*/ 1024 h 3465"/>
                <a:gd name="T4" fmla="*/ 3948 w 3949"/>
                <a:gd name="T5" fmla="*/ 3464 h 3465"/>
                <a:gd name="T6" fmla="*/ 3533 w 3949"/>
                <a:gd name="T7" fmla="*/ 3148 h 3465"/>
                <a:gd name="T8" fmla="*/ 2641 w 3949"/>
                <a:gd name="T9" fmla="*/ 3194 h 3465"/>
                <a:gd name="T10" fmla="*/ 3010 w 3949"/>
                <a:gd name="T11" fmla="*/ 2883 h 3465"/>
                <a:gd name="T12" fmla="*/ 3021 w 3949"/>
                <a:gd name="T13" fmla="*/ 2538 h 3465"/>
                <a:gd name="T14" fmla="*/ 2803 w 3949"/>
                <a:gd name="T15" fmla="*/ 2095 h 3465"/>
                <a:gd name="T16" fmla="*/ 1715 w 3949"/>
                <a:gd name="T17" fmla="*/ 1715 h 3465"/>
                <a:gd name="T18" fmla="*/ 1375 w 3949"/>
                <a:gd name="T19" fmla="*/ 1531 h 3465"/>
                <a:gd name="T20" fmla="*/ 973 w 3949"/>
                <a:gd name="T21" fmla="*/ 1416 h 3465"/>
                <a:gd name="T22" fmla="*/ 708 w 3949"/>
                <a:gd name="T23" fmla="*/ 1416 h 3465"/>
                <a:gd name="T24" fmla="*/ 472 w 3949"/>
                <a:gd name="T25" fmla="*/ 1076 h 3465"/>
                <a:gd name="T26" fmla="*/ 696 w 3949"/>
                <a:gd name="T27" fmla="*/ 1018 h 3465"/>
                <a:gd name="T28" fmla="*/ 1030 w 3949"/>
                <a:gd name="T29" fmla="*/ 961 h 3465"/>
                <a:gd name="T30" fmla="*/ 1065 w 3949"/>
                <a:gd name="T31" fmla="*/ 846 h 3465"/>
                <a:gd name="T32" fmla="*/ 449 w 3949"/>
                <a:gd name="T33" fmla="*/ 811 h 3465"/>
                <a:gd name="T34" fmla="*/ 230 w 3949"/>
                <a:gd name="T35" fmla="*/ 547 h 3465"/>
                <a:gd name="T36" fmla="*/ 23 w 3949"/>
                <a:gd name="T37" fmla="*/ 443 h 3465"/>
                <a:gd name="T38" fmla="*/ 357 w 3949"/>
                <a:gd name="T39" fmla="*/ 196 h 3465"/>
                <a:gd name="T40" fmla="*/ 1237 w 3949"/>
                <a:gd name="T41" fmla="*/ 311 h 3465"/>
                <a:gd name="T42" fmla="*/ 1646 w 3949"/>
                <a:gd name="T43" fmla="*/ 1266 h 3465"/>
                <a:gd name="T44" fmla="*/ 2279 w 3949"/>
                <a:gd name="T45" fmla="*/ 869 h 3465"/>
                <a:gd name="T46" fmla="*/ 2618 w 3949"/>
                <a:gd name="T47" fmla="*/ 558 h 3465"/>
                <a:gd name="T48" fmla="*/ 2618 w 3949"/>
                <a:gd name="T49" fmla="*/ 558 h 3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49" h="3465">
                  <a:moveTo>
                    <a:pt x="2618" y="558"/>
                  </a:moveTo>
                  <a:cubicBezTo>
                    <a:pt x="2762" y="552"/>
                    <a:pt x="3453" y="857"/>
                    <a:pt x="3948" y="1024"/>
                  </a:cubicBezTo>
                  <a:cubicBezTo>
                    <a:pt x="3948" y="1024"/>
                    <a:pt x="3948" y="1024"/>
                    <a:pt x="3948" y="3464"/>
                  </a:cubicBezTo>
                  <a:cubicBezTo>
                    <a:pt x="3746" y="3332"/>
                    <a:pt x="3643" y="3148"/>
                    <a:pt x="3533" y="3148"/>
                  </a:cubicBezTo>
                  <a:cubicBezTo>
                    <a:pt x="3378" y="3148"/>
                    <a:pt x="2699" y="3292"/>
                    <a:pt x="2641" y="3194"/>
                  </a:cubicBezTo>
                  <a:cubicBezTo>
                    <a:pt x="2584" y="3090"/>
                    <a:pt x="2803" y="2883"/>
                    <a:pt x="3010" y="2883"/>
                  </a:cubicBezTo>
                  <a:cubicBezTo>
                    <a:pt x="3217" y="2883"/>
                    <a:pt x="3171" y="2699"/>
                    <a:pt x="3021" y="2538"/>
                  </a:cubicBezTo>
                  <a:cubicBezTo>
                    <a:pt x="2872" y="2376"/>
                    <a:pt x="3033" y="2261"/>
                    <a:pt x="2803" y="2095"/>
                  </a:cubicBezTo>
                  <a:cubicBezTo>
                    <a:pt x="2572" y="1922"/>
                    <a:pt x="1980" y="1726"/>
                    <a:pt x="1715" y="1715"/>
                  </a:cubicBezTo>
                  <a:cubicBezTo>
                    <a:pt x="1456" y="1703"/>
                    <a:pt x="1634" y="1600"/>
                    <a:pt x="1375" y="1531"/>
                  </a:cubicBezTo>
                  <a:cubicBezTo>
                    <a:pt x="1111" y="1462"/>
                    <a:pt x="973" y="1266"/>
                    <a:pt x="973" y="1416"/>
                  </a:cubicBezTo>
                  <a:cubicBezTo>
                    <a:pt x="973" y="1565"/>
                    <a:pt x="708" y="1600"/>
                    <a:pt x="708" y="1416"/>
                  </a:cubicBezTo>
                  <a:cubicBezTo>
                    <a:pt x="708" y="1237"/>
                    <a:pt x="564" y="1156"/>
                    <a:pt x="472" y="1076"/>
                  </a:cubicBezTo>
                  <a:cubicBezTo>
                    <a:pt x="380" y="995"/>
                    <a:pt x="564" y="984"/>
                    <a:pt x="696" y="1018"/>
                  </a:cubicBezTo>
                  <a:cubicBezTo>
                    <a:pt x="834" y="1053"/>
                    <a:pt x="834" y="892"/>
                    <a:pt x="1030" y="961"/>
                  </a:cubicBezTo>
                  <a:cubicBezTo>
                    <a:pt x="1226" y="1030"/>
                    <a:pt x="1203" y="834"/>
                    <a:pt x="1065" y="846"/>
                  </a:cubicBezTo>
                  <a:cubicBezTo>
                    <a:pt x="927" y="857"/>
                    <a:pt x="518" y="961"/>
                    <a:pt x="449" y="811"/>
                  </a:cubicBezTo>
                  <a:cubicBezTo>
                    <a:pt x="380" y="662"/>
                    <a:pt x="380" y="547"/>
                    <a:pt x="230" y="547"/>
                  </a:cubicBezTo>
                  <a:cubicBezTo>
                    <a:pt x="80" y="547"/>
                    <a:pt x="0" y="593"/>
                    <a:pt x="23" y="443"/>
                  </a:cubicBezTo>
                  <a:cubicBezTo>
                    <a:pt x="46" y="288"/>
                    <a:pt x="288" y="385"/>
                    <a:pt x="357" y="196"/>
                  </a:cubicBezTo>
                  <a:cubicBezTo>
                    <a:pt x="426" y="0"/>
                    <a:pt x="1111" y="138"/>
                    <a:pt x="1237" y="311"/>
                  </a:cubicBezTo>
                  <a:cubicBezTo>
                    <a:pt x="1364" y="477"/>
                    <a:pt x="1375" y="1358"/>
                    <a:pt x="1646" y="1266"/>
                  </a:cubicBezTo>
                  <a:cubicBezTo>
                    <a:pt x="1922" y="1179"/>
                    <a:pt x="2129" y="869"/>
                    <a:pt x="2279" y="869"/>
                  </a:cubicBezTo>
                  <a:cubicBezTo>
                    <a:pt x="2429" y="869"/>
                    <a:pt x="2452" y="570"/>
                    <a:pt x="2618" y="558"/>
                  </a:cubicBezTo>
                  <a:lnTo>
                    <a:pt x="2618" y="558"/>
                  </a:lnTo>
                </a:path>
              </a:pathLst>
            </a:custGeom>
            <a:grpFill/>
            <a:ln w="285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/>
            </a:p>
          </p:txBody>
        </p:sp>
        <p:sp>
          <p:nvSpPr>
            <p:cNvPr id="165" name="Freeform 33"/>
            <p:cNvSpPr>
              <a:spLocks noChangeArrowheads="1"/>
            </p:cNvSpPr>
            <p:nvPr/>
          </p:nvSpPr>
          <p:spPr bwMode="auto">
            <a:xfrm>
              <a:off x="13864448" y="12435188"/>
              <a:ext cx="521026" cy="368939"/>
            </a:xfrm>
            <a:custGeom>
              <a:avLst/>
              <a:gdLst>
                <a:gd name="T0" fmla="*/ 175 w 772"/>
                <a:gd name="T1" fmla="*/ 544 h 545"/>
                <a:gd name="T2" fmla="*/ 155 w 772"/>
                <a:gd name="T3" fmla="*/ 536 h 545"/>
                <a:gd name="T4" fmla="*/ 339 w 772"/>
                <a:gd name="T5" fmla="*/ 98 h 545"/>
                <a:gd name="T6" fmla="*/ 466 w 772"/>
                <a:gd name="T7" fmla="*/ 167 h 545"/>
                <a:gd name="T8" fmla="*/ 524 w 772"/>
                <a:gd name="T9" fmla="*/ 52 h 545"/>
                <a:gd name="T10" fmla="*/ 650 w 772"/>
                <a:gd name="T11" fmla="*/ 0 h 545"/>
                <a:gd name="T12" fmla="*/ 771 w 772"/>
                <a:gd name="T13" fmla="*/ 133 h 545"/>
                <a:gd name="T14" fmla="*/ 731 w 772"/>
                <a:gd name="T15" fmla="*/ 156 h 545"/>
                <a:gd name="T16" fmla="*/ 690 w 772"/>
                <a:gd name="T17" fmla="*/ 190 h 545"/>
                <a:gd name="T18" fmla="*/ 639 w 772"/>
                <a:gd name="T19" fmla="*/ 254 h 545"/>
                <a:gd name="T20" fmla="*/ 277 w 772"/>
                <a:gd name="T21" fmla="*/ 544 h 545"/>
                <a:gd name="T22" fmla="*/ 175 w 772"/>
                <a:gd name="T23" fmla="*/ 54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2" h="545">
                  <a:moveTo>
                    <a:pt x="175" y="544"/>
                  </a:moveTo>
                  <a:cubicBezTo>
                    <a:pt x="168" y="542"/>
                    <a:pt x="162" y="539"/>
                    <a:pt x="155" y="536"/>
                  </a:cubicBezTo>
                  <a:cubicBezTo>
                    <a:pt x="0" y="449"/>
                    <a:pt x="121" y="185"/>
                    <a:pt x="339" y="98"/>
                  </a:cubicBezTo>
                  <a:cubicBezTo>
                    <a:pt x="380" y="138"/>
                    <a:pt x="432" y="190"/>
                    <a:pt x="466" y="167"/>
                  </a:cubicBezTo>
                  <a:cubicBezTo>
                    <a:pt x="489" y="144"/>
                    <a:pt x="506" y="98"/>
                    <a:pt x="524" y="52"/>
                  </a:cubicBezTo>
                  <a:cubicBezTo>
                    <a:pt x="570" y="46"/>
                    <a:pt x="610" y="23"/>
                    <a:pt x="650" y="0"/>
                  </a:cubicBezTo>
                  <a:cubicBezTo>
                    <a:pt x="690" y="29"/>
                    <a:pt x="737" y="81"/>
                    <a:pt x="771" y="133"/>
                  </a:cubicBezTo>
                  <a:cubicBezTo>
                    <a:pt x="754" y="138"/>
                    <a:pt x="742" y="150"/>
                    <a:pt x="731" y="156"/>
                  </a:cubicBezTo>
                  <a:cubicBezTo>
                    <a:pt x="713" y="167"/>
                    <a:pt x="702" y="179"/>
                    <a:pt x="690" y="190"/>
                  </a:cubicBezTo>
                  <a:cubicBezTo>
                    <a:pt x="679" y="208"/>
                    <a:pt x="662" y="231"/>
                    <a:pt x="639" y="254"/>
                  </a:cubicBezTo>
                  <a:cubicBezTo>
                    <a:pt x="549" y="366"/>
                    <a:pt x="406" y="510"/>
                    <a:pt x="277" y="544"/>
                  </a:cubicBezTo>
                  <a:lnTo>
                    <a:pt x="175" y="544"/>
                  </a:lnTo>
                </a:path>
              </a:pathLst>
            </a:custGeom>
            <a:grpFill/>
            <a:ln w="285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/>
            </a:p>
          </p:txBody>
        </p:sp>
        <p:sp>
          <p:nvSpPr>
            <p:cNvPr id="166" name="Freeform 35"/>
            <p:cNvSpPr>
              <a:spLocks noChangeArrowheads="1"/>
            </p:cNvSpPr>
            <p:nvPr/>
          </p:nvSpPr>
          <p:spPr bwMode="auto">
            <a:xfrm>
              <a:off x="12682463" y="12533372"/>
              <a:ext cx="529960" cy="270755"/>
            </a:xfrm>
            <a:custGeom>
              <a:avLst/>
              <a:gdLst>
                <a:gd name="T0" fmla="*/ 634 w 784"/>
                <a:gd name="T1" fmla="*/ 400 h 401"/>
                <a:gd name="T2" fmla="*/ 420 w 784"/>
                <a:gd name="T3" fmla="*/ 288 h 401"/>
                <a:gd name="T4" fmla="*/ 75 w 784"/>
                <a:gd name="T5" fmla="*/ 115 h 401"/>
                <a:gd name="T6" fmla="*/ 783 w 784"/>
                <a:gd name="T7" fmla="*/ 311 h 401"/>
                <a:gd name="T8" fmla="*/ 737 w 784"/>
                <a:gd name="T9" fmla="*/ 400 h 401"/>
                <a:gd name="T10" fmla="*/ 634 w 784"/>
                <a:gd name="T11" fmla="*/ 40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4" h="401">
                  <a:moveTo>
                    <a:pt x="634" y="400"/>
                  </a:moveTo>
                  <a:cubicBezTo>
                    <a:pt x="552" y="379"/>
                    <a:pt x="459" y="323"/>
                    <a:pt x="420" y="288"/>
                  </a:cubicBezTo>
                  <a:cubicBezTo>
                    <a:pt x="340" y="219"/>
                    <a:pt x="144" y="219"/>
                    <a:pt x="75" y="115"/>
                  </a:cubicBezTo>
                  <a:cubicBezTo>
                    <a:pt x="0" y="0"/>
                    <a:pt x="783" y="115"/>
                    <a:pt x="783" y="311"/>
                  </a:cubicBezTo>
                  <a:cubicBezTo>
                    <a:pt x="783" y="360"/>
                    <a:pt x="765" y="388"/>
                    <a:pt x="737" y="400"/>
                  </a:cubicBezTo>
                  <a:lnTo>
                    <a:pt x="634" y="400"/>
                  </a:lnTo>
                </a:path>
              </a:pathLst>
            </a:custGeom>
            <a:grpFill/>
            <a:ln w="285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/>
            </a:p>
          </p:txBody>
        </p:sp>
        <p:sp>
          <p:nvSpPr>
            <p:cNvPr id="167" name="Freeform 36"/>
            <p:cNvSpPr>
              <a:spLocks noChangeArrowheads="1"/>
            </p:cNvSpPr>
            <p:nvPr/>
          </p:nvSpPr>
          <p:spPr bwMode="auto">
            <a:xfrm>
              <a:off x="11932184" y="12164431"/>
              <a:ext cx="848531" cy="392741"/>
            </a:xfrm>
            <a:custGeom>
              <a:avLst/>
              <a:gdLst>
                <a:gd name="T0" fmla="*/ 610 w 1255"/>
                <a:gd name="T1" fmla="*/ 103 h 582"/>
                <a:gd name="T2" fmla="*/ 1185 w 1255"/>
                <a:gd name="T3" fmla="*/ 282 h 582"/>
                <a:gd name="T4" fmla="*/ 633 w 1255"/>
                <a:gd name="T5" fmla="*/ 443 h 582"/>
                <a:gd name="T6" fmla="*/ 74 w 1255"/>
                <a:gd name="T7" fmla="*/ 351 h 582"/>
                <a:gd name="T8" fmla="*/ 259 w 1255"/>
                <a:gd name="T9" fmla="*/ 149 h 582"/>
                <a:gd name="T10" fmla="*/ 610 w 1255"/>
                <a:gd name="T11" fmla="*/ 103 h 582"/>
                <a:gd name="T12" fmla="*/ 610 w 1255"/>
                <a:gd name="T13" fmla="*/ 10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5" h="582">
                  <a:moveTo>
                    <a:pt x="610" y="103"/>
                  </a:moveTo>
                  <a:cubicBezTo>
                    <a:pt x="656" y="0"/>
                    <a:pt x="1254" y="138"/>
                    <a:pt x="1185" y="282"/>
                  </a:cubicBezTo>
                  <a:cubicBezTo>
                    <a:pt x="1116" y="431"/>
                    <a:pt x="920" y="305"/>
                    <a:pt x="633" y="443"/>
                  </a:cubicBezTo>
                  <a:cubicBezTo>
                    <a:pt x="351" y="581"/>
                    <a:pt x="109" y="397"/>
                    <a:pt x="74" y="351"/>
                  </a:cubicBezTo>
                  <a:cubicBezTo>
                    <a:pt x="0" y="253"/>
                    <a:pt x="144" y="69"/>
                    <a:pt x="259" y="149"/>
                  </a:cubicBezTo>
                  <a:cubicBezTo>
                    <a:pt x="374" y="224"/>
                    <a:pt x="564" y="201"/>
                    <a:pt x="610" y="103"/>
                  </a:cubicBezTo>
                  <a:lnTo>
                    <a:pt x="610" y="103"/>
                  </a:lnTo>
                </a:path>
              </a:pathLst>
            </a:custGeom>
            <a:grpFill/>
            <a:ln w="285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/>
            </a:p>
          </p:txBody>
        </p:sp>
        <p:sp>
          <p:nvSpPr>
            <p:cNvPr id="168" name="Freeform 12"/>
            <p:cNvSpPr>
              <a:spLocks noChangeArrowheads="1"/>
            </p:cNvSpPr>
            <p:nvPr/>
          </p:nvSpPr>
          <p:spPr bwMode="auto">
            <a:xfrm>
              <a:off x="10273832" y="8290576"/>
              <a:ext cx="2536655" cy="1529311"/>
            </a:xfrm>
            <a:custGeom>
              <a:avLst/>
              <a:gdLst>
                <a:gd name="T0" fmla="*/ 3757 w 3758"/>
                <a:gd name="T1" fmla="*/ 616 h 2267"/>
                <a:gd name="T2" fmla="*/ 3401 w 3758"/>
                <a:gd name="T3" fmla="*/ 766 h 2267"/>
                <a:gd name="T4" fmla="*/ 3159 w 3758"/>
                <a:gd name="T5" fmla="*/ 996 h 2267"/>
                <a:gd name="T6" fmla="*/ 2980 w 3758"/>
                <a:gd name="T7" fmla="*/ 938 h 2267"/>
                <a:gd name="T8" fmla="*/ 2383 w 3758"/>
                <a:gd name="T9" fmla="*/ 1186 h 2267"/>
                <a:gd name="T10" fmla="*/ 2153 w 3758"/>
                <a:gd name="T11" fmla="*/ 1531 h 2267"/>
                <a:gd name="T12" fmla="*/ 2037 w 3758"/>
                <a:gd name="T13" fmla="*/ 1899 h 2267"/>
                <a:gd name="T14" fmla="*/ 1698 w 3758"/>
                <a:gd name="T15" fmla="*/ 2124 h 2267"/>
                <a:gd name="T16" fmla="*/ 1330 w 3758"/>
                <a:gd name="T17" fmla="*/ 2055 h 2267"/>
                <a:gd name="T18" fmla="*/ 944 w 3758"/>
                <a:gd name="T19" fmla="*/ 2216 h 2267"/>
                <a:gd name="T20" fmla="*/ 438 w 3758"/>
                <a:gd name="T21" fmla="*/ 2262 h 2267"/>
                <a:gd name="T22" fmla="*/ 432 w 3758"/>
                <a:gd name="T23" fmla="*/ 2266 h 2267"/>
                <a:gd name="T24" fmla="*/ 361 w 3758"/>
                <a:gd name="T25" fmla="*/ 2266 h 2267"/>
                <a:gd name="T26" fmla="*/ 115 w 3758"/>
                <a:gd name="T27" fmla="*/ 2101 h 2267"/>
                <a:gd name="T28" fmla="*/ 0 w 3758"/>
                <a:gd name="T29" fmla="*/ 1853 h 2267"/>
                <a:gd name="T30" fmla="*/ 576 w 3758"/>
                <a:gd name="T31" fmla="*/ 1997 h 2267"/>
                <a:gd name="T32" fmla="*/ 829 w 3758"/>
                <a:gd name="T33" fmla="*/ 1508 h 2267"/>
                <a:gd name="T34" fmla="*/ 1387 w 3758"/>
                <a:gd name="T35" fmla="*/ 1335 h 2267"/>
                <a:gd name="T36" fmla="*/ 1732 w 3758"/>
                <a:gd name="T37" fmla="*/ 800 h 2267"/>
                <a:gd name="T38" fmla="*/ 1738 w 3758"/>
                <a:gd name="T39" fmla="*/ 800 h 2267"/>
                <a:gd name="T40" fmla="*/ 1951 w 3758"/>
                <a:gd name="T41" fmla="*/ 1071 h 2267"/>
                <a:gd name="T42" fmla="*/ 2199 w 3758"/>
                <a:gd name="T43" fmla="*/ 984 h 2267"/>
                <a:gd name="T44" fmla="*/ 2199 w 3758"/>
                <a:gd name="T45" fmla="*/ 754 h 2267"/>
                <a:gd name="T46" fmla="*/ 2279 w 3758"/>
                <a:gd name="T47" fmla="*/ 651 h 2267"/>
                <a:gd name="T48" fmla="*/ 2485 w 3758"/>
                <a:gd name="T49" fmla="*/ 386 h 2267"/>
                <a:gd name="T50" fmla="*/ 2796 w 3758"/>
                <a:gd name="T51" fmla="*/ 0 h 2267"/>
                <a:gd name="T52" fmla="*/ 3147 w 3758"/>
                <a:gd name="T53" fmla="*/ 294 h 2267"/>
                <a:gd name="T54" fmla="*/ 3493 w 3758"/>
                <a:gd name="T55" fmla="*/ 386 h 2267"/>
                <a:gd name="T56" fmla="*/ 3757 w 3758"/>
                <a:gd name="T57" fmla="*/ 537 h 2267"/>
                <a:gd name="T58" fmla="*/ 3757 w 3758"/>
                <a:gd name="T59" fmla="*/ 616 h 2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58" h="2267">
                  <a:moveTo>
                    <a:pt x="3757" y="616"/>
                  </a:moveTo>
                  <a:cubicBezTo>
                    <a:pt x="3711" y="754"/>
                    <a:pt x="3297" y="674"/>
                    <a:pt x="3401" y="766"/>
                  </a:cubicBezTo>
                  <a:cubicBezTo>
                    <a:pt x="3493" y="846"/>
                    <a:pt x="3297" y="933"/>
                    <a:pt x="3159" y="996"/>
                  </a:cubicBezTo>
                  <a:cubicBezTo>
                    <a:pt x="3084" y="961"/>
                    <a:pt x="3021" y="938"/>
                    <a:pt x="2980" y="938"/>
                  </a:cubicBezTo>
                  <a:cubicBezTo>
                    <a:pt x="2796" y="938"/>
                    <a:pt x="2360" y="892"/>
                    <a:pt x="2383" y="1186"/>
                  </a:cubicBezTo>
                  <a:cubicBezTo>
                    <a:pt x="2406" y="1485"/>
                    <a:pt x="2130" y="1370"/>
                    <a:pt x="2153" y="1531"/>
                  </a:cubicBezTo>
                  <a:cubicBezTo>
                    <a:pt x="2176" y="1692"/>
                    <a:pt x="2015" y="1692"/>
                    <a:pt x="2037" y="1899"/>
                  </a:cubicBezTo>
                  <a:cubicBezTo>
                    <a:pt x="2061" y="2101"/>
                    <a:pt x="1928" y="2009"/>
                    <a:pt x="1698" y="2124"/>
                  </a:cubicBezTo>
                  <a:cubicBezTo>
                    <a:pt x="1468" y="2239"/>
                    <a:pt x="1560" y="2055"/>
                    <a:pt x="1330" y="2055"/>
                  </a:cubicBezTo>
                  <a:cubicBezTo>
                    <a:pt x="1100" y="2055"/>
                    <a:pt x="1077" y="2170"/>
                    <a:pt x="944" y="2216"/>
                  </a:cubicBezTo>
                  <a:cubicBezTo>
                    <a:pt x="806" y="2262"/>
                    <a:pt x="530" y="2193"/>
                    <a:pt x="438" y="2262"/>
                  </a:cubicBezTo>
                  <a:cubicBezTo>
                    <a:pt x="436" y="2264"/>
                    <a:pt x="434" y="2265"/>
                    <a:pt x="432" y="2266"/>
                  </a:cubicBezTo>
                  <a:lnTo>
                    <a:pt x="361" y="2266"/>
                  </a:lnTo>
                  <a:cubicBezTo>
                    <a:pt x="279" y="2231"/>
                    <a:pt x="184" y="2101"/>
                    <a:pt x="115" y="2101"/>
                  </a:cubicBezTo>
                  <a:cubicBezTo>
                    <a:pt x="69" y="2101"/>
                    <a:pt x="29" y="1980"/>
                    <a:pt x="0" y="1853"/>
                  </a:cubicBezTo>
                  <a:cubicBezTo>
                    <a:pt x="173" y="1888"/>
                    <a:pt x="512" y="2135"/>
                    <a:pt x="576" y="1997"/>
                  </a:cubicBezTo>
                  <a:cubicBezTo>
                    <a:pt x="645" y="1853"/>
                    <a:pt x="518" y="1531"/>
                    <a:pt x="829" y="1508"/>
                  </a:cubicBezTo>
                  <a:cubicBezTo>
                    <a:pt x="1134" y="1485"/>
                    <a:pt x="1341" y="1554"/>
                    <a:pt x="1387" y="1335"/>
                  </a:cubicBezTo>
                  <a:cubicBezTo>
                    <a:pt x="1433" y="1117"/>
                    <a:pt x="1640" y="800"/>
                    <a:pt x="1732" y="800"/>
                  </a:cubicBezTo>
                  <a:lnTo>
                    <a:pt x="1738" y="800"/>
                  </a:lnTo>
                  <a:cubicBezTo>
                    <a:pt x="1825" y="956"/>
                    <a:pt x="1900" y="1071"/>
                    <a:pt x="1951" y="1071"/>
                  </a:cubicBezTo>
                  <a:cubicBezTo>
                    <a:pt x="2084" y="1071"/>
                    <a:pt x="2107" y="961"/>
                    <a:pt x="2199" y="984"/>
                  </a:cubicBezTo>
                  <a:cubicBezTo>
                    <a:pt x="2251" y="996"/>
                    <a:pt x="2233" y="892"/>
                    <a:pt x="2199" y="754"/>
                  </a:cubicBezTo>
                  <a:cubicBezTo>
                    <a:pt x="2251" y="743"/>
                    <a:pt x="2291" y="714"/>
                    <a:pt x="2279" y="651"/>
                  </a:cubicBezTo>
                  <a:cubicBezTo>
                    <a:pt x="2256" y="490"/>
                    <a:pt x="2474" y="501"/>
                    <a:pt x="2485" y="386"/>
                  </a:cubicBezTo>
                  <a:cubicBezTo>
                    <a:pt x="2497" y="271"/>
                    <a:pt x="2658" y="0"/>
                    <a:pt x="2796" y="0"/>
                  </a:cubicBezTo>
                  <a:cubicBezTo>
                    <a:pt x="2934" y="0"/>
                    <a:pt x="3147" y="190"/>
                    <a:pt x="3147" y="294"/>
                  </a:cubicBezTo>
                  <a:cubicBezTo>
                    <a:pt x="3147" y="397"/>
                    <a:pt x="3389" y="409"/>
                    <a:pt x="3493" y="386"/>
                  </a:cubicBezTo>
                  <a:cubicBezTo>
                    <a:pt x="3576" y="368"/>
                    <a:pt x="3725" y="438"/>
                    <a:pt x="3757" y="537"/>
                  </a:cubicBezTo>
                  <a:lnTo>
                    <a:pt x="3757" y="616"/>
                  </a:lnTo>
                </a:path>
              </a:pathLst>
            </a:custGeom>
            <a:grpFill/>
            <a:ln w="285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/>
            </a:p>
          </p:txBody>
        </p:sp>
        <p:sp>
          <p:nvSpPr>
            <p:cNvPr id="169" name="Freeform 34"/>
            <p:cNvSpPr>
              <a:spLocks noChangeArrowheads="1"/>
            </p:cNvSpPr>
            <p:nvPr/>
          </p:nvSpPr>
          <p:spPr bwMode="auto">
            <a:xfrm>
              <a:off x="9979080" y="8891590"/>
              <a:ext cx="2777816" cy="2290992"/>
            </a:xfrm>
            <a:custGeom>
              <a:avLst/>
              <a:gdLst>
                <a:gd name="T0" fmla="*/ 3222 w 4115"/>
                <a:gd name="T1" fmla="*/ 2308 h 3397"/>
                <a:gd name="T2" fmla="*/ 2922 w 4115"/>
                <a:gd name="T3" fmla="*/ 3166 h 3397"/>
                <a:gd name="T4" fmla="*/ 2365 w 4115"/>
                <a:gd name="T5" fmla="*/ 3258 h 3397"/>
                <a:gd name="T6" fmla="*/ 1870 w 4115"/>
                <a:gd name="T7" fmla="*/ 3033 h 3397"/>
                <a:gd name="T8" fmla="*/ 1358 w 4115"/>
                <a:gd name="T9" fmla="*/ 3085 h 3397"/>
                <a:gd name="T10" fmla="*/ 1047 w 4115"/>
                <a:gd name="T11" fmla="*/ 2941 h 3397"/>
                <a:gd name="T12" fmla="*/ 679 w 4115"/>
                <a:gd name="T13" fmla="*/ 2423 h 3397"/>
                <a:gd name="T14" fmla="*/ 351 w 4115"/>
                <a:gd name="T15" fmla="*/ 2038 h 3397"/>
                <a:gd name="T16" fmla="*/ 144 w 4115"/>
                <a:gd name="T17" fmla="*/ 1497 h 3397"/>
                <a:gd name="T18" fmla="*/ 397 w 4115"/>
                <a:gd name="T19" fmla="*/ 961 h 3397"/>
                <a:gd name="T20" fmla="*/ 437 w 4115"/>
                <a:gd name="T21" fmla="*/ 961 h 3397"/>
                <a:gd name="T22" fmla="*/ 552 w 4115"/>
                <a:gd name="T23" fmla="*/ 1209 h 3397"/>
                <a:gd name="T24" fmla="*/ 875 w 4115"/>
                <a:gd name="T25" fmla="*/ 1370 h 3397"/>
                <a:gd name="T26" fmla="*/ 1381 w 4115"/>
                <a:gd name="T27" fmla="*/ 1324 h 3397"/>
                <a:gd name="T28" fmla="*/ 1767 w 4115"/>
                <a:gd name="T29" fmla="*/ 1163 h 3397"/>
                <a:gd name="T30" fmla="*/ 2135 w 4115"/>
                <a:gd name="T31" fmla="*/ 1232 h 3397"/>
                <a:gd name="T32" fmla="*/ 2474 w 4115"/>
                <a:gd name="T33" fmla="*/ 1007 h 3397"/>
                <a:gd name="T34" fmla="*/ 2590 w 4115"/>
                <a:gd name="T35" fmla="*/ 639 h 3397"/>
                <a:gd name="T36" fmla="*/ 2820 w 4115"/>
                <a:gd name="T37" fmla="*/ 294 h 3397"/>
                <a:gd name="T38" fmla="*/ 3417 w 4115"/>
                <a:gd name="T39" fmla="*/ 46 h 3397"/>
                <a:gd name="T40" fmla="*/ 3596 w 4115"/>
                <a:gd name="T41" fmla="*/ 104 h 3397"/>
                <a:gd name="T42" fmla="*/ 3538 w 4115"/>
                <a:gd name="T43" fmla="*/ 133 h 3397"/>
                <a:gd name="T44" fmla="*/ 3515 w 4115"/>
                <a:gd name="T45" fmla="*/ 420 h 3397"/>
                <a:gd name="T46" fmla="*/ 3642 w 4115"/>
                <a:gd name="T47" fmla="*/ 766 h 3397"/>
                <a:gd name="T48" fmla="*/ 3768 w 4115"/>
                <a:gd name="T49" fmla="*/ 1076 h 3397"/>
                <a:gd name="T50" fmla="*/ 4033 w 4115"/>
                <a:gd name="T51" fmla="*/ 1381 h 3397"/>
                <a:gd name="T52" fmla="*/ 3446 w 4115"/>
                <a:gd name="T53" fmla="*/ 1715 h 3397"/>
                <a:gd name="T54" fmla="*/ 3222 w 4115"/>
                <a:gd name="T55" fmla="*/ 2308 h 3397"/>
                <a:gd name="T56" fmla="*/ 3222 w 4115"/>
                <a:gd name="T57" fmla="*/ 2308 h 3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15" h="3397">
                  <a:moveTo>
                    <a:pt x="3222" y="2308"/>
                  </a:moveTo>
                  <a:cubicBezTo>
                    <a:pt x="3015" y="2435"/>
                    <a:pt x="3141" y="3085"/>
                    <a:pt x="2922" y="3166"/>
                  </a:cubicBezTo>
                  <a:cubicBezTo>
                    <a:pt x="2705" y="3246"/>
                    <a:pt x="2388" y="3396"/>
                    <a:pt x="2365" y="3258"/>
                  </a:cubicBezTo>
                  <a:cubicBezTo>
                    <a:pt x="2342" y="3119"/>
                    <a:pt x="1985" y="3056"/>
                    <a:pt x="1870" y="3033"/>
                  </a:cubicBezTo>
                  <a:cubicBezTo>
                    <a:pt x="1755" y="3010"/>
                    <a:pt x="1404" y="3189"/>
                    <a:pt x="1358" y="3085"/>
                  </a:cubicBezTo>
                  <a:cubicBezTo>
                    <a:pt x="1312" y="2987"/>
                    <a:pt x="1197" y="2837"/>
                    <a:pt x="1047" y="2941"/>
                  </a:cubicBezTo>
                  <a:cubicBezTo>
                    <a:pt x="898" y="3039"/>
                    <a:pt x="679" y="2665"/>
                    <a:pt x="679" y="2423"/>
                  </a:cubicBezTo>
                  <a:cubicBezTo>
                    <a:pt x="679" y="2181"/>
                    <a:pt x="432" y="2158"/>
                    <a:pt x="351" y="2038"/>
                  </a:cubicBezTo>
                  <a:cubicBezTo>
                    <a:pt x="270" y="1911"/>
                    <a:pt x="316" y="1658"/>
                    <a:pt x="144" y="1497"/>
                  </a:cubicBezTo>
                  <a:cubicBezTo>
                    <a:pt x="0" y="1364"/>
                    <a:pt x="247" y="973"/>
                    <a:pt x="397" y="961"/>
                  </a:cubicBezTo>
                  <a:cubicBezTo>
                    <a:pt x="409" y="956"/>
                    <a:pt x="420" y="961"/>
                    <a:pt x="437" y="961"/>
                  </a:cubicBezTo>
                  <a:cubicBezTo>
                    <a:pt x="466" y="1088"/>
                    <a:pt x="506" y="1209"/>
                    <a:pt x="552" y="1209"/>
                  </a:cubicBezTo>
                  <a:cubicBezTo>
                    <a:pt x="644" y="1209"/>
                    <a:pt x="783" y="1439"/>
                    <a:pt x="875" y="1370"/>
                  </a:cubicBezTo>
                  <a:cubicBezTo>
                    <a:pt x="967" y="1301"/>
                    <a:pt x="1243" y="1370"/>
                    <a:pt x="1381" y="1324"/>
                  </a:cubicBezTo>
                  <a:cubicBezTo>
                    <a:pt x="1514" y="1278"/>
                    <a:pt x="1537" y="1163"/>
                    <a:pt x="1767" y="1163"/>
                  </a:cubicBezTo>
                  <a:cubicBezTo>
                    <a:pt x="1997" y="1163"/>
                    <a:pt x="1905" y="1347"/>
                    <a:pt x="2135" y="1232"/>
                  </a:cubicBezTo>
                  <a:cubicBezTo>
                    <a:pt x="2365" y="1117"/>
                    <a:pt x="2498" y="1209"/>
                    <a:pt x="2474" y="1007"/>
                  </a:cubicBezTo>
                  <a:cubicBezTo>
                    <a:pt x="2452" y="800"/>
                    <a:pt x="2613" y="800"/>
                    <a:pt x="2590" y="639"/>
                  </a:cubicBezTo>
                  <a:cubicBezTo>
                    <a:pt x="2567" y="478"/>
                    <a:pt x="2843" y="593"/>
                    <a:pt x="2820" y="294"/>
                  </a:cubicBezTo>
                  <a:cubicBezTo>
                    <a:pt x="2797" y="0"/>
                    <a:pt x="3233" y="46"/>
                    <a:pt x="3417" y="46"/>
                  </a:cubicBezTo>
                  <a:cubicBezTo>
                    <a:pt x="3458" y="46"/>
                    <a:pt x="3521" y="69"/>
                    <a:pt x="3596" y="104"/>
                  </a:cubicBezTo>
                  <a:cubicBezTo>
                    <a:pt x="3579" y="115"/>
                    <a:pt x="3556" y="127"/>
                    <a:pt x="3538" y="133"/>
                  </a:cubicBezTo>
                  <a:cubicBezTo>
                    <a:pt x="3417" y="202"/>
                    <a:pt x="3665" y="409"/>
                    <a:pt x="3515" y="420"/>
                  </a:cubicBezTo>
                  <a:cubicBezTo>
                    <a:pt x="3371" y="432"/>
                    <a:pt x="3538" y="674"/>
                    <a:pt x="3642" y="766"/>
                  </a:cubicBezTo>
                  <a:cubicBezTo>
                    <a:pt x="3745" y="858"/>
                    <a:pt x="3619" y="1007"/>
                    <a:pt x="3768" y="1076"/>
                  </a:cubicBezTo>
                  <a:cubicBezTo>
                    <a:pt x="3918" y="1140"/>
                    <a:pt x="4114" y="1289"/>
                    <a:pt x="4033" y="1381"/>
                  </a:cubicBezTo>
                  <a:cubicBezTo>
                    <a:pt x="3953" y="1474"/>
                    <a:pt x="3429" y="1485"/>
                    <a:pt x="3446" y="1715"/>
                  </a:cubicBezTo>
                  <a:cubicBezTo>
                    <a:pt x="3469" y="1946"/>
                    <a:pt x="3429" y="2181"/>
                    <a:pt x="3222" y="2308"/>
                  </a:cubicBezTo>
                  <a:lnTo>
                    <a:pt x="3222" y="2308"/>
                  </a:lnTo>
                </a:path>
              </a:pathLst>
            </a:custGeom>
            <a:grpFill/>
            <a:ln w="285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/>
            </a:p>
          </p:txBody>
        </p:sp>
        <p:sp>
          <p:nvSpPr>
            <p:cNvPr id="170" name="Freeform 31"/>
            <p:cNvSpPr>
              <a:spLocks noChangeArrowheads="1"/>
            </p:cNvSpPr>
            <p:nvPr/>
          </p:nvSpPr>
          <p:spPr bwMode="auto">
            <a:xfrm>
              <a:off x="9196052" y="11548543"/>
              <a:ext cx="2786748" cy="892595"/>
            </a:xfrm>
            <a:custGeom>
              <a:avLst/>
              <a:gdLst>
                <a:gd name="T0" fmla="*/ 3511 w 4126"/>
                <a:gd name="T1" fmla="*/ 915 h 1324"/>
                <a:gd name="T2" fmla="*/ 3896 w 4126"/>
                <a:gd name="T3" fmla="*/ 1151 h 1324"/>
                <a:gd name="T4" fmla="*/ 3442 w 4126"/>
                <a:gd name="T5" fmla="*/ 1139 h 1324"/>
                <a:gd name="T6" fmla="*/ 2924 w 4126"/>
                <a:gd name="T7" fmla="*/ 1116 h 1324"/>
                <a:gd name="T8" fmla="*/ 1963 w 4126"/>
                <a:gd name="T9" fmla="*/ 961 h 1324"/>
                <a:gd name="T10" fmla="*/ 1232 w 4126"/>
                <a:gd name="T11" fmla="*/ 777 h 1324"/>
                <a:gd name="T12" fmla="*/ 547 w 4126"/>
                <a:gd name="T13" fmla="*/ 719 h 1324"/>
                <a:gd name="T14" fmla="*/ 340 w 4126"/>
                <a:gd name="T15" fmla="*/ 500 h 1324"/>
                <a:gd name="T16" fmla="*/ 52 w 4126"/>
                <a:gd name="T17" fmla="*/ 443 h 1324"/>
                <a:gd name="T18" fmla="*/ 236 w 4126"/>
                <a:gd name="T19" fmla="*/ 212 h 1324"/>
                <a:gd name="T20" fmla="*/ 1140 w 4126"/>
                <a:gd name="T21" fmla="*/ 258 h 1324"/>
                <a:gd name="T22" fmla="*/ 1963 w 4126"/>
                <a:gd name="T23" fmla="*/ 443 h 1324"/>
                <a:gd name="T24" fmla="*/ 2763 w 4126"/>
                <a:gd name="T25" fmla="*/ 535 h 1324"/>
                <a:gd name="T26" fmla="*/ 3223 w 4126"/>
                <a:gd name="T27" fmla="*/ 546 h 1324"/>
                <a:gd name="T28" fmla="*/ 2832 w 4126"/>
                <a:gd name="T29" fmla="*/ 811 h 1324"/>
                <a:gd name="T30" fmla="*/ 3511 w 4126"/>
                <a:gd name="T31" fmla="*/ 915 h 1324"/>
                <a:gd name="T32" fmla="*/ 3511 w 4126"/>
                <a:gd name="T33" fmla="*/ 915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26" h="1324">
                  <a:moveTo>
                    <a:pt x="3511" y="915"/>
                  </a:moveTo>
                  <a:cubicBezTo>
                    <a:pt x="3522" y="1053"/>
                    <a:pt x="4125" y="984"/>
                    <a:pt x="3896" y="1151"/>
                  </a:cubicBezTo>
                  <a:cubicBezTo>
                    <a:pt x="3666" y="1323"/>
                    <a:pt x="3522" y="1030"/>
                    <a:pt x="3442" y="1139"/>
                  </a:cubicBezTo>
                  <a:cubicBezTo>
                    <a:pt x="3361" y="1254"/>
                    <a:pt x="3131" y="1081"/>
                    <a:pt x="2924" y="1116"/>
                  </a:cubicBezTo>
                  <a:cubicBezTo>
                    <a:pt x="2717" y="1151"/>
                    <a:pt x="2193" y="1139"/>
                    <a:pt x="1963" y="961"/>
                  </a:cubicBezTo>
                  <a:cubicBezTo>
                    <a:pt x="1732" y="777"/>
                    <a:pt x="1278" y="673"/>
                    <a:pt x="1232" y="777"/>
                  </a:cubicBezTo>
                  <a:cubicBezTo>
                    <a:pt x="1186" y="880"/>
                    <a:pt x="691" y="742"/>
                    <a:pt x="547" y="719"/>
                  </a:cubicBezTo>
                  <a:cubicBezTo>
                    <a:pt x="397" y="696"/>
                    <a:pt x="443" y="500"/>
                    <a:pt x="340" y="500"/>
                  </a:cubicBezTo>
                  <a:cubicBezTo>
                    <a:pt x="236" y="500"/>
                    <a:pt x="87" y="581"/>
                    <a:pt x="52" y="443"/>
                  </a:cubicBezTo>
                  <a:cubicBezTo>
                    <a:pt x="0" y="235"/>
                    <a:pt x="110" y="431"/>
                    <a:pt x="236" y="212"/>
                  </a:cubicBezTo>
                  <a:cubicBezTo>
                    <a:pt x="363" y="0"/>
                    <a:pt x="978" y="143"/>
                    <a:pt x="1140" y="258"/>
                  </a:cubicBezTo>
                  <a:cubicBezTo>
                    <a:pt x="1301" y="374"/>
                    <a:pt x="1951" y="604"/>
                    <a:pt x="1963" y="443"/>
                  </a:cubicBezTo>
                  <a:cubicBezTo>
                    <a:pt x="1974" y="282"/>
                    <a:pt x="2400" y="650"/>
                    <a:pt x="2763" y="535"/>
                  </a:cubicBezTo>
                  <a:cubicBezTo>
                    <a:pt x="3131" y="420"/>
                    <a:pt x="3373" y="454"/>
                    <a:pt x="3223" y="546"/>
                  </a:cubicBezTo>
                  <a:cubicBezTo>
                    <a:pt x="3073" y="638"/>
                    <a:pt x="2613" y="719"/>
                    <a:pt x="2832" y="811"/>
                  </a:cubicBezTo>
                  <a:cubicBezTo>
                    <a:pt x="3050" y="903"/>
                    <a:pt x="3499" y="777"/>
                    <a:pt x="3511" y="915"/>
                  </a:cubicBezTo>
                  <a:lnTo>
                    <a:pt x="3511" y="915"/>
                  </a:lnTo>
                </a:path>
              </a:pathLst>
            </a:custGeom>
            <a:grpFill/>
            <a:ln w="285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/>
            </a:p>
          </p:txBody>
        </p:sp>
        <p:sp>
          <p:nvSpPr>
            <p:cNvPr id="171" name="Freeform 11"/>
            <p:cNvSpPr>
              <a:spLocks noChangeArrowheads="1"/>
            </p:cNvSpPr>
            <p:nvPr/>
          </p:nvSpPr>
          <p:spPr bwMode="auto">
            <a:xfrm>
              <a:off x="7766947" y="8320326"/>
              <a:ext cx="1152211" cy="1425176"/>
            </a:xfrm>
            <a:custGeom>
              <a:avLst/>
              <a:gdLst>
                <a:gd name="T0" fmla="*/ 1353 w 1705"/>
                <a:gd name="T1" fmla="*/ 783 h 2113"/>
                <a:gd name="T2" fmla="*/ 1359 w 1705"/>
                <a:gd name="T3" fmla="*/ 1525 h 2113"/>
                <a:gd name="T4" fmla="*/ 1618 w 1705"/>
                <a:gd name="T5" fmla="*/ 2072 h 2113"/>
                <a:gd name="T6" fmla="*/ 869 w 1705"/>
                <a:gd name="T7" fmla="*/ 1698 h 2113"/>
                <a:gd name="T8" fmla="*/ 501 w 1705"/>
                <a:gd name="T9" fmla="*/ 1341 h 2113"/>
                <a:gd name="T10" fmla="*/ 104 w 1705"/>
                <a:gd name="T11" fmla="*/ 599 h 2113"/>
                <a:gd name="T12" fmla="*/ 0 w 1705"/>
                <a:gd name="T13" fmla="*/ 6 h 2113"/>
                <a:gd name="T14" fmla="*/ 225 w 1705"/>
                <a:gd name="T15" fmla="*/ 23 h 2113"/>
                <a:gd name="T16" fmla="*/ 415 w 1705"/>
                <a:gd name="T17" fmla="*/ 248 h 2113"/>
                <a:gd name="T18" fmla="*/ 720 w 1705"/>
                <a:gd name="T19" fmla="*/ 288 h 2113"/>
                <a:gd name="T20" fmla="*/ 835 w 1705"/>
                <a:gd name="T21" fmla="*/ 133 h 2113"/>
                <a:gd name="T22" fmla="*/ 864 w 1705"/>
                <a:gd name="T23" fmla="*/ 184 h 2113"/>
                <a:gd name="T24" fmla="*/ 1054 w 1705"/>
                <a:gd name="T25" fmla="*/ 375 h 2113"/>
                <a:gd name="T26" fmla="*/ 1353 w 1705"/>
                <a:gd name="T27" fmla="*/ 783 h 2113"/>
                <a:gd name="T28" fmla="*/ 1353 w 1705"/>
                <a:gd name="T29" fmla="*/ 783 h 2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5" h="2113">
                  <a:moveTo>
                    <a:pt x="1353" y="783"/>
                  </a:moveTo>
                  <a:cubicBezTo>
                    <a:pt x="1347" y="1036"/>
                    <a:pt x="1232" y="1393"/>
                    <a:pt x="1359" y="1525"/>
                  </a:cubicBezTo>
                  <a:cubicBezTo>
                    <a:pt x="1485" y="1658"/>
                    <a:pt x="1704" y="2032"/>
                    <a:pt x="1618" y="2072"/>
                  </a:cubicBezTo>
                  <a:cubicBezTo>
                    <a:pt x="1531" y="2112"/>
                    <a:pt x="1094" y="1859"/>
                    <a:pt x="869" y="1698"/>
                  </a:cubicBezTo>
                  <a:cubicBezTo>
                    <a:pt x="651" y="1537"/>
                    <a:pt x="553" y="1491"/>
                    <a:pt x="501" y="1341"/>
                  </a:cubicBezTo>
                  <a:cubicBezTo>
                    <a:pt x="449" y="1192"/>
                    <a:pt x="110" y="829"/>
                    <a:pt x="104" y="599"/>
                  </a:cubicBezTo>
                  <a:cubicBezTo>
                    <a:pt x="98" y="426"/>
                    <a:pt x="92" y="207"/>
                    <a:pt x="0" y="6"/>
                  </a:cubicBezTo>
                  <a:cubicBezTo>
                    <a:pt x="69" y="0"/>
                    <a:pt x="144" y="6"/>
                    <a:pt x="225" y="23"/>
                  </a:cubicBezTo>
                  <a:cubicBezTo>
                    <a:pt x="374" y="52"/>
                    <a:pt x="415" y="173"/>
                    <a:pt x="415" y="248"/>
                  </a:cubicBezTo>
                  <a:cubicBezTo>
                    <a:pt x="415" y="323"/>
                    <a:pt x="668" y="294"/>
                    <a:pt x="720" y="288"/>
                  </a:cubicBezTo>
                  <a:cubicBezTo>
                    <a:pt x="754" y="282"/>
                    <a:pt x="708" y="173"/>
                    <a:pt x="835" y="133"/>
                  </a:cubicBezTo>
                  <a:cubicBezTo>
                    <a:pt x="852" y="150"/>
                    <a:pt x="864" y="167"/>
                    <a:pt x="864" y="184"/>
                  </a:cubicBezTo>
                  <a:cubicBezTo>
                    <a:pt x="898" y="300"/>
                    <a:pt x="996" y="196"/>
                    <a:pt x="1054" y="375"/>
                  </a:cubicBezTo>
                  <a:cubicBezTo>
                    <a:pt x="1111" y="553"/>
                    <a:pt x="1359" y="524"/>
                    <a:pt x="1353" y="783"/>
                  </a:cubicBezTo>
                  <a:lnTo>
                    <a:pt x="1353" y="783"/>
                  </a:lnTo>
                </a:path>
              </a:pathLst>
            </a:custGeom>
            <a:grpFill/>
            <a:ln w="285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60927" tIns="30463" rIns="60927" bIns="30463" anchor="ctr"/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84543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0"/>
                            </p:stCondLst>
                            <p:childTnLst>
                              <p:par>
                                <p:cTn id="14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5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5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5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" dur="5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5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" dur="5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5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10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10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6" dur="1000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6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2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2000"/>
                            </p:stCondLst>
                            <p:childTnLst>
                              <p:par>
                                <p:cTn id="2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2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4000"/>
                            </p:stCondLst>
                            <p:childTnLst>
                              <p:par>
                                <p:cTn id="2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8" dur="20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2" dur="20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6" dur="20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50" grpId="0" animBg="1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71738" y="-71336"/>
            <a:ext cx="1241738" cy="1241335"/>
            <a:chOff x="-71738" y="-71336"/>
            <a:chExt cx="1241738" cy="1241335"/>
          </a:xfrm>
        </p:grpSpPr>
        <p:sp>
          <p:nvSpPr>
            <p:cNvPr id="119" name="Rectangle 118"/>
            <p:cNvSpPr/>
            <p:nvPr/>
          </p:nvSpPr>
          <p:spPr>
            <a:xfrm rot="5400000">
              <a:off x="63131" y="-206201"/>
              <a:ext cx="972000" cy="12417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-71738" y="-71336"/>
              <a:ext cx="972000" cy="1241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 rot="5400000">
              <a:off x="-71738" y="-71333"/>
              <a:ext cx="972000" cy="9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90000" y="90000"/>
              <a:ext cx="972000" cy="972000"/>
              <a:chOff x="159850" y="138600"/>
              <a:chExt cx="972000" cy="972000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159850" y="138600"/>
                <a:ext cx="972000" cy="972000"/>
              </a:xfrm>
              <a:prstGeom prst="rect">
                <a:avLst/>
              </a:prstGeom>
              <a:solidFill>
                <a:srgbClr val="0015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7" name="Picture 5" descr="Picture 5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316666" y="205500"/>
                <a:ext cx="658368" cy="838200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glow>
                  <a:srgbClr val="002060"/>
                </a:glow>
              </a:effectLst>
            </p:spPr>
          </p:pic>
        </p:grpSp>
      </p:grpSp>
      <p:sp>
        <p:nvSpPr>
          <p:cNvPr id="116" name="TextBox 115"/>
          <p:cNvSpPr txBox="1"/>
          <p:nvPr/>
        </p:nvSpPr>
        <p:spPr>
          <a:xfrm>
            <a:off x="1989667" y="48132"/>
            <a:ext cx="82126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Thailand</a:t>
            </a:r>
            <a:endParaRPr lang="en-US" sz="4600" b="1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5376000" y="925260"/>
            <a:ext cx="1440000" cy="5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36431" y="2043587"/>
            <a:ext cx="82126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Policies to attract FDI into the Kingdom: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20-Year National Strategy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Amendment of the Investment Promotion Act 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2017</a:t>
            </a:r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24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6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Opportunities: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Infrastructure gap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Increasing number of PPPs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Higher IRR than mature economies</a:t>
            </a:r>
          </a:p>
        </p:txBody>
      </p: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8306974" y="640952"/>
            <a:ext cx="3205788" cy="5918533"/>
            <a:chOff x="7486703" y="270112"/>
            <a:chExt cx="3492012" cy="6446960"/>
          </a:xfrm>
          <a:blipFill>
            <a:blip r:embed="rId4"/>
            <a:stretch>
              <a:fillRect/>
            </a:stretch>
          </a:blipFill>
        </p:grpSpPr>
        <p:sp>
          <p:nvSpPr>
            <p:cNvPr id="45" name="Freeform 44"/>
            <p:cNvSpPr>
              <a:spLocks noChangeArrowheads="1"/>
            </p:cNvSpPr>
            <p:nvPr/>
          </p:nvSpPr>
          <p:spPr bwMode="auto">
            <a:xfrm>
              <a:off x="9465874" y="1245531"/>
              <a:ext cx="575799" cy="309813"/>
            </a:xfrm>
            <a:custGeom>
              <a:avLst/>
              <a:gdLst>
                <a:gd name="T0" fmla="*/ 2070 w 2319"/>
                <a:gd name="T1" fmla="*/ 0 h 1250"/>
                <a:gd name="T2" fmla="*/ 2070 w 2319"/>
                <a:gd name="T3" fmla="*/ 0 h 1250"/>
                <a:gd name="T4" fmla="*/ 2089 w 2319"/>
                <a:gd name="T5" fmla="*/ 38 h 1250"/>
                <a:gd name="T6" fmla="*/ 2070 w 2319"/>
                <a:gd name="T7" fmla="*/ 105 h 1250"/>
                <a:gd name="T8" fmla="*/ 2118 w 2319"/>
                <a:gd name="T9" fmla="*/ 152 h 1250"/>
                <a:gd name="T10" fmla="*/ 2203 w 2319"/>
                <a:gd name="T11" fmla="*/ 248 h 1250"/>
                <a:gd name="T12" fmla="*/ 2108 w 2319"/>
                <a:gd name="T13" fmla="*/ 372 h 1250"/>
                <a:gd name="T14" fmla="*/ 2194 w 2319"/>
                <a:gd name="T15" fmla="*/ 439 h 1250"/>
                <a:gd name="T16" fmla="*/ 2251 w 2319"/>
                <a:gd name="T17" fmla="*/ 505 h 1250"/>
                <a:gd name="T18" fmla="*/ 2251 w 2319"/>
                <a:gd name="T19" fmla="*/ 505 h 1250"/>
                <a:gd name="T20" fmla="*/ 2260 w 2319"/>
                <a:gd name="T21" fmla="*/ 601 h 1250"/>
                <a:gd name="T22" fmla="*/ 2280 w 2319"/>
                <a:gd name="T23" fmla="*/ 782 h 1250"/>
                <a:gd name="T24" fmla="*/ 2280 w 2319"/>
                <a:gd name="T25" fmla="*/ 782 h 1250"/>
                <a:gd name="T26" fmla="*/ 2127 w 2319"/>
                <a:gd name="T27" fmla="*/ 820 h 1250"/>
                <a:gd name="T28" fmla="*/ 2041 w 2319"/>
                <a:gd name="T29" fmla="*/ 753 h 1250"/>
                <a:gd name="T30" fmla="*/ 1927 w 2319"/>
                <a:gd name="T31" fmla="*/ 772 h 1250"/>
                <a:gd name="T32" fmla="*/ 1803 w 2319"/>
                <a:gd name="T33" fmla="*/ 849 h 1250"/>
                <a:gd name="T34" fmla="*/ 1726 w 2319"/>
                <a:gd name="T35" fmla="*/ 725 h 1250"/>
                <a:gd name="T36" fmla="*/ 1479 w 2319"/>
                <a:gd name="T37" fmla="*/ 744 h 1250"/>
                <a:gd name="T38" fmla="*/ 1345 w 2319"/>
                <a:gd name="T39" fmla="*/ 858 h 1250"/>
                <a:gd name="T40" fmla="*/ 1355 w 2319"/>
                <a:gd name="T41" fmla="*/ 982 h 1250"/>
                <a:gd name="T42" fmla="*/ 1240 w 2319"/>
                <a:gd name="T43" fmla="*/ 1125 h 1250"/>
                <a:gd name="T44" fmla="*/ 1183 w 2319"/>
                <a:gd name="T45" fmla="*/ 1202 h 1250"/>
                <a:gd name="T46" fmla="*/ 992 w 2319"/>
                <a:gd name="T47" fmla="*/ 1230 h 1250"/>
                <a:gd name="T48" fmla="*/ 916 w 2319"/>
                <a:gd name="T49" fmla="*/ 1059 h 1250"/>
                <a:gd name="T50" fmla="*/ 706 w 2319"/>
                <a:gd name="T51" fmla="*/ 963 h 1250"/>
                <a:gd name="T52" fmla="*/ 649 w 2319"/>
                <a:gd name="T53" fmla="*/ 868 h 1250"/>
                <a:gd name="T54" fmla="*/ 573 w 2319"/>
                <a:gd name="T55" fmla="*/ 791 h 1250"/>
                <a:gd name="T56" fmla="*/ 363 w 2319"/>
                <a:gd name="T57" fmla="*/ 610 h 1250"/>
                <a:gd name="T58" fmla="*/ 210 w 2319"/>
                <a:gd name="T59" fmla="*/ 515 h 1250"/>
                <a:gd name="T60" fmla="*/ 115 w 2319"/>
                <a:gd name="T61" fmla="*/ 505 h 1250"/>
                <a:gd name="T62" fmla="*/ 77 w 2319"/>
                <a:gd name="T63" fmla="*/ 486 h 1250"/>
                <a:gd name="T64" fmla="*/ 39 w 2319"/>
                <a:gd name="T65" fmla="*/ 458 h 1250"/>
                <a:gd name="T66" fmla="*/ 39 w 2319"/>
                <a:gd name="T67" fmla="*/ 458 h 1250"/>
                <a:gd name="T68" fmla="*/ 67 w 2319"/>
                <a:gd name="T69" fmla="*/ 401 h 1250"/>
                <a:gd name="T70" fmla="*/ 0 w 2319"/>
                <a:gd name="T71" fmla="*/ 334 h 1250"/>
                <a:gd name="T72" fmla="*/ 39 w 2319"/>
                <a:gd name="T73" fmla="*/ 276 h 1250"/>
                <a:gd name="T74" fmla="*/ 67 w 2319"/>
                <a:gd name="T75" fmla="*/ 238 h 1250"/>
                <a:gd name="T76" fmla="*/ 86 w 2319"/>
                <a:gd name="T77" fmla="*/ 143 h 1250"/>
                <a:gd name="T78" fmla="*/ 86 w 2319"/>
                <a:gd name="T79" fmla="*/ 143 h 1250"/>
                <a:gd name="T80" fmla="*/ 191 w 2319"/>
                <a:gd name="T81" fmla="*/ 181 h 1250"/>
                <a:gd name="T82" fmla="*/ 439 w 2319"/>
                <a:gd name="T83" fmla="*/ 429 h 1250"/>
                <a:gd name="T84" fmla="*/ 649 w 2319"/>
                <a:gd name="T85" fmla="*/ 563 h 1250"/>
                <a:gd name="T86" fmla="*/ 935 w 2319"/>
                <a:gd name="T87" fmla="*/ 696 h 1250"/>
                <a:gd name="T88" fmla="*/ 935 w 2319"/>
                <a:gd name="T89" fmla="*/ 810 h 1250"/>
                <a:gd name="T90" fmla="*/ 1078 w 2319"/>
                <a:gd name="T91" fmla="*/ 858 h 1250"/>
                <a:gd name="T92" fmla="*/ 1278 w 2319"/>
                <a:gd name="T93" fmla="*/ 648 h 1250"/>
                <a:gd name="T94" fmla="*/ 1488 w 2319"/>
                <a:gd name="T95" fmla="*/ 534 h 1250"/>
                <a:gd name="T96" fmla="*/ 1726 w 2319"/>
                <a:gd name="T97" fmla="*/ 553 h 1250"/>
                <a:gd name="T98" fmla="*/ 1726 w 2319"/>
                <a:gd name="T99" fmla="*/ 410 h 1250"/>
                <a:gd name="T100" fmla="*/ 1812 w 2319"/>
                <a:gd name="T101" fmla="*/ 248 h 1250"/>
                <a:gd name="T102" fmla="*/ 1927 w 2319"/>
                <a:gd name="T103" fmla="*/ 38 h 1250"/>
                <a:gd name="T104" fmla="*/ 2070 w 2319"/>
                <a:gd name="T105" fmla="*/ 0 h 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19" h="1250">
                  <a:moveTo>
                    <a:pt x="2070" y="0"/>
                  </a:moveTo>
                  <a:lnTo>
                    <a:pt x="2070" y="0"/>
                  </a:lnTo>
                  <a:cubicBezTo>
                    <a:pt x="2089" y="38"/>
                    <a:pt x="2089" y="38"/>
                    <a:pt x="2089" y="38"/>
                  </a:cubicBezTo>
                  <a:cubicBezTo>
                    <a:pt x="2098" y="67"/>
                    <a:pt x="2079" y="86"/>
                    <a:pt x="2070" y="105"/>
                  </a:cubicBezTo>
                  <a:cubicBezTo>
                    <a:pt x="2060" y="143"/>
                    <a:pt x="2089" y="143"/>
                    <a:pt x="2118" y="152"/>
                  </a:cubicBezTo>
                  <a:cubicBezTo>
                    <a:pt x="2156" y="162"/>
                    <a:pt x="2232" y="200"/>
                    <a:pt x="2203" y="248"/>
                  </a:cubicBezTo>
                  <a:cubicBezTo>
                    <a:pt x="2175" y="296"/>
                    <a:pt x="2070" y="296"/>
                    <a:pt x="2108" y="372"/>
                  </a:cubicBezTo>
                  <a:cubicBezTo>
                    <a:pt x="2118" y="401"/>
                    <a:pt x="2165" y="429"/>
                    <a:pt x="2194" y="439"/>
                  </a:cubicBezTo>
                  <a:cubicBezTo>
                    <a:pt x="2213" y="458"/>
                    <a:pt x="2241" y="496"/>
                    <a:pt x="2251" y="505"/>
                  </a:cubicBezTo>
                  <a:lnTo>
                    <a:pt x="2251" y="505"/>
                  </a:lnTo>
                  <a:cubicBezTo>
                    <a:pt x="2232" y="524"/>
                    <a:pt x="2241" y="563"/>
                    <a:pt x="2260" y="601"/>
                  </a:cubicBezTo>
                  <a:cubicBezTo>
                    <a:pt x="2280" y="629"/>
                    <a:pt x="2318" y="763"/>
                    <a:pt x="2280" y="782"/>
                  </a:cubicBezTo>
                  <a:lnTo>
                    <a:pt x="2280" y="782"/>
                  </a:lnTo>
                  <a:cubicBezTo>
                    <a:pt x="2232" y="772"/>
                    <a:pt x="2175" y="801"/>
                    <a:pt x="2127" y="820"/>
                  </a:cubicBezTo>
                  <a:cubicBezTo>
                    <a:pt x="2060" y="830"/>
                    <a:pt x="2079" y="772"/>
                    <a:pt x="2041" y="753"/>
                  </a:cubicBezTo>
                  <a:cubicBezTo>
                    <a:pt x="2003" y="725"/>
                    <a:pt x="1955" y="763"/>
                    <a:pt x="1927" y="772"/>
                  </a:cubicBezTo>
                  <a:cubicBezTo>
                    <a:pt x="1898" y="801"/>
                    <a:pt x="1860" y="934"/>
                    <a:pt x="1803" y="849"/>
                  </a:cubicBezTo>
                  <a:cubicBezTo>
                    <a:pt x="1784" y="820"/>
                    <a:pt x="1774" y="725"/>
                    <a:pt x="1726" y="725"/>
                  </a:cubicBezTo>
                  <a:cubicBezTo>
                    <a:pt x="1612" y="725"/>
                    <a:pt x="1507" y="934"/>
                    <a:pt x="1479" y="744"/>
                  </a:cubicBezTo>
                  <a:cubicBezTo>
                    <a:pt x="1459" y="677"/>
                    <a:pt x="1364" y="830"/>
                    <a:pt x="1345" y="858"/>
                  </a:cubicBezTo>
                  <a:cubicBezTo>
                    <a:pt x="1317" y="896"/>
                    <a:pt x="1355" y="934"/>
                    <a:pt x="1355" y="982"/>
                  </a:cubicBezTo>
                  <a:cubicBezTo>
                    <a:pt x="1345" y="1068"/>
                    <a:pt x="1278" y="1068"/>
                    <a:pt x="1240" y="1125"/>
                  </a:cubicBezTo>
                  <a:cubicBezTo>
                    <a:pt x="1221" y="1144"/>
                    <a:pt x="1212" y="1182"/>
                    <a:pt x="1183" y="1202"/>
                  </a:cubicBezTo>
                  <a:cubicBezTo>
                    <a:pt x="1154" y="1221"/>
                    <a:pt x="1021" y="1249"/>
                    <a:pt x="992" y="1230"/>
                  </a:cubicBezTo>
                  <a:cubicBezTo>
                    <a:pt x="925" y="1173"/>
                    <a:pt x="954" y="1106"/>
                    <a:pt x="916" y="1059"/>
                  </a:cubicBezTo>
                  <a:cubicBezTo>
                    <a:pt x="859" y="982"/>
                    <a:pt x="792" y="963"/>
                    <a:pt x="706" y="963"/>
                  </a:cubicBezTo>
                  <a:cubicBezTo>
                    <a:pt x="639" y="963"/>
                    <a:pt x="658" y="906"/>
                    <a:pt x="649" y="868"/>
                  </a:cubicBezTo>
                  <a:cubicBezTo>
                    <a:pt x="639" y="830"/>
                    <a:pt x="573" y="820"/>
                    <a:pt x="573" y="791"/>
                  </a:cubicBezTo>
                  <a:cubicBezTo>
                    <a:pt x="573" y="648"/>
                    <a:pt x="449" y="677"/>
                    <a:pt x="363" y="610"/>
                  </a:cubicBezTo>
                  <a:cubicBezTo>
                    <a:pt x="296" y="563"/>
                    <a:pt x="315" y="515"/>
                    <a:pt x="210" y="515"/>
                  </a:cubicBezTo>
                  <a:cubicBezTo>
                    <a:pt x="182" y="524"/>
                    <a:pt x="115" y="553"/>
                    <a:pt x="115" y="505"/>
                  </a:cubicBezTo>
                  <a:cubicBezTo>
                    <a:pt x="105" y="496"/>
                    <a:pt x="86" y="496"/>
                    <a:pt x="77" y="486"/>
                  </a:cubicBezTo>
                  <a:cubicBezTo>
                    <a:pt x="67" y="477"/>
                    <a:pt x="48" y="467"/>
                    <a:pt x="39" y="458"/>
                  </a:cubicBezTo>
                  <a:lnTo>
                    <a:pt x="39" y="458"/>
                  </a:lnTo>
                  <a:cubicBezTo>
                    <a:pt x="57" y="439"/>
                    <a:pt x="96" y="419"/>
                    <a:pt x="67" y="401"/>
                  </a:cubicBezTo>
                  <a:cubicBezTo>
                    <a:pt x="48" y="381"/>
                    <a:pt x="10" y="362"/>
                    <a:pt x="0" y="334"/>
                  </a:cubicBezTo>
                  <a:cubicBezTo>
                    <a:pt x="0" y="315"/>
                    <a:pt x="20" y="286"/>
                    <a:pt x="39" y="276"/>
                  </a:cubicBezTo>
                  <a:cubicBezTo>
                    <a:pt x="48" y="257"/>
                    <a:pt x="57" y="248"/>
                    <a:pt x="67" y="238"/>
                  </a:cubicBezTo>
                  <a:cubicBezTo>
                    <a:pt x="86" y="143"/>
                    <a:pt x="86" y="143"/>
                    <a:pt x="86" y="143"/>
                  </a:cubicBezTo>
                  <a:lnTo>
                    <a:pt x="86" y="143"/>
                  </a:lnTo>
                  <a:cubicBezTo>
                    <a:pt x="124" y="143"/>
                    <a:pt x="162" y="143"/>
                    <a:pt x="191" y="181"/>
                  </a:cubicBezTo>
                  <a:cubicBezTo>
                    <a:pt x="239" y="267"/>
                    <a:pt x="306" y="419"/>
                    <a:pt x="439" y="429"/>
                  </a:cubicBezTo>
                  <a:cubicBezTo>
                    <a:pt x="515" y="429"/>
                    <a:pt x="573" y="534"/>
                    <a:pt x="649" y="563"/>
                  </a:cubicBezTo>
                  <a:cubicBezTo>
                    <a:pt x="763" y="610"/>
                    <a:pt x="992" y="534"/>
                    <a:pt x="935" y="696"/>
                  </a:cubicBezTo>
                  <a:cubicBezTo>
                    <a:pt x="925" y="734"/>
                    <a:pt x="897" y="782"/>
                    <a:pt x="935" y="810"/>
                  </a:cubicBezTo>
                  <a:cubicBezTo>
                    <a:pt x="963" y="849"/>
                    <a:pt x="1068" y="906"/>
                    <a:pt x="1078" y="858"/>
                  </a:cubicBezTo>
                  <a:cubicBezTo>
                    <a:pt x="1107" y="753"/>
                    <a:pt x="1192" y="725"/>
                    <a:pt x="1278" y="648"/>
                  </a:cubicBezTo>
                  <a:cubicBezTo>
                    <a:pt x="1326" y="601"/>
                    <a:pt x="1412" y="534"/>
                    <a:pt x="1488" y="534"/>
                  </a:cubicBezTo>
                  <a:cubicBezTo>
                    <a:pt x="1526" y="534"/>
                    <a:pt x="1736" y="610"/>
                    <a:pt x="1726" y="553"/>
                  </a:cubicBezTo>
                  <a:cubicBezTo>
                    <a:pt x="1726" y="505"/>
                    <a:pt x="1726" y="458"/>
                    <a:pt x="1726" y="410"/>
                  </a:cubicBezTo>
                  <a:cubicBezTo>
                    <a:pt x="1717" y="315"/>
                    <a:pt x="1755" y="305"/>
                    <a:pt x="1812" y="248"/>
                  </a:cubicBezTo>
                  <a:cubicBezTo>
                    <a:pt x="1860" y="210"/>
                    <a:pt x="1860" y="95"/>
                    <a:pt x="1927" y="38"/>
                  </a:cubicBezTo>
                  <a:cubicBezTo>
                    <a:pt x="1955" y="29"/>
                    <a:pt x="2032" y="19"/>
                    <a:pt x="2070" y="0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46" name="Freeform 45"/>
            <p:cNvSpPr>
              <a:spLocks noChangeArrowheads="1"/>
            </p:cNvSpPr>
            <p:nvPr/>
          </p:nvSpPr>
          <p:spPr bwMode="auto">
            <a:xfrm>
              <a:off x="9948626" y="1172182"/>
              <a:ext cx="414882" cy="310908"/>
            </a:xfrm>
            <a:custGeom>
              <a:avLst/>
              <a:gdLst>
                <a:gd name="T0" fmla="*/ 305 w 1670"/>
                <a:gd name="T1" fmla="*/ 801 h 1251"/>
                <a:gd name="T2" fmla="*/ 305 w 1670"/>
                <a:gd name="T3" fmla="*/ 801 h 1251"/>
                <a:gd name="T4" fmla="*/ 372 w 1670"/>
                <a:gd name="T5" fmla="*/ 811 h 1251"/>
                <a:gd name="T6" fmla="*/ 496 w 1670"/>
                <a:gd name="T7" fmla="*/ 735 h 1251"/>
                <a:gd name="T8" fmla="*/ 725 w 1670"/>
                <a:gd name="T9" fmla="*/ 839 h 1251"/>
                <a:gd name="T10" fmla="*/ 934 w 1670"/>
                <a:gd name="T11" fmla="*/ 973 h 1251"/>
                <a:gd name="T12" fmla="*/ 1011 w 1670"/>
                <a:gd name="T13" fmla="*/ 1097 h 1251"/>
                <a:gd name="T14" fmla="*/ 1115 w 1670"/>
                <a:gd name="T15" fmla="*/ 1059 h 1251"/>
                <a:gd name="T16" fmla="*/ 1211 w 1670"/>
                <a:gd name="T17" fmla="*/ 1164 h 1251"/>
                <a:gd name="T18" fmla="*/ 1382 w 1670"/>
                <a:gd name="T19" fmla="*/ 1211 h 1251"/>
                <a:gd name="T20" fmla="*/ 1382 w 1670"/>
                <a:gd name="T21" fmla="*/ 1211 h 1251"/>
                <a:gd name="T22" fmla="*/ 1373 w 1670"/>
                <a:gd name="T23" fmla="*/ 1154 h 1251"/>
                <a:gd name="T24" fmla="*/ 1354 w 1670"/>
                <a:gd name="T25" fmla="*/ 1068 h 1251"/>
                <a:gd name="T26" fmla="*/ 1364 w 1670"/>
                <a:gd name="T27" fmla="*/ 1002 h 1251"/>
                <a:gd name="T28" fmla="*/ 1497 w 1670"/>
                <a:gd name="T29" fmla="*/ 1049 h 1251"/>
                <a:gd name="T30" fmla="*/ 1564 w 1670"/>
                <a:gd name="T31" fmla="*/ 1059 h 1251"/>
                <a:gd name="T32" fmla="*/ 1573 w 1670"/>
                <a:gd name="T33" fmla="*/ 935 h 1251"/>
                <a:gd name="T34" fmla="*/ 1583 w 1670"/>
                <a:gd name="T35" fmla="*/ 782 h 1251"/>
                <a:gd name="T36" fmla="*/ 1669 w 1670"/>
                <a:gd name="T37" fmla="*/ 763 h 1251"/>
                <a:gd name="T38" fmla="*/ 1669 w 1670"/>
                <a:gd name="T39" fmla="*/ 763 h 1251"/>
                <a:gd name="T40" fmla="*/ 1554 w 1670"/>
                <a:gd name="T41" fmla="*/ 639 h 1251"/>
                <a:gd name="T42" fmla="*/ 1478 w 1670"/>
                <a:gd name="T43" fmla="*/ 487 h 1251"/>
                <a:gd name="T44" fmla="*/ 1306 w 1670"/>
                <a:gd name="T45" fmla="*/ 220 h 1251"/>
                <a:gd name="T46" fmla="*/ 1097 w 1670"/>
                <a:gd name="T47" fmla="*/ 305 h 1251"/>
                <a:gd name="T48" fmla="*/ 973 w 1670"/>
                <a:gd name="T49" fmla="*/ 220 h 1251"/>
                <a:gd name="T50" fmla="*/ 734 w 1670"/>
                <a:gd name="T51" fmla="*/ 163 h 1251"/>
                <a:gd name="T52" fmla="*/ 639 w 1670"/>
                <a:gd name="T53" fmla="*/ 76 h 1251"/>
                <a:gd name="T54" fmla="*/ 381 w 1670"/>
                <a:gd name="T55" fmla="*/ 38 h 1251"/>
                <a:gd name="T56" fmla="*/ 86 w 1670"/>
                <a:gd name="T57" fmla="*/ 153 h 1251"/>
                <a:gd name="T58" fmla="*/ 162 w 1670"/>
                <a:gd name="T59" fmla="*/ 258 h 1251"/>
                <a:gd name="T60" fmla="*/ 124 w 1670"/>
                <a:gd name="T61" fmla="*/ 296 h 1251"/>
                <a:gd name="T62" fmla="*/ 124 w 1670"/>
                <a:gd name="T63" fmla="*/ 296 h 1251"/>
                <a:gd name="T64" fmla="*/ 143 w 1670"/>
                <a:gd name="T65" fmla="*/ 334 h 1251"/>
                <a:gd name="T66" fmla="*/ 124 w 1670"/>
                <a:gd name="T67" fmla="*/ 401 h 1251"/>
                <a:gd name="T68" fmla="*/ 172 w 1670"/>
                <a:gd name="T69" fmla="*/ 448 h 1251"/>
                <a:gd name="T70" fmla="*/ 257 w 1670"/>
                <a:gd name="T71" fmla="*/ 544 h 1251"/>
                <a:gd name="T72" fmla="*/ 162 w 1670"/>
                <a:gd name="T73" fmla="*/ 668 h 1251"/>
                <a:gd name="T74" fmla="*/ 248 w 1670"/>
                <a:gd name="T75" fmla="*/ 735 h 1251"/>
                <a:gd name="T76" fmla="*/ 305 w 1670"/>
                <a:gd name="T77" fmla="*/ 801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70" h="1251">
                  <a:moveTo>
                    <a:pt x="305" y="801"/>
                  </a:moveTo>
                  <a:lnTo>
                    <a:pt x="305" y="801"/>
                  </a:lnTo>
                  <a:cubicBezTo>
                    <a:pt x="324" y="792"/>
                    <a:pt x="343" y="792"/>
                    <a:pt x="372" y="811"/>
                  </a:cubicBezTo>
                  <a:cubicBezTo>
                    <a:pt x="448" y="859"/>
                    <a:pt x="467" y="773"/>
                    <a:pt x="496" y="735"/>
                  </a:cubicBezTo>
                  <a:cubicBezTo>
                    <a:pt x="553" y="639"/>
                    <a:pt x="686" y="792"/>
                    <a:pt x="725" y="839"/>
                  </a:cubicBezTo>
                  <a:cubicBezTo>
                    <a:pt x="782" y="935"/>
                    <a:pt x="848" y="935"/>
                    <a:pt x="934" y="973"/>
                  </a:cubicBezTo>
                  <a:cubicBezTo>
                    <a:pt x="992" y="992"/>
                    <a:pt x="982" y="1106"/>
                    <a:pt x="1011" y="1097"/>
                  </a:cubicBezTo>
                  <a:cubicBezTo>
                    <a:pt x="1058" y="1087"/>
                    <a:pt x="1058" y="1068"/>
                    <a:pt x="1115" y="1059"/>
                  </a:cubicBezTo>
                  <a:cubicBezTo>
                    <a:pt x="1211" y="1059"/>
                    <a:pt x="1154" y="1106"/>
                    <a:pt x="1211" y="1164"/>
                  </a:cubicBezTo>
                  <a:cubicBezTo>
                    <a:pt x="1259" y="1211"/>
                    <a:pt x="1297" y="1250"/>
                    <a:pt x="1382" y="1211"/>
                  </a:cubicBezTo>
                  <a:lnTo>
                    <a:pt x="1382" y="1211"/>
                  </a:lnTo>
                  <a:cubicBezTo>
                    <a:pt x="1373" y="1154"/>
                    <a:pt x="1373" y="1154"/>
                    <a:pt x="1373" y="1154"/>
                  </a:cubicBezTo>
                  <a:cubicBezTo>
                    <a:pt x="1373" y="1116"/>
                    <a:pt x="1364" y="1097"/>
                    <a:pt x="1354" y="1068"/>
                  </a:cubicBezTo>
                  <a:cubicBezTo>
                    <a:pt x="1344" y="1049"/>
                    <a:pt x="1335" y="1011"/>
                    <a:pt x="1364" y="1002"/>
                  </a:cubicBezTo>
                  <a:cubicBezTo>
                    <a:pt x="1411" y="983"/>
                    <a:pt x="1459" y="1011"/>
                    <a:pt x="1497" y="1049"/>
                  </a:cubicBezTo>
                  <a:cubicBezTo>
                    <a:pt x="1507" y="1068"/>
                    <a:pt x="1545" y="1087"/>
                    <a:pt x="1564" y="1059"/>
                  </a:cubicBezTo>
                  <a:cubicBezTo>
                    <a:pt x="1573" y="1030"/>
                    <a:pt x="1573" y="964"/>
                    <a:pt x="1573" y="935"/>
                  </a:cubicBezTo>
                  <a:cubicBezTo>
                    <a:pt x="1573" y="878"/>
                    <a:pt x="1535" y="830"/>
                    <a:pt x="1583" y="782"/>
                  </a:cubicBezTo>
                  <a:cubicBezTo>
                    <a:pt x="1669" y="763"/>
                    <a:pt x="1669" y="763"/>
                    <a:pt x="1669" y="763"/>
                  </a:cubicBezTo>
                  <a:lnTo>
                    <a:pt x="1669" y="763"/>
                  </a:lnTo>
                  <a:cubicBezTo>
                    <a:pt x="1640" y="725"/>
                    <a:pt x="1592" y="687"/>
                    <a:pt x="1554" y="639"/>
                  </a:cubicBezTo>
                  <a:cubicBezTo>
                    <a:pt x="1516" y="592"/>
                    <a:pt x="1497" y="544"/>
                    <a:pt x="1478" y="487"/>
                  </a:cubicBezTo>
                  <a:cubicBezTo>
                    <a:pt x="1459" y="448"/>
                    <a:pt x="1335" y="229"/>
                    <a:pt x="1306" y="220"/>
                  </a:cubicBezTo>
                  <a:cubicBezTo>
                    <a:pt x="1240" y="210"/>
                    <a:pt x="1173" y="325"/>
                    <a:pt x="1097" y="305"/>
                  </a:cubicBezTo>
                  <a:cubicBezTo>
                    <a:pt x="1001" y="296"/>
                    <a:pt x="1125" y="220"/>
                    <a:pt x="973" y="220"/>
                  </a:cubicBezTo>
                  <a:cubicBezTo>
                    <a:pt x="896" y="220"/>
                    <a:pt x="772" y="248"/>
                    <a:pt x="734" y="163"/>
                  </a:cubicBezTo>
                  <a:cubicBezTo>
                    <a:pt x="715" y="105"/>
                    <a:pt x="706" y="76"/>
                    <a:pt x="639" y="76"/>
                  </a:cubicBezTo>
                  <a:cubicBezTo>
                    <a:pt x="553" y="67"/>
                    <a:pt x="467" y="67"/>
                    <a:pt x="381" y="38"/>
                  </a:cubicBezTo>
                  <a:cubicBezTo>
                    <a:pt x="219" y="0"/>
                    <a:pt x="210" y="67"/>
                    <a:pt x="86" y="153"/>
                  </a:cubicBezTo>
                  <a:cubicBezTo>
                    <a:pt x="0" y="220"/>
                    <a:pt x="162" y="239"/>
                    <a:pt x="162" y="258"/>
                  </a:cubicBezTo>
                  <a:cubicBezTo>
                    <a:pt x="162" y="267"/>
                    <a:pt x="143" y="286"/>
                    <a:pt x="124" y="296"/>
                  </a:cubicBezTo>
                  <a:lnTo>
                    <a:pt x="124" y="296"/>
                  </a:lnTo>
                  <a:cubicBezTo>
                    <a:pt x="143" y="334"/>
                    <a:pt x="143" y="334"/>
                    <a:pt x="143" y="334"/>
                  </a:cubicBezTo>
                  <a:cubicBezTo>
                    <a:pt x="152" y="363"/>
                    <a:pt x="133" y="382"/>
                    <a:pt x="124" y="401"/>
                  </a:cubicBezTo>
                  <a:cubicBezTo>
                    <a:pt x="114" y="439"/>
                    <a:pt x="143" y="439"/>
                    <a:pt x="172" y="448"/>
                  </a:cubicBezTo>
                  <a:cubicBezTo>
                    <a:pt x="210" y="458"/>
                    <a:pt x="286" y="496"/>
                    <a:pt x="257" y="544"/>
                  </a:cubicBezTo>
                  <a:cubicBezTo>
                    <a:pt x="229" y="592"/>
                    <a:pt x="124" y="592"/>
                    <a:pt x="162" y="668"/>
                  </a:cubicBezTo>
                  <a:cubicBezTo>
                    <a:pt x="172" y="697"/>
                    <a:pt x="219" y="725"/>
                    <a:pt x="248" y="735"/>
                  </a:cubicBezTo>
                  <a:cubicBezTo>
                    <a:pt x="267" y="754"/>
                    <a:pt x="295" y="792"/>
                    <a:pt x="305" y="801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47" name="Freeform 46"/>
            <p:cNvSpPr>
              <a:spLocks noChangeArrowheads="1"/>
            </p:cNvSpPr>
            <p:nvPr/>
          </p:nvSpPr>
          <p:spPr bwMode="auto">
            <a:xfrm>
              <a:off x="9905933" y="1774293"/>
              <a:ext cx="490415" cy="402867"/>
            </a:xfrm>
            <a:custGeom>
              <a:avLst/>
              <a:gdLst>
                <a:gd name="T0" fmla="*/ 677 w 1975"/>
                <a:gd name="T1" fmla="*/ 1592 h 1622"/>
                <a:gd name="T2" fmla="*/ 677 w 1975"/>
                <a:gd name="T3" fmla="*/ 1592 h 1622"/>
                <a:gd name="T4" fmla="*/ 773 w 1975"/>
                <a:gd name="T5" fmla="*/ 1573 h 1622"/>
                <a:gd name="T6" fmla="*/ 916 w 1975"/>
                <a:gd name="T7" fmla="*/ 1592 h 1622"/>
                <a:gd name="T8" fmla="*/ 1097 w 1975"/>
                <a:gd name="T9" fmla="*/ 1411 h 1622"/>
                <a:gd name="T10" fmla="*/ 1125 w 1975"/>
                <a:gd name="T11" fmla="*/ 1220 h 1622"/>
                <a:gd name="T12" fmla="*/ 1307 w 1975"/>
                <a:gd name="T13" fmla="*/ 1135 h 1622"/>
                <a:gd name="T14" fmla="*/ 1564 w 1975"/>
                <a:gd name="T15" fmla="*/ 1182 h 1622"/>
                <a:gd name="T16" fmla="*/ 1793 w 1975"/>
                <a:gd name="T17" fmla="*/ 1182 h 1622"/>
                <a:gd name="T18" fmla="*/ 1974 w 1975"/>
                <a:gd name="T19" fmla="*/ 1163 h 1622"/>
                <a:gd name="T20" fmla="*/ 1974 w 1975"/>
                <a:gd name="T21" fmla="*/ 1163 h 1622"/>
                <a:gd name="T22" fmla="*/ 1908 w 1975"/>
                <a:gd name="T23" fmla="*/ 1010 h 1622"/>
                <a:gd name="T24" fmla="*/ 1869 w 1975"/>
                <a:gd name="T25" fmla="*/ 934 h 1622"/>
                <a:gd name="T26" fmla="*/ 1831 w 1975"/>
                <a:gd name="T27" fmla="*/ 743 h 1622"/>
                <a:gd name="T28" fmla="*/ 1745 w 1975"/>
                <a:gd name="T29" fmla="*/ 619 h 1622"/>
                <a:gd name="T30" fmla="*/ 1650 w 1975"/>
                <a:gd name="T31" fmla="*/ 476 h 1622"/>
                <a:gd name="T32" fmla="*/ 1650 w 1975"/>
                <a:gd name="T33" fmla="*/ 476 h 1622"/>
                <a:gd name="T34" fmla="*/ 1554 w 1975"/>
                <a:gd name="T35" fmla="*/ 457 h 1622"/>
                <a:gd name="T36" fmla="*/ 1459 w 1975"/>
                <a:gd name="T37" fmla="*/ 543 h 1622"/>
                <a:gd name="T38" fmla="*/ 1278 w 1975"/>
                <a:gd name="T39" fmla="*/ 438 h 1622"/>
                <a:gd name="T40" fmla="*/ 1164 w 1975"/>
                <a:gd name="T41" fmla="*/ 324 h 1622"/>
                <a:gd name="T42" fmla="*/ 1135 w 1975"/>
                <a:gd name="T43" fmla="*/ 247 h 1622"/>
                <a:gd name="T44" fmla="*/ 1078 w 1975"/>
                <a:gd name="T45" fmla="*/ 181 h 1622"/>
                <a:gd name="T46" fmla="*/ 973 w 1975"/>
                <a:gd name="T47" fmla="*/ 114 h 1622"/>
                <a:gd name="T48" fmla="*/ 973 w 1975"/>
                <a:gd name="T49" fmla="*/ 114 h 1622"/>
                <a:gd name="T50" fmla="*/ 878 w 1975"/>
                <a:gd name="T51" fmla="*/ 66 h 1622"/>
                <a:gd name="T52" fmla="*/ 773 w 1975"/>
                <a:gd name="T53" fmla="*/ 38 h 1622"/>
                <a:gd name="T54" fmla="*/ 611 w 1975"/>
                <a:gd name="T55" fmla="*/ 419 h 1622"/>
                <a:gd name="T56" fmla="*/ 553 w 1975"/>
                <a:gd name="T57" fmla="*/ 496 h 1622"/>
                <a:gd name="T58" fmla="*/ 515 w 1975"/>
                <a:gd name="T59" fmla="*/ 429 h 1622"/>
                <a:gd name="T60" fmla="*/ 267 w 1975"/>
                <a:gd name="T61" fmla="*/ 295 h 1622"/>
                <a:gd name="T62" fmla="*/ 124 w 1975"/>
                <a:gd name="T63" fmla="*/ 286 h 1622"/>
                <a:gd name="T64" fmla="*/ 29 w 1975"/>
                <a:gd name="T65" fmla="*/ 295 h 1622"/>
                <a:gd name="T66" fmla="*/ 29 w 1975"/>
                <a:gd name="T67" fmla="*/ 295 h 1622"/>
                <a:gd name="T68" fmla="*/ 10 w 1975"/>
                <a:gd name="T69" fmla="*/ 467 h 1622"/>
                <a:gd name="T70" fmla="*/ 124 w 1975"/>
                <a:gd name="T71" fmla="*/ 419 h 1622"/>
                <a:gd name="T72" fmla="*/ 86 w 1975"/>
                <a:gd name="T73" fmla="*/ 658 h 1622"/>
                <a:gd name="T74" fmla="*/ 86 w 1975"/>
                <a:gd name="T75" fmla="*/ 715 h 1622"/>
                <a:gd name="T76" fmla="*/ 95 w 1975"/>
                <a:gd name="T77" fmla="*/ 820 h 1622"/>
                <a:gd name="T78" fmla="*/ 95 w 1975"/>
                <a:gd name="T79" fmla="*/ 820 h 1622"/>
                <a:gd name="T80" fmla="*/ 124 w 1975"/>
                <a:gd name="T81" fmla="*/ 1077 h 1622"/>
                <a:gd name="T82" fmla="*/ 124 w 1975"/>
                <a:gd name="T83" fmla="*/ 1297 h 1622"/>
                <a:gd name="T84" fmla="*/ 305 w 1975"/>
                <a:gd name="T85" fmla="*/ 1277 h 1622"/>
                <a:gd name="T86" fmla="*/ 420 w 1975"/>
                <a:gd name="T87" fmla="*/ 1363 h 1622"/>
                <a:gd name="T88" fmla="*/ 467 w 1975"/>
                <a:gd name="T89" fmla="*/ 1449 h 1622"/>
                <a:gd name="T90" fmla="*/ 544 w 1975"/>
                <a:gd name="T91" fmla="*/ 1554 h 1622"/>
                <a:gd name="T92" fmla="*/ 677 w 1975"/>
                <a:gd name="T93" fmla="*/ 1592 h 1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75" h="1622">
                  <a:moveTo>
                    <a:pt x="677" y="1592"/>
                  </a:moveTo>
                  <a:lnTo>
                    <a:pt x="677" y="1592"/>
                  </a:lnTo>
                  <a:cubicBezTo>
                    <a:pt x="773" y="1573"/>
                    <a:pt x="773" y="1573"/>
                    <a:pt x="773" y="1573"/>
                  </a:cubicBezTo>
                  <a:cubicBezTo>
                    <a:pt x="820" y="1621"/>
                    <a:pt x="868" y="1611"/>
                    <a:pt x="916" y="1592"/>
                  </a:cubicBezTo>
                  <a:cubicBezTo>
                    <a:pt x="982" y="1564"/>
                    <a:pt x="1173" y="1525"/>
                    <a:pt x="1097" y="1411"/>
                  </a:cubicBezTo>
                  <a:cubicBezTo>
                    <a:pt x="1011" y="1306"/>
                    <a:pt x="1030" y="1297"/>
                    <a:pt x="1125" y="1220"/>
                  </a:cubicBezTo>
                  <a:cubicBezTo>
                    <a:pt x="1154" y="1192"/>
                    <a:pt x="1269" y="1077"/>
                    <a:pt x="1307" y="1135"/>
                  </a:cubicBezTo>
                  <a:cubicBezTo>
                    <a:pt x="1374" y="1230"/>
                    <a:pt x="1536" y="1115"/>
                    <a:pt x="1564" y="1182"/>
                  </a:cubicBezTo>
                  <a:cubicBezTo>
                    <a:pt x="1621" y="1306"/>
                    <a:pt x="1688" y="1182"/>
                    <a:pt x="1793" y="1182"/>
                  </a:cubicBezTo>
                  <a:cubicBezTo>
                    <a:pt x="1974" y="1163"/>
                    <a:pt x="1974" y="1163"/>
                    <a:pt x="1974" y="1163"/>
                  </a:cubicBezTo>
                  <a:lnTo>
                    <a:pt x="1974" y="1163"/>
                  </a:lnTo>
                  <a:cubicBezTo>
                    <a:pt x="1965" y="1135"/>
                    <a:pt x="1908" y="1039"/>
                    <a:pt x="1908" y="1010"/>
                  </a:cubicBezTo>
                  <a:cubicBezTo>
                    <a:pt x="1908" y="982"/>
                    <a:pt x="1888" y="953"/>
                    <a:pt x="1869" y="934"/>
                  </a:cubicBezTo>
                  <a:cubicBezTo>
                    <a:pt x="1831" y="877"/>
                    <a:pt x="1812" y="820"/>
                    <a:pt x="1831" y="743"/>
                  </a:cubicBezTo>
                  <a:cubicBezTo>
                    <a:pt x="1812" y="686"/>
                    <a:pt x="1783" y="658"/>
                    <a:pt x="1745" y="619"/>
                  </a:cubicBezTo>
                  <a:cubicBezTo>
                    <a:pt x="1707" y="591"/>
                    <a:pt x="1659" y="524"/>
                    <a:pt x="1650" y="476"/>
                  </a:cubicBezTo>
                  <a:lnTo>
                    <a:pt x="1650" y="476"/>
                  </a:lnTo>
                  <a:cubicBezTo>
                    <a:pt x="1631" y="457"/>
                    <a:pt x="1583" y="457"/>
                    <a:pt x="1554" y="457"/>
                  </a:cubicBezTo>
                  <a:cubicBezTo>
                    <a:pt x="1497" y="467"/>
                    <a:pt x="1497" y="514"/>
                    <a:pt x="1459" y="543"/>
                  </a:cubicBezTo>
                  <a:cubicBezTo>
                    <a:pt x="1383" y="610"/>
                    <a:pt x="1335" y="476"/>
                    <a:pt x="1278" y="438"/>
                  </a:cubicBezTo>
                  <a:cubicBezTo>
                    <a:pt x="1221" y="410"/>
                    <a:pt x="1192" y="372"/>
                    <a:pt x="1164" y="324"/>
                  </a:cubicBezTo>
                  <a:cubicBezTo>
                    <a:pt x="1145" y="295"/>
                    <a:pt x="1154" y="276"/>
                    <a:pt x="1135" y="247"/>
                  </a:cubicBezTo>
                  <a:cubicBezTo>
                    <a:pt x="1106" y="219"/>
                    <a:pt x="1087" y="219"/>
                    <a:pt x="1078" y="181"/>
                  </a:cubicBezTo>
                  <a:cubicBezTo>
                    <a:pt x="1068" y="143"/>
                    <a:pt x="1002" y="133"/>
                    <a:pt x="973" y="114"/>
                  </a:cubicBezTo>
                  <a:lnTo>
                    <a:pt x="973" y="114"/>
                  </a:lnTo>
                  <a:cubicBezTo>
                    <a:pt x="906" y="114"/>
                    <a:pt x="887" y="133"/>
                    <a:pt x="878" y="66"/>
                  </a:cubicBezTo>
                  <a:cubicBezTo>
                    <a:pt x="868" y="9"/>
                    <a:pt x="811" y="0"/>
                    <a:pt x="773" y="38"/>
                  </a:cubicBezTo>
                  <a:cubicBezTo>
                    <a:pt x="677" y="133"/>
                    <a:pt x="677" y="305"/>
                    <a:pt x="611" y="419"/>
                  </a:cubicBezTo>
                  <a:cubicBezTo>
                    <a:pt x="601" y="429"/>
                    <a:pt x="563" y="514"/>
                    <a:pt x="553" y="496"/>
                  </a:cubicBezTo>
                  <a:cubicBezTo>
                    <a:pt x="544" y="496"/>
                    <a:pt x="515" y="438"/>
                    <a:pt x="515" y="429"/>
                  </a:cubicBezTo>
                  <a:cubicBezTo>
                    <a:pt x="486" y="286"/>
                    <a:pt x="344" y="362"/>
                    <a:pt x="267" y="295"/>
                  </a:cubicBezTo>
                  <a:cubicBezTo>
                    <a:pt x="200" y="238"/>
                    <a:pt x="210" y="238"/>
                    <a:pt x="124" y="286"/>
                  </a:cubicBezTo>
                  <a:cubicBezTo>
                    <a:pt x="95" y="295"/>
                    <a:pt x="67" y="286"/>
                    <a:pt x="29" y="295"/>
                  </a:cubicBezTo>
                  <a:lnTo>
                    <a:pt x="29" y="295"/>
                  </a:lnTo>
                  <a:cubicBezTo>
                    <a:pt x="38" y="352"/>
                    <a:pt x="0" y="400"/>
                    <a:pt x="10" y="467"/>
                  </a:cubicBezTo>
                  <a:cubicBezTo>
                    <a:pt x="19" y="514"/>
                    <a:pt x="86" y="419"/>
                    <a:pt x="124" y="419"/>
                  </a:cubicBezTo>
                  <a:cubicBezTo>
                    <a:pt x="143" y="505"/>
                    <a:pt x="95" y="581"/>
                    <a:pt x="86" y="658"/>
                  </a:cubicBezTo>
                  <a:cubicBezTo>
                    <a:pt x="86" y="677"/>
                    <a:pt x="86" y="696"/>
                    <a:pt x="86" y="715"/>
                  </a:cubicBezTo>
                  <a:cubicBezTo>
                    <a:pt x="86" y="743"/>
                    <a:pt x="95" y="791"/>
                    <a:pt x="95" y="820"/>
                  </a:cubicBezTo>
                  <a:lnTo>
                    <a:pt x="95" y="820"/>
                  </a:lnTo>
                  <a:cubicBezTo>
                    <a:pt x="181" y="877"/>
                    <a:pt x="95" y="1001"/>
                    <a:pt x="124" y="1077"/>
                  </a:cubicBezTo>
                  <a:cubicBezTo>
                    <a:pt x="143" y="1163"/>
                    <a:pt x="115" y="1230"/>
                    <a:pt x="124" y="1297"/>
                  </a:cubicBezTo>
                  <a:cubicBezTo>
                    <a:pt x="162" y="1316"/>
                    <a:pt x="239" y="1239"/>
                    <a:pt x="305" y="1277"/>
                  </a:cubicBezTo>
                  <a:cubicBezTo>
                    <a:pt x="353" y="1297"/>
                    <a:pt x="391" y="1325"/>
                    <a:pt x="420" y="1363"/>
                  </a:cubicBezTo>
                  <a:cubicBezTo>
                    <a:pt x="448" y="1392"/>
                    <a:pt x="439" y="1430"/>
                    <a:pt x="467" y="1449"/>
                  </a:cubicBezTo>
                  <a:cubicBezTo>
                    <a:pt x="506" y="1487"/>
                    <a:pt x="525" y="1535"/>
                    <a:pt x="544" y="1554"/>
                  </a:cubicBezTo>
                  <a:cubicBezTo>
                    <a:pt x="591" y="1592"/>
                    <a:pt x="630" y="1573"/>
                    <a:pt x="677" y="1592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48" name="Freeform 47"/>
            <p:cNvSpPr>
              <a:spLocks noChangeArrowheads="1"/>
            </p:cNvSpPr>
            <p:nvPr/>
          </p:nvSpPr>
          <p:spPr bwMode="auto">
            <a:xfrm>
              <a:off x="9967236" y="2041411"/>
              <a:ext cx="461953" cy="476215"/>
            </a:xfrm>
            <a:custGeom>
              <a:avLst/>
              <a:gdLst>
                <a:gd name="T0" fmla="*/ 429 w 1861"/>
                <a:gd name="T1" fmla="*/ 515 h 1918"/>
                <a:gd name="T2" fmla="*/ 429 w 1861"/>
                <a:gd name="T3" fmla="*/ 515 h 1918"/>
                <a:gd name="T4" fmla="*/ 525 w 1861"/>
                <a:gd name="T5" fmla="*/ 496 h 1918"/>
                <a:gd name="T6" fmla="*/ 668 w 1861"/>
                <a:gd name="T7" fmla="*/ 515 h 1918"/>
                <a:gd name="T8" fmla="*/ 849 w 1861"/>
                <a:gd name="T9" fmla="*/ 334 h 1918"/>
                <a:gd name="T10" fmla="*/ 877 w 1861"/>
                <a:gd name="T11" fmla="*/ 143 h 1918"/>
                <a:gd name="T12" fmla="*/ 1059 w 1861"/>
                <a:gd name="T13" fmla="*/ 58 h 1918"/>
                <a:gd name="T14" fmla="*/ 1316 w 1861"/>
                <a:gd name="T15" fmla="*/ 105 h 1918"/>
                <a:gd name="T16" fmla="*/ 1545 w 1861"/>
                <a:gd name="T17" fmla="*/ 105 h 1918"/>
                <a:gd name="T18" fmla="*/ 1726 w 1861"/>
                <a:gd name="T19" fmla="*/ 86 h 1918"/>
                <a:gd name="T20" fmla="*/ 1726 w 1861"/>
                <a:gd name="T21" fmla="*/ 86 h 1918"/>
                <a:gd name="T22" fmla="*/ 1802 w 1861"/>
                <a:gd name="T23" fmla="*/ 134 h 1918"/>
                <a:gd name="T24" fmla="*/ 1822 w 1861"/>
                <a:gd name="T25" fmla="*/ 220 h 1918"/>
                <a:gd name="T26" fmla="*/ 1860 w 1861"/>
                <a:gd name="T27" fmla="*/ 305 h 1918"/>
                <a:gd name="T28" fmla="*/ 1860 w 1861"/>
                <a:gd name="T29" fmla="*/ 305 h 1918"/>
                <a:gd name="T30" fmla="*/ 1831 w 1861"/>
                <a:gd name="T31" fmla="*/ 372 h 1918"/>
                <a:gd name="T32" fmla="*/ 1717 w 1861"/>
                <a:gd name="T33" fmla="*/ 496 h 1918"/>
                <a:gd name="T34" fmla="*/ 1573 w 1861"/>
                <a:gd name="T35" fmla="*/ 658 h 1918"/>
                <a:gd name="T36" fmla="*/ 1469 w 1861"/>
                <a:gd name="T37" fmla="*/ 744 h 1918"/>
                <a:gd name="T38" fmla="*/ 1431 w 1861"/>
                <a:gd name="T39" fmla="*/ 897 h 1918"/>
                <a:gd name="T40" fmla="*/ 1316 w 1861"/>
                <a:gd name="T41" fmla="*/ 1001 h 1918"/>
                <a:gd name="T42" fmla="*/ 1326 w 1861"/>
                <a:gd name="T43" fmla="*/ 1145 h 1918"/>
                <a:gd name="T44" fmla="*/ 1288 w 1861"/>
                <a:gd name="T45" fmla="*/ 1221 h 1918"/>
                <a:gd name="T46" fmla="*/ 1469 w 1861"/>
                <a:gd name="T47" fmla="*/ 1183 h 1918"/>
                <a:gd name="T48" fmla="*/ 1507 w 1861"/>
                <a:gd name="T49" fmla="*/ 1316 h 1918"/>
                <a:gd name="T50" fmla="*/ 1555 w 1861"/>
                <a:gd name="T51" fmla="*/ 1469 h 1918"/>
                <a:gd name="T52" fmla="*/ 1478 w 1861"/>
                <a:gd name="T53" fmla="*/ 1640 h 1918"/>
                <a:gd name="T54" fmla="*/ 1478 w 1861"/>
                <a:gd name="T55" fmla="*/ 1640 h 1918"/>
                <a:gd name="T56" fmla="*/ 1431 w 1861"/>
                <a:gd name="T57" fmla="*/ 1698 h 1918"/>
                <a:gd name="T58" fmla="*/ 1383 w 1861"/>
                <a:gd name="T59" fmla="*/ 1745 h 1918"/>
                <a:gd name="T60" fmla="*/ 1306 w 1861"/>
                <a:gd name="T61" fmla="*/ 1822 h 1918"/>
                <a:gd name="T62" fmla="*/ 1249 w 1861"/>
                <a:gd name="T63" fmla="*/ 1917 h 1918"/>
                <a:gd name="T64" fmla="*/ 1249 w 1861"/>
                <a:gd name="T65" fmla="*/ 1917 h 1918"/>
                <a:gd name="T66" fmla="*/ 1164 w 1861"/>
                <a:gd name="T67" fmla="*/ 1889 h 1918"/>
                <a:gd name="T68" fmla="*/ 1097 w 1861"/>
                <a:gd name="T69" fmla="*/ 1841 h 1918"/>
                <a:gd name="T70" fmla="*/ 1011 w 1861"/>
                <a:gd name="T71" fmla="*/ 1831 h 1918"/>
                <a:gd name="T72" fmla="*/ 849 w 1861"/>
                <a:gd name="T73" fmla="*/ 1879 h 1918"/>
                <a:gd name="T74" fmla="*/ 715 w 1861"/>
                <a:gd name="T75" fmla="*/ 1850 h 1918"/>
                <a:gd name="T76" fmla="*/ 505 w 1861"/>
                <a:gd name="T77" fmla="*/ 1841 h 1918"/>
                <a:gd name="T78" fmla="*/ 382 w 1861"/>
                <a:gd name="T79" fmla="*/ 1841 h 1918"/>
                <a:gd name="T80" fmla="*/ 296 w 1861"/>
                <a:gd name="T81" fmla="*/ 1822 h 1918"/>
                <a:gd name="T82" fmla="*/ 296 w 1861"/>
                <a:gd name="T83" fmla="*/ 1822 h 1918"/>
                <a:gd name="T84" fmla="*/ 286 w 1861"/>
                <a:gd name="T85" fmla="*/ 1774 h 1918"/>
                <a:gd name="T86" fmla="*/ 238 w 1861"/>
                <a:gd name="T87" fmla="*/ 1679 h 1918"/>
                <a:gd name="T88" fmla="*/ 105 w 1861"/>
                <a:gd name="T89" fmla="*/ 1650 h 1918"/>
                <a:gd name="T90" fmla="*/ 124 w 1861"/>
                <a:gd name="T91" fmla="*/ 1393 h 1918"/>
                <a:gd name="T92" fmla="*/ 296 w 1861"/>
                <a:gd name="T93" fmla="*/ 1335 h 1918"/>
                <a:gd name="T94" fmla="*/ 286 w 1861"/>
                <a:gd name="T95" fmla="*/ 1259 h 1918"/>
                <a:gd name="T96" fmla="*/ 324 w 1861"/>
                <a:gd name="T97" fmla="*/ 1164 h 1918"/>
                <a:gd name="T98" fmla="*/ 372 w 1861"/>
                <a:gd name="T99" fmla="*/ 1030 h 1918"/>
                <a:gd name="T100" fmla="*/ 382 w 1861"/>
                <a:gd name="T101" fmla="*/ 916 h 1918"/>
                <a:gd name="T102" fmla="*/ 363 w 1861"/>
                <a:gd name="T103" fmla="*/ 658 h 1918"/>
                <a:gd name="T104" fmla="*/ 429 w 1861"/>
                <a:gd name="T105" fmla="*/ 515 h 1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61" h="1918">
                  <a:moveTo>
                    <a:pt x="429" y="515"/>
                  </a:moveTo>
                  <a:lnTo>
                    <a:pt x="429" y="515"/>
                  </a:lnTo>
                  <a:cubicBezTo>
                    <a:pt x="525" y="496"/>
                    <a:pt x="525" y="496"/>
                    <a:pt x="525" y="496"/>
                  </a:cubicBezTo>
                  <a:cubicBezTo>
                    <a:pt x="572" y="544"/>
                    <a:pt x="620" y="534"/>
                    <a:pt x="668" y="515"/>
                  </a:cubicBezTo>
                  <a:cubicBezTo>
                    <a:pt x="734" y="487"/>
                    <a:pt x="925" y="448"/>
                    <a:pt x="849" y="334"/>
                  </a:cubicBezTo>
                  <a:cubicBezTo>
                    <a:pt x="763" y="229"/>
                    <a:pt x="782" y="220"/>
                    <a:pt x="877" y="143"/>
                  </a:cubicBezTo>
                  <a:cubicBezTo>
                    <a:pt x="906" y="115"/>
                    <a:pt x="1021" y="0"/>
                    <a:pt x="1059" y="58"/>
                  </a:cubicBezTo>
                  <a:cubicBezTo>
                    <a:pt x="1126" y="153"/>
                    <a:pt x="1288" y="38"/>
                    <a:pt x="1316" y="105"/>
                  </a:cubicBezTo>
                  <a:cubicBezTo>
                    <a:pt x="1373" y="229"/>
                    <a:pt x="1440" y="105"/>
                    <a:pt x="1545" y="105"/>
                  </a:cubicBezTo>
                  <a:cubicBezTo>
                    <a:pt x="1726" y="86"/>
                    <a:pt x="1726" y="86"/>
                    <a:pt x="1726" y="86"/>
                  </a:cubicBezTo>
                  <a:lnTo>
                    <a:pt x="1726" y="86"/>
                  </a:lnTo>
                  <a:cubicBezTo>
                    <a:pt x="1745" y="96"/>
                    <a:pt x="1783" y="105"/>
                    <a:pt x="1802" y="134"/>
                  </a:cubicBezTo>
                  <a:cubicBezTo>
                    <a:pt x="1812" y="162"/>
                    <a:pt x="1812" y="181"/>
                    <a:pt x="1822" y="220"/>
                  </a:cubicBezTo>
                  <a:cubicBezTo>
                    <a:pt x="1831" y="248"/>
                    <a:pt x="1850" y="277"/>
                    <a:pt x="1860" y="305"/>
                  </a:cubicBezTo>
                  <a:lnTo>
                    <a:pt x="1860" y="305"/>
                  </a:lnTo>
                  <a:cubicBezTo>
                    <a:pt x="1831" y="372"/>
                    <a:pt x="1831" y="372"/>
                    <a:pt x="1831" y="372"/>
                  </a:cubicBezTo>
                  <a:cubicBezTo>
                    <a:pt x="1822" y="448"/>
                    <a:pt x="1764" y="458"/>
                    <a:pt x="1717" y="496"/>
                  </a:cubicBezTo>
                  <a:cubicBezTo>
                    <a:pt x="1640" y="534"/>
                    <a:pt x="1650" y="630"/>
                    <a:pt x="1573" y="658"/>
                  </a:cubicBezTo>
                  <a:cubicBezTo>
                    <a:pt x="1526" y="677"/>
                    <a:pt x="1488" y="696"/>
                    <a:pt x="1469" y="744"/>
                  </a:cubicBezTo>
                  <a:cubicBezTo>
                    <a:pt x="1450" y="801"/>
                    <a:pt x="1469" y="859"/>
                    <a:pt x="1431" y="897"/>
                  </a:cubicBezTo>
                  <a:cubicBezTo>
                    <a:pt x="1354" y="954"/>
                    <a:pt x="1326" y="868"/>
                    <a:pt x="1316" y="1001"/>
                  </a:cubicBezTo>
                  <a:cubicBezTo>
                    <a:pt x="1306" y="1049"/>
                    <a:pt x="1335" y="1106"/>
                    <a:pt x="1326" y="1145"/>
                  </a:cubicBezTo>
                  <a:cubicBezTo>
                    <a:pt x="1316" y="1173"/>
                    <a:pt x="1259" y="1183"/>
                    <a:pt x="1288" y="1221"/>
                  </a:cubicBezTo>
                  <a:cubicBezTo>
                    <a:pt x="1335" y="1288"/>
                    <a:pt x="1431" y="1164"/>
                    <a:pt x="1469" y="1183"/>
                  </a:cubicBezTo>
                  <a:cubicBezTo>
                    <a:pt x="1507" y="1192"/>
                    <a:pt x="1507" y="1288"/>
                    <a:pt x="1507" y="1316"/>
                  </a:cubicBezTo>
                  <a:cubicBezTo>
                    <a:pt x="1507" y="1373"/>
                    <a:pt x="1488" y="1431"/>
                    <a:pt x="1555" y="1469"/>
                  </a:cubicBezTo>
                  <a:cubicBezTo>
                    <a:pt x="1631" y="1507"/>
                    <a:pt x="1516" y="1622"/>
                    <a:pt x="1478" y="1640"/>
                  </a:cubicBezTo>
                  <a:lnTo>
                    <a:pt x="1478" y="1640"/>
                  </a:lnTo>
                  <a:cubicBezTo>
                    <a:pt x="1459" y="1660"/>
                    <a:pt x="1450" y="1679"/>
                    <a:pt x="1431" y="1698"/>
                  </a:cubicBezTo>
                  <a:cubicBezTo>
                    <a:pt x="1411" y="1707"/>
                    <a:pt x="1393" y="1726"/>
                    <a:pt x="1383" y="1745"/>
                  </a:cubicBezTo>
                  <a:cubicBezTo>
                    <a:pt x="1354" y="1764"/>
                    <a:pt x="1335" y="1793"/>
                    <a:pt x="1306" y="1822"/>
                  </a:cubicBezTo>
                  <a:cubicBezTo>
                    <a:pt x="1288" y="1860"/>
                    <a:pt x="1278" y="1889"/>
                    <a:pt x="1249" y="1917"/>
                  </a:cubicBezTo>
                  <a:lnTo>
                    <a:pt x="1249" y="1917"/>
                  </a:lnTo>
                  <a:cubicBezTo>
                    <a:pt x="1221" y="1908"/>
                    <a:pt x="1192" y="1898"/>
                    <a:pt x="1164" y="1889"/>
                  </a:cubicBezTo>
                  <a:cubicBezTo>
                    <a:pt x="1135" y="1879"/>
                    <a:pt x="1126" y="1850"/>
                    <a:pt x="1097" y="1841"/>
                  </a:cubicBezTo>
                  <a:cubicBezTo>
                    <a:pt x="1068" y="1831"/>
                    <a:pt x="1039" y="1831"/>
                    <a:pt x="1011" y="1831"/>
                  </a:cubicBezTo>
                  <a:cubicBezTo>
                    <a:pt x="954" y="1841"/>
                    <a:pt x="916" y="1889"/>
                    <a:pt x="849" y="1879"/>
                  </a:cubicBezTo>
                  <a:cubicBezTo>
                    <a:pt x="801" y="1869"/>
                    <a:pt x="754" y="1869"/>
                    <a:pt x="715" y="1850"/>
                  </a:cubicBezTo>
                  <a:cubicBezTo>
                    <a:pt x="649" y="1831"/>
                    <a:pt x="563" y="1774"/>
                    <a:pt x="505" y="1841"/>
                  </a:cubicBezTo>
                  <a:cubicBezTo>
                    <a:pt x="458" y="1908"/>
                    <a:pt x="439" y="1869"/>
                    <a:pt x="382" y="1841"/>
                  </a:cubicBezTo>
                  <a:cubicBezTo>
                    <a:pt x="353" y="1831"/>
                    <a:pt x="324" y="1831"/>
                    <a:pt x="296" y="1822"/>
                  </a:cubicBezTo>
                  <a:lnTo>
                    <a:pt x="296" y="1822"/>
                  </a:lnTo>
                  <a:cubicBezTo>
                    <a:pt x="286" y="1774"/>
                    <a:pt x="286" y="1774"/>
                    <a:pt x="286" y="1774"/>
                  </a:cubicBezTo>
                  <a:cubicBezTo>
                    <a:pt x="277" y="1745"/>
                    <a:pt x="286" y="1688"/>
                    <a:pt x="238" y="1679"/>
                  </a:cubicBezTo>
                  <a:cubicBezTo>
                    <a:pt x="191" y="1669"/>
                    <a:pt x="153" y="1669"/>
                    <a:pt x="105" y="1650"/>
                  </a:cubicBezTo>
                  <a:cubicBezTo>
                    <a:pt x="0" y="1602"/>
                    <a:pt x="57" y="1440"/>
                    <a:pt x="124" y="1393"/>
                  </a:cubicBezTo>
                  <a:cubicBezTo>
                    <a:pt x="172" y="1364"/>
                    <a:pt x="296" y="1393"/>
                    <a:pt x="296" y="1335"/>
                  </a:cubicBezTo>
                  <a:cubicBezTo>
                    <a:pt x="296" y="1316"/>
                    <a:pt x="267" y="1278"/>
                    <a:pt x="286" y="1259"/>
                  </a:cubicBezTo>
                  <a:cubicBezTo>
                    <a:pt x="324" y="1240"/>
                    <a:pt x="324" y="1211"/>
                    <a:pt x="324" y="1164"/>
                  </a:cubicBezTo>
                  <a:cubicBezTo>
                    <a:pt x="343" y="1106"/>
                    <a:pt x="334" y="1078"/>
                    <a:pt x="372" y="1030"/>
                  </a:cubicBezTo>
                  <a:cubicBezTo>
                    <a:pt x="401" y="992"/>
                    <a:pt x="401" y="963"/>
                    <a:pt x="382" y="916"/>
                  </a:cubicBezTo>
                  <a:cubicBezTo>
                    <a:pt x="353" y="859"/>
                    <a:pt x="343" y="725"/>
                    <a:pt x="363" y="658"/>
                  </a:cubicBezTo>
                  <a:cubicBezTo>
                    <a:pt x="372" y="611"/>
                    <a:pt x="439" y="563"/>
                    <a:pt x="429" y="515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49" name="Freeform 48"/>
            <p:cNvSpPr>
              <a:spLocks noChangeArrowheads="1"/>
            </p:cNvSpPr>
            <p:nvPr/>
          </p:nvSpPr>
          <p:spPr bwMode="auto">
            <a:xfrm>
              <a:off x="10280312" y="1361574"/>
              <a:ext cx="345917" cy="547373"/>
            </a:xfrm>
            <a:custGeom>
              <a:avLst/>
              <a:gdLst>
                <a:gd name="T0" fmla="*/ 47 w 1393"/>
                <a:gd name="T1" fmla="*/ 448 h 2204"/>
                <a:gd name="T2" fmla="*/ 47 w 1393"/>
                <a:gd name="T3" fmla="*/ 448 h 2204"/>
                <a:gd name="T4" fmla="*/ 95 w 1393"/>
                <a:gd name="T5" fmla="*/ 496 h 2204"/>
                <a:gd name="T6" fmla="*/ 134 w 1393"/>
                <a:gd name="T7" fmla="*/ 572 h 2204"/>
                <a:gd name="T8" fmla="*/ 124 w 1393"/>
                <a:gd name="T9" fmla="*/ 677 h 2204"/>
                <a:gd name="T10" fmla="*/ 57 w 1393"/>
                <a:gd name="T11" fmla="*/ 820 h 2204"/>
                <a:gd name="T12" fmla="*/ 38 w 1393"/>
                <a:gd name="T13" fmla="*/ 964 h 2204"/>
                <a:gd name="T14" fmla="*/ 105 w 1393"/>
                <a:gd name="T15" fmla="*/ 1106 h 2204"/>
                <a:gd name="T16" fmla="*/ 191 w 1393"/>
                <a:gd name="T17" fmla="*/ 1135 h 2204"/>
                <a:gd name="T18" fmla="*/ 238 w 1393"/>
                <a:gd name="T19" fmla="*/ 1144 h 2204"/>
                <a:gd name="T20" fmla="*/ 362 w 1393"/>
                <a:gd name="T21" fmla="*/ 1106 h 2204"/>
                <a:gd name="T22" fmla="*/ 591 w 1393"/>
                <a:gd name="T23" fmla="*/ 1087 h 2204"/>
                <a:gd name="T24" fmla="*/ 696 w 1393"/>
                <a:gd name="T25" fmla="*/ 1268 h 2204"/>
                <a:gd name="T26" fmla="*/ 744 w 1393"/>
                <a:gd name="T27" fmla="*/ 1412 h 2204"/>
                <a:gd name="T28" fmla="*/ 677 w 1393"/>
                <a:gd name="T29" fmla="*/ 1555 h 2204"/>
                <a:gd name="T30" fmla="*/ 629 w 1393"/>
                <a:gd name="T31" fmla="*/ 1660 h 2204"/>
                <a:gd name="T32" fmla="*/ 668 w 1393"/>
                <a:gd name="T33" fmla="*/ 1736 h 2204"/>
                <a:gd name="T34" fmla="*/ 467 w 1393"/>
                <a:gd name="T35" fmla="*/ 1955 h 2204"/>
                <a:gd name="T36" fmla="*/ 439 w 1393"/>
                <a:gd name="T37" fmla="*/ 2022 h 2204"/>
                <a:gd name="T38" fmla="*/ 439 w 1393"/>
                <a:gd name="T39" fmla="*/ 2022 h 2204"/>
                <a:gd name="T40" fmla="*/ 486 w 1393"/>
                <a:gd name="T41" fmla="*/ 2117 h 2204"/>
                <a:gd name="T42" fmla="*/ 524 w 1393"/>
                <a:gd name="T43" fmla="*/ 2117 h 2204"/>
                <a:gd name="T44" fmla="*/ 591 w 1393"/>
                <a:gd name="T45" fmla="*/ 2127 h 2204"/>
                <a:gd name="T46" fmla="*/ 629 w 1393"/>
                <a:gd name="T47" fmla="*/ 2089 h 2204"/>
                <a:gd name="T48" fmla="*/ 668 w 1393"/>
                <a:gd name="T49" fmla="*/ 2079 h 2204"/>
                <a:gd name="T50" fmla="*/ 744 w 1393"/>
                <a:gd name="T51" fmla="*/ 2060 h 2204"/>
                <a:gd name="T52" fmla="*/ 887 w 1393"/>
                <a:gd name="T53" fmla="*/ 2098 h 2204"/>
                <a:gd name="T54" fmla="*/ 1039 w 1393"/>
                <a:gd name="T55" fmla="*/ 2079 h 2204"/>
                <a:gd name="T56" fmla="*/ 1097 w 1393"/>
                <a:gd name="T57" fmla="*/ 2146 h 2204"/>
                <a:gd name="T58" fmla="*/ 1154 w 1393"/>
                <a:gd name="T59" fmla="*/ 2203 h 2204"/>
                <a:gd name="T60" fmla="*/ 1268 w 1393"/>
                <a:gd name="T61" fmla="*/ 2174 h 2204"/>
                <a:gd name="T62" fmla="*/ 1268 w 1393"/>
                <a:gd name="T63" fmla="*/ 2174 h 2204"/>
                <a:gd name="T64" fmla="*/ 1297 w 1393"/>
                <a:gd name="T65" fmla="*/ 2127 h 2204"/>
                <a:gd name="T66" fmla="*/ 1278 w 1393"/>
                <a:gd name="T67" fmla="*/ 1993 h 2204"/>
                <a:gd name="T68" fmla="*/ 1268 w 1393"/>
                <a:gd name="T69" fmla="*/ 1793 h 2204"/>
                <a:gd name="T70" fmla="*/ 1344 w 1393"/>
                <a:gd name="T71" fmla="*/ 1612 h 2204"/>
                <a:gd name="T72" fmla="*/ 1383 w 1393"/>
                <a:gd name="T73" fmla="*/ 1373 h 2204"/>
                <a:gd name="T74" fmla="*/ 1344 w 1393"/>
                <a:gd name="T75" fmla="*/ 1087 h 2204"/>
                <a:gd name="T76" fmla="*/ 1154 w 1393"/>
                <a:gd name="T77" fmla="*/ 887 h 2204"/>
                <a:gd name="T78" fmla="*/ 801 w 1393"/>
                <a:gd name="T79" fmla="*/ 649 h 2204"/>
                <a:gd name="T80" fmla="*/ 591 w 1393"/>
                <a:gd name="T81" fmla="*/ 343 h 2204"/>
                <a:gd name="T82" fmla="*/ 505 w 1393"/>
                <a:gd name="T83" fmla="*/ 305 h 2204"/>
                <a:gd name="T84" fmla="*/ 448 w 1393"/>
                <a:gd name="T85" fmla="*/ 220 h 2204"/>
                <a:gd name="T86" fmla="*/ 343 w 1393"/>
                <a:gd name="T87" fmla="*/ 19 h 2204"/>
                <a:gd name="T88" fmla="*/ 334 w 1393"/>
                <a:gd name="T89" fmla="*/ 0 h 2204"/>
                <a:gd name="T90" fmla="*/ 334 w 1393"/>
                <a:gd name="T91" fmla="*/ 0 h 2204"/>
                <a:gd name="T92" fmla="*/ 248 w 1393"/>
                <a:gd name="T93" fmla="*/ 19 h 2204"/>
                <a:gd name="T94" fmla="*/ 238 w 1393"/>
                <a:gd name="T95" fmla="*/ 172 h 2204"/>
                <a:gd name="T96" fmla="*/ 229 w 1393"/>
                <a:gd name="T97" fmla="*/ 296 h 2204"/>
                <a:gd name="T98" fmla="*/ 162 w 1393"/>
                <a:gd name="T99" fmla="*/ 286 h 2204"/>
                <a:gd name="T100" fmla="*/ 29 w 1393"/>
                <a:gd name="T101" fmla="*/ 239 h 2204"/>
                <a:gd name="T102" fmla="*/ 19 w 1393"/>
                <a:gd name="T103" fmla="*/ 305 h 2204"/>
                <a:gd name="T104" fmla="*/ 38 w 1393"/>
                <a:gd name="T105" fmla="*/ 391 h 2204"/>
                <a:gd name="T106" fmla="*/ 47 w 1393"/>
                <a:gd name="T107" fmla="*/ 448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93" h="2204">
                  <a:moveTo>
                    <a:pt x="47" y="448"/>
                  </a:moveTo>
                  <a:lnTo>
                    <a:pt x="47" y="448"/>
                  </a:lnTo>
                  <a:cubicBezTo>
                    <a:pt x="67" y="467"/>
                    <a:pt x="76" y="477"/>
                    <a:pt x="95" y="496"/>
                  </a:cubicBezTo>
                  <a:cubicBezTo>
                    <a:pt x="134" y="515"/>
                    <a:pt x="124" y="534"/>
                    <a:pt x="134" y="572"/>
                  </a:cubicBezTo>
                  <a:cubicBezTo>
                    <a:pt x="152" y="610"/>
                    <a:pt x="181" y="658"/>
                    <a:pt x="124" y="677"/>
                  </a:cubicBezTo>
                  <a:cubicBezTo>
                    <a:pt x="47" y="696"/>
                    <a:pt x="76" y="754"/>
                    <a:pt x="57" y="820"/>
                  </a:cubicBezTo>
                  <a:cubicBezTo>
                    <a:pt x="86" y="897"/>
                    <a:pt x="38" y="897"/>
                    <a:pt x="38" y="964"/>
                  </a:cubicBezTo>
                  <a:cubicBezTo>
                    <a:pt x="38" y="1011"/>
                    <a:pt x="86" y="1059"/>
                    <a:pt x="105" y="1106"/>
                  </a:cubicBezTo>
                  <a:cubicBezTo>
                    <a:pt x="124" y="1221"/>
                    <a:pt x="143" y="1144"/>
                    <a:pt x="191" y="1135"/>
                  </a:cubicBezTo>
                  <a:cubicBezTo>
                    <a:pt x="210" y="1135"/>
                    <a:pt x="219" y="1144"/>
                    <a:pt x="238" y="1144"/>
                  </a:cubicBezTo>
                  <a:cubicBezTo>
                    <a:pt x="267" y="1154"/>
                    <a:pt x="334" y="1116"/>
                    <a:pt x="362" y="1106"/>
                  </a:cubicBezTo>
                  <a:cubicBezTo>
                    <a:pt x="448" y="1087"/>
                    <a:pt x="515" y="1116"/>
                    <a:pt x="591" y="1087"/>
                  </a:cubicBezTo>
                  <a:cubicBezTo>
                    <a:pt x="753" y="1040"/>
                    <a:pt x="686" y="1154"/>
                    <a:pt x="696" y="1268"/>
                  </a:cubicBezTo>
                  <a:cubicBezTo>
                    <a:pt x="706" y="1316"/>
                    <a:pt x="734" y="1364"/>
                    <a:pt x="744" y="1412"/>
                  </a:cubicBezTo>
                  <a:cubicBezTo>
                    <a:pt x="744" y="1450"/>
                    <a:pt x="686" y="1507"/>
                    <a:pt x="677" y="1555"/>
                  </a:cubicBezTo>
                  <a:cubicBezTo>
                    <a:pt x="715" y="1621"/>
                    <a:pt x="639" y="1612"/>
                    <a:pt x="629" y="1660"/>
                  </a:cubicBezTo>
                  <a:cubicBezTo>
                    <a:pt x="629" y="1679"/>
                    <a:pt x="658" y="1717"/>
                    <a:pt x="668" y="1736"/>
                  </a:cubicBezTo>
                  <a:cubicBezTo>
                    <a:pt x="696" y="1841"/>
                    <a:pt x="515" y="1879"/>
                    <a:pt x="467" y="1955"/>
                  </a:cubicBezTo>
                  <a:cubicBezTo>
                    <a:pt x="439" y="2022"/>
                    <a:pt x="439" y="2022"/>
                    <a:pt x="439" y="2022"/>
                  </a:cubicBezTo>
                  <a:lnTo>
                    <a:pt x="439" y="2022"/>
                  </a:lnTo>
                  <a:cubicBezTo>
                    <a:pt x="448" y="2051"/>
                    <a:pt x="467" y="2098"/>
                    <a:pt x="486" y="2117"/>
                  </a:cubicBezTo>
                  <a:cubicBezTo>
                    <a:pt x="496" y="2117"/>
                    <a:pt x="515" y="2117"/>
                    <a:pt x="524" y="2117"/>
                  </a:cubicBezTo>
                  <a:cubicBezTo>
                    <a:pt x="543" y="2117"/>
                    <a:pt x="563" y="2136"/>
                    <a:pt x="591" y="2127"/>
                  </a:cubicBezTo>
                  <a:cubicBezTo>
                    <a:pt x="610" y="2127"/>
                    <a:pt x="610" y="2098"/>
                    <a:pt x="629" y="2089"/>
                  </a:cubicBezTo>
                  <a:cubicBezTo>
                    <a:pt x="648" y="2070"/>
                    <a:pt x="648" y="2079"/>
                    <a:pt x="668" y="2079"/>
                  </a:cubicBezTo>
                  <a:cubicBezTo>
                    <a:pt x="686" y="2079"/>
                    <a:pt x="706" y="2032"/>
                    <a:pt x="744" y="2060"/>
                  </a:cubicBezTo>
                  <a:cubicBezTo>
                    <a:pt x="801" y="2108"/>
                    <a:pt x="801" y="2117"/>
                    <a:pt x="887" y="2098"/>
                  </a:cubicBezTo>
                  <a:cubicBezTo>
                    <a:pt x="935" y="2089"/>
                    <a:pt x="992" y="2060"/>
                    <a:pt x="1039" y="2079"/>
                  </a:cubicBezTo>
                  <a:cubicBezTo>
                    <a:pt x="1077" y="2089"/>
                    <a:pt x="1087" y="2108"/>
                    <a:pt x="1097" y="2146"/>
                  </a:cubicBezTo>
                  <a:cubicBezTo>
                    <a:pt x="1097" y="2165"/>
                    <a:pt x="1125" y="2203"/>
                    <a:pt x="1154" y="2203"/>
                  </a:cubicBezTo>
                  <a:cubicBezTo>
                    <a:pt x="1182" y="2203"/>
                    <a:pt x="1240" y="2156"/>
                    <a:pt x="1268" y="2174"/>
                  </a:cubicBezTo>
                  <a:lnTo>
                    <a:pt x="1268" y="2174"/>
                  </a:lnTo>
                  <a:cubicBezTo>
                    <a:pt x="1268" y="2156"/>
                    <a:pt x="1278" y="2146"/>
                    <a:pt x="1297" y="2127"/>
                  </a:cubicBezTo>
                  <a:cubicBezTo>
                    <a:pt x="1325" y="2089"/>
                    <a:pt x="1287" y="2032"/>
                    <a:pt x="1278" y="1993"/>
                  </a:cubicBezTo>
                  <a:cubicBezTo>
                    <a:pt x="1259" y="1936"/>
                    <a:pt x="1268" y="1860"/>
                    <a:pt x="1268" y="1793"/>
                  </a:cubicBezTo>
                  <a:cubicBezTo>
                    <a:pt x="1268" y="1736"/>
                    <a:pt x="1325" y="1669"/>
                    <a:pt x="1344" y="1612"/>
                  </a:cubicBezTo>
                  <a:cubicBezTo>
                    <a:pt x="1383" y="1526"/>
                    <a:pt x="1383" y="1469"/>
                    <a:pt x="1383" y="1373"/>
                  </a:cubicBezTo>
                  <a:cubicBezTo>
                    <a:pt x="1383" y="1268"/>
                    <a:pt x="1392" y="1183"/>
                    <a:pt x="1344" y="1087"/>
                  </a:cubicBezTo>
                  <a:cubicBezTo>
                    <a:pt x="1306" y="1011"/>
                    <a:pt x="1221" y="925"/>
                    <a:pt x="1154" y="887"/>
                  </a:cubicBezTo>
                  <a:cubicBezTo>
                    <a:pt x="1049" y="830"/>
                    <a:pt x="868" y="744"/>
                    <a:pt x="801" y="649"/>
                  </a:cubicBezTo>
                  <a:cubicBezTo>
                    <a:pt x="725" y="544"/>
                    <a:pt x="658" y="448"/>
                    <a:pt x="591" y="343"/>
                  </a:cubicBezTo>
                  <a:cubicBezTo>
                    <a:pt x="572" y="324"/>
                    <a:pt x="524" y="334"/>
                    <a:pt x="505" y="305"/>
                  </a:cubicBezTo>
                  <a:cubicBezTo>
                    <a:pt x="477" y="286"/>
                    <a:pt x="458" y="248"/>
                    <a:pt x="448" y="220"/>
                  </a:cubicBezTo>
                  <a:cubicBezTo>
                    <a:pt x="401" y="153"/>
                    <a:pt x="391" y="86"/>
                    <a:pt x="343" y="19"/>
                  </a:cubicBezTo>
                  <a:cubicBezTo>
                    <a:pt x="343" y="10"/>
                    <a:pt x="343" y="10"/>
                    <a:pt x="334" y="0"/>
                  </a:cubicBezTo>
                  <a:lnTo>
                    <a:pt x="334" y="0"/>
                  </a:lnTo>
                  <a:cubicBezTo>
                    <a:pt x="248" y="19"/>
                    <a:pt x="248" y="19"/>
                    <a:pt x="248" y="19"/>
                  </a:cubicBezTo>
                  <a:cubicBezTo>
                    <a:pt x="200" y="67"/>
                    <a:pt x="238" y="115"/>
                    <a:pt x="238" y="172"/>
                  </a:cubicBezTo>
                  <a:cubicBezTo>
                    <a:pt x="238" y="201"/>
                    <a:pt x="238" y="267"/>
                    <a:pt x="229" y="296"/>
                  </a:cubicBezTo>
                  <a:cubicBezTo>
                    <a:pt x="210" y="324"/>
                    <a:pt x="172" y="305"/>
                    <a:pt x="162" y="286"/>
                  </a:cubicBezTo>
                  <a:cubicBezTo>
                    <a:pt x="124" y="248"/>
                    <a:pt x="76" y="220"/>
                    <a:pt x="29" y="239"/>
                  </a:cubicBezTo>
                  <a:cubicBezTo>
                    <a:pt x="0" y="248"/>
                    <a:pt x="9" y="286"/>
                    <a:pt x="19" y="305"/>
                  </a:cubicBezTo>
                  <a:cubicBezTo>
                    <a:pt x="29" y="334"/>
                    <a:pt x="38" y="353"/>
                    <a:pt x="38" y="391"/>
                  </a:cubicBezTo>
                  <a:cubicBezTo>
                    <a:pt x="47" y="448"/>
                    <a:pt x="47" y="448"/>
                    <a:pt x="47" y="448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50" name="Freeform 49"/>
            <p:cNvSpPr>
              <a:spLocks noChangeArrowheads="1"/>
            </p:cNvSpPr>
            <p:nvPr/>
          </p:nvSpPr>
          <p:spPr bwMode="auto">
            <a:xfrm>
              <a:off x="9965046" y="1330921"/>
              <a:ext cx="502457" cy="594447"/>
            </a:xfrm>
            <a:custGeom>
              <a:avLst/>
              <a:gdLst>
                <a:gd name="T0" fmla="*/ 1411 w 2022"/>
                <a:gd name="T1" fmla="*/ 2260 h 2395"/>
                <a:gd name="T2" fmla="*/ 1411 w 2022"/>
                <a:gd name="T3" fmla="*/ 2260 h 2395"/>
                <a:gd name="T4" fmla="*/ 1459 w 2022"/>
                <a:gd name="T5" fmla="*/ 2260 h 2395"/>
                <a:gd name="T6" fmla="*/ 1564 w 2022"/>
                <a:gd name="T7" fmla="*/ 2203 h 2395"/>
                <a:gd name="T8" fmla="*/ 1630 w 2022"/>
                <a:gd name="T9" fmla="*/ 2194 h 2395"/>
                <a:gd name="T10" fmla="*/ 1707 w 2022"/>
                <a:gd name="T11" fmla="*/ 2146 h 2395"/>
                <a:gd name="T12" fmla="*/ 1707 w 2022"/>
                <a:gd name="T13" fmla="*/ 2146 h 2395"/>
                <a:gd name="T14" fmla="*/ 1735 w 2022"/>
                <a:gd name="T15" fmla="*/ 2079 h 2395"/>
                <a:gd name="T16" fmla="*/ 1936 w 2022"/>
                <a:gd name="T17" fmla="*/ 1860 h 2395"/>
                <a:gd name="T18" fmla="*/ 1897 w 2022"/>
                <a:gd name="T19" fmla="*/ 1784 h 2395"/>
                <a:gd name="T20" fmla="*/ 1945 w 2022"/>
                <a:gd name="T21" fmla="*/ 1679 h 2395"/>
                <a:gd name="T22" fmla="*/ 2012 w 2022"/>
                <a:gd name="T23" fmla="*/ 1536 h 2395"/>
                <a:gd name="T24" fmla="*/ 1964 w 2022"/>
                <a:gd name="T25" fmla="*/ 1392 h 2395"/>
                <a:gd name="T26" fmla="*/ 1859 w 2022"/>
                <a:gd name="T27" fmla="*/ 1211 h 2395"/>
                <a:gd name="T28" fmla="*/ 1630 w 2022"/>
                <a:gd name="T29" fmla="*/ 1230 h 2395"/>
                <a:gd name="T30" fmla="*/ 1506 w 2022"/>
                <a:gd name="T31" fmla="*/ 1268 h 2395"/>
                <a:gd name="T32" fmla="*/ 1459 w 2022"/>
                <a:gd name="T33" fmla="*/ 1259 h 2395"/>
                <a:gd name="T34" fmla="*/ 1373 w 2022"/>
                <a:gd name="T35" fmla="*/ 1230 h 2395"/>
                <a:gd name="T36" fmla="*/ 1306 w 2022"/>
                <a:gd name="T37" fmla="*/ 1088 h 2395"/>
                <a:gd name="T38" fmla="*/ 1325 w 2022"/>
                <a:gd name="T39" fmla="*/ 944 h 2395"/>
                <a:gd name="T40" fmla="*/ 1392 w 2022"/>
                <a:gd name="T41" fmla="*/ 801 h 2395"/>
                <a:gd name="T42" fmla="*/ 1402 w 2022"/>
                <a:gd name="T43" fmla="*/ 696 h 2395"/>
                <a:gd name="T44" fmla="*/ 1363 w 2022"/>
                <a:gd name="T45" fmla="*/ 620 h 2395"/>
                <a:gd name="T46" fmla="*/ 1315 w 2022"/>
                <a:gd name="T47" fmla="*/ 572 h 2395"/>
                <a:gd name="T48" fmla="*/ 1315 w 2022"/>
                <a:gd name="T49" fmla="*/ 572 h 2395"/>
                <a:gd name="T50" fmla="*/ 1144 w 2022"/>
                <a:gd name="T51" fmla="*/ 525 h 2395"/>
                <a:gd name="T52" fmla="*/ 1048 w 2022"/>
                <a:gd name="T53" fmla="*/ 420 h 2395"/>
                <a:gd name="T54" fmla="*/ 944 w 2022"/>
                <a:gd name="T55" fmla="*/ 458 h 2395"/>
                <a:gd name="T56" fmla="*/ 867 w 2022"/>
                <a:gd name="T57" fmla="*/ 334 h 2395"/>
                <a:gd name="T58" fmla="*/ 658 w 2022"/>
                <a:gd name="T59" fmla="*/ 200 h 2395"/>
                <a:gd name="T60" fmla="*/ 429 w 2022"/>
                <a:gd name="T61" fmla="*/ 96 h 2395"/>
                <a:gd name="T62" fmla="*/ 305 w 2022"/>
                <a:gd name="T63" fmla="*/ 172 h 2395"/>
                <a:gd name="T64" fmla="*/ 247 w 2022"/>
                <a:gd name="T65" fmla="*/ 258 h 2395"/>
                <a:gd name="T66" fmla="*/ 267 w 2022"/>
                <a:gd name="T67" fmla="*/ 439 h 2395"/>
                <a:gd name="T68" fmla="*/ 267 w 2022"/>
                <a:gd name="T69" fmla="*/ 439 h 2395"/>
                <a:gd name="T70" fmla="*/ 238 w 2022"/>
                <a:gd name="T71" fmla="*/ 487 h 2395"/>
                <a:gd name="T72" fmla="*/ 228 w 2022"/>
                <a:gd name="T73" fmla="*/ 572 h 2395"/>
                <a:gd name="T74" fmla="*/ 267 w 2022"/>
                <a:gd name="T75" fmla="*/ 649 h 2395"/>
                <a:gd name="T76" fmla="*/ 267 w 2022"/>
                <a:gd name="T77" fmla="*/ 773 h 2395"/>
                <a:gd name="T78" fmla="*/ 276 w 2022"/>
                <a:gd name="T79" fmla="*/ 887 h 2395"/>
                <a:gd name="T80" fmla="*/ 181 w 2022"/>
                <a:gd name="T81" fmla="*/ 944 h 2395"/>
                <a:gd name="T82" fmla="*/ 76 w 2022"/>
                <a:gd name="T83" fmla="*/ 1068 h 2395"/>
                <a:gd name="T84" fmla="*/ 57 w 2022"/>
                <a:gd name="T85" fmla="*/ 1316 h 2395"/>
                <a:gd name="T86" fmla="*/ 57 w 2022"/>
                <a:gd name="T87" fmla="*/ 1478 h 2395"/>
                <a:gd name="T88" fmla="*/ 190 w 2022"/>
                <a:gd name="T89" fmla="*/ 1536 h 2395"/>
                <a:gd name="T90" fmla="*/ 286 w 2022"/>
                <a:gd name="T91" fmla="*/ 1593 h 2395"/>
                <a:gd name="T92" fmla="*/ 429 w 2022"/>
                <a:gd name="T93" fmla="*/ 1583 h 2395"/>
                <a:gd name="T94" fmla="*/ 572 w 2022"/>
                <a:gd name="T95" fmla="*/ 1679 h 2395"/>
                <a:gd name="T96" fmla="*/ 648 w 2022"/>
                <a:gd name="T97" fmla="*/ 1707 h 2395"/>
                <a:gd name="T98" fmla="*/ 658 w 2022"/>
                <a:gd name="T99" fmla="*/ 1745 h 2395"/>
                <a:gd name="T100" fmla="*/ 705 w 2022"/>
                <a:gd name="T101" fmla="*/ 1784 h 2395"/>
                <a:gd name="T102" fmla="*/ 724 w 2022"/>
                <a:gd name="T103" fmla="*/ 1860 h 2395"/>
                <a:gd name="T104" fmla="*/ 734 w 2022"/>
                <a:gd name="T105" fmla="*/ 1898 h 2395"/>
                <a:gd name="T106" fmla="*/ 734 w 2022"/>
                <a:gd name="T107" fmla="*/ 1898 h 2395"/>
                <a:gd name="T108" fmla="*/ 839 w 2022"/>
                <a:gd name="T109" fmla="*/ 1965 h 2395"/>
                <a:gd name="T110" fmla="*/ 896 w 2022"/>
                <a:gd name="T111" fmla="*/ 2031 h 2395"/>
                <a:gd name="T112" fmla="*/ 925 w 2022"/>
                <a:gd name="T113" fmla="*/ 2108 h 2395"/>
                <a:gd name="T114" fmla="*/ 1039 w 2022"/>
                <a:gd name="T115" fmla="*/ 2222 h 2395"/>
                <a:gd name="T116" fmla="*/ 1220 w 2022"/>
                <a:gd name="T117" fmla="*/ 2327 h 2395"/>
                <a:gd name="T118" fmla="*/ 1315 w 2022"/>
                <a:gd name="T119" fmla="*/ 2241 h 2395"/>
                <a:gd name="T120" fmla="*/ 1411 w 2022"/>
                <a:gd name="T121" fmla="*/ 2260 h 2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22" h="2395">
                  <a:moveTo>
                    <a:pt x="1411" y="2260"/>
                  </a:moveTo>
                  <a:lnTo>
                    <a:pt x="1411" y="2260"/>
                  </a:lnTo>
                  <a:cubicBezTo>
                    <a:pt x="1430" y="2260"/>
                    <a:pt x="1440" y="2270"/>
                    <a:pt x="1459" y="2260"/>
                  </a:cubicBezTo>
                  <a:cubicBezTo>
                    <a:pt x="1497" y="2232"/>
                    <a:pt x="1516" y="2184"/>
                    <a:pt x="1564" y="2203"/>
                  </a:cubicBezTo>
                  <a:cubicBezTo>
                    <a:pt x="1602" y="2213"/>
                    <a:pt x="1611" y="2203"/>
                    <a:pt x="1630" y="2194"/>
                  </a:cubicBezTo>
                  <a:cubicBezTo>
                    <a:pt x="1659" y="2175"/>
                    <a:pt x="1678" y="2156"/>
                    <a:pt x="1707" y="2146"/>
                  </a:cubicBezTo>
                  <a:lnTo>
                    <a:pt x="1707" y="2146"/>
                  </a:lnTo>
                  <a:cubicBezTo>
                    <a:pt x="1735" y="2079"/>
                    <a:pt x="1735" y="2079"/>
                    <a:pt x="1735" y="2079"/>
                  </a:cubicBezTo>
                  <a:cubicBezTo>
                    <a:pt x="1783" y="2003"/>
                    <a:pt x="1964" y="1965"/>
                    <a:pt x="1936" y="1860"/>
                  </a:cubicBezTo>
                  <a:cubicBezTo>
                    <a:pt x="1926" y="1841"/>
                    <a:pt x="1897" y="1803"/>
                    <a:pt x="1897" y="1784"/>
                  </a:cubicBezTo>
                  <a:cubicBezTo>
                    <a:pt x="1907" y="1736"/>
                    <a:pt x="1983" y="1745"/>
                    <a:pt x="1945" y="1679"/>
                  </a:cubicBezTo>
                  <a:cubicBezTo>
                    <a:pt x="1954" y="1631"/>
                    <a:pt x="2012" y="1574"/>
                    <a:pt x="2012" y="1536"/>
                  </a:cubicBezTo>
                  <a:cubicBezTo>
                    <a:pt x="2002" y="1488"/>
                    <a:pt x="1974" y="1440"/>
                    <a:pt x="1964" y="1392"/>
                  </a:cubicBezTo>
                  <a:cubicBezTo>
                    <a:pt x="1954" y="1278"/>
                    <a:pt x="2021" y="1164"/>
                    <a:pt x="1859" y="1211"/>
                  </a:cubicBezTo>
                  <a:cubicBezTo>
                    <a:pt x="1783" y="1240"/>
                    <a:pt x="1716" y="1211"/>
                    <a:pt x="1630" y="1230"/>
                  </a:cubicBezTo>
                  <a:cubicBezTo>
                    <a:pt x="1602" y="1240"/>
                    <a:pt x="1535" y="1278"/>
                    <a:pt x="1506" y="1268"/>
                  </a:cubicBezTo>
                  <a:cubicBezTo>
                    <a:pt x="1487" y="1268"/>
                    <a:pt x="1478" y="1259"/>
                    <a:pt x="1459" y="1259"/>
                  </a:cubicBezTo>
                  <a:cubicBezTo>
                    <a:pt x="1411" y="1268"/>
                    <a:pt x="1392" y="1345"/>
                    <a:pt x="1373" y="1230"/>
                  </a:cubicBezTo>
                  <a:cubicBezTo>
                    <a:pt x="1354" y="1183"/>
                    <a:pt x="1306" y="1135"/>
                    <a:pt x="1306" y="1088"/>
                  </a:cubicBezTo>
                  <a:cubicBezTo>
                    <a:pt x="1306" y="1021"/>
                    <a:pt x="1354" y="1021"/>
                    <a:pt x="1325" y="944"/>
                  </a:cubicBezTo>
                  <a:cubicBezTo>
                    <a:pt x="1344" y="878"/>
                    <a:pt x="1315" y="820"/>
                    <a:pt x="1392" y="801"/>
                  </a:cubicBezTo>
                  <a:cubicBezTo>
                    <a:pt x="1449" y="782"/>
                    <a:pt x="1420" y="734"/>
                    <a:pt x="1402" y="696"/>
                  </a:cubicBezTo>
                  <a:cubicBezTo>
                    <a:pt x="1392" y="658"/>
                    <a:pt x="1402" y="639"/>
                    <a:pt x="1363" y="620"/>
                  </a:cubicBezTo>
                  <a:cubicBezTo>
                    <a:pt x="1344" y="601"/>
                    <a:pt x="1335" y="591"/>
                    <a:pt x="1315" y="572"/>
                  </a:cubicBezTo>
                  <a:lnTo>
                    <a:pt x="1315" y="572"/>
                  </a:lnTo>
                  <a:cubicBezTo>
                    <a:pt x="1230" y="611"/>
                    <a:pt x="1192" y="572"/>
                    <a:pt x="1144" y="525"/>
                  </a:cubicBezTo>
                  <a:cubicBezTo>
                    <a:pt x="1087" y="467"/>
                    <a:pt x="1144" y="420"/>
                    <a:pt x="1048" y="420"/>
                  </a:cubicBezTo>
                  <a:cubicBezTo>
                    <a:pt x="991" y="429"/>
                    <a:pt x="991" y="448"/>
                    <a:pt x="944" y="458"/>
                  </a:cubicBezTo>
                  <a:cubicBezTo>
                    <a:pt x="915" y="467"/>
                    <a:pt x="925" y="353"/>
                    <a:pt x="867" y="334"/>
                  </a:cubicBezTo>
                  <a:cubicBezTo>
                    <a:pt x="781" y="296"/>
                    <a:pt x="715" y="296"/>
                    <a:pt x="658" y="200"/>
                  </a:cubicBezTo>
                  <a:cubicBezTo>
                    <a:pt x="619" y="153"/>
                    <a:pt x="486" y="0"/>
                    <a:pt x="429" y="96"/>
                  </a:cubicBezTo>
                  <a:cubicBezTo>
                    <a:pt x="400" y="134"/>
                    <a:pt x="381" y="220"/>
                    <a:pt x="305" y="172"/>
                  </a:cubicBezTo>
                  <a:cubicBezTo>
                    <a:pt x="228" y="124"/>
                    <a:pt x="209" y="200"/>
                    <a:pt x="247" y="258"/>
                  </a:cubicBezTo>
                  <a:cubicBezTo>
                    <a:pt x="267" y="286"/>
                    <a:pt x="305" y="420"/>
                    <a:pt x="267" y="439"/>
                  </a:cubicBezTo>
                  <a:lnTo>
                    <a:pt x="267" y="439"/>
                  </a:lnTo>
                  <a:cubicBezTo>
                    <a:pt x="267" y="458"/>
                    <a:pt x="247" y="477"/>
                    <a:pt x="238" y="487"/>
                  </a:cubicBezTo>
                  <a:cubicBezTo>
                    <a:pt x="228" y="506"/>
                    <a:pt x="228" y="563"/>
                    <a:pt x="228" y="572"/>
                  </a:cubicBezTo>
                  <a:cubicBezTo>
                    <a:pt x="228" y="611"/>
                    <a:pt x="247" y="620"/>
                    <a:pt x="267" y="649"/>
                  </a:cubicBezTo>
                  <a:cubicBezTo>
                    <a:pt x="286" y="677"/>
                    <a:pt x="267" y="734"/>
                    <a:pt x="267" y="773"/>
                  </a:cubicBezTo>
                  <a:cubicBezTo>
                    <a:pt x="267" y="811"/>
                    <a:pt x="276" y="849"/>
                    <a:pt x="276" y="887"/>
                  </a:cubicBezTo>
                  <a:cubicBezTo>
                    <a:pt x="267" y="935"/>
                    <a:pt x="190" y="897"/>
                    <a:pt x="181" y="944"/>
                  </a:cubicBezTo>
                  <a:cubicBezTo>
                    <a:pt x="162" y="992"/>
                    <a:pt x="105" y="1021"/>
                    <a:pt x="76" y="1068"/>
                  </a:cubicBezTo>
                  <a:cubicBezTo>
                    <a:pt x="57" y="1116"/>
                    <a:pt x="66" y="1250"/>
                    <a:pt x="57" y="1316"/>
                  </a:cubicBezTo>
                  <a:cubicBezTo>
                    <a:pt x="38" y="1383"/>
                    <a:pt x="0" y="1412"/>
                    <a:pt x="57" y="1478"/>
                  </a:cubicBezTo>
                  <a:cubicBezTo>
                    <a:pt x="95" y="1517"/>
                    <a:pt x="152" y="1497"/>
                    <a:pt x="190" y="1536"/>
                  </a:cubicBezTo>
                  <a:cubicBezTo>
                    <a:pt x="219" y="1574"/>
                    <a:pt x="247" y="1583"/>
                    <a:pt x="286" y="1593"/>
                  </a:cubicBezTo>
                  <a:cubicBezTo>
                    <a:pt x="324" y="1622"/>
                    <a:pt x="400" y="1536"/>
                    <a:pt x="429" y="1583"/>
                  </a:cubicBezTo>
                  <a:cubicBezTo>
                    <a:pt x="476" y="1650"/>
                    <a:pt x="505" y="1650"/>
                    <a:pt x="572" y="1679"/>
                  </a:cubicBezTo>
                  <a:cubicBezTo>
                    <a:pt x="600" y="1679"/>
                    <a:pt x="639" y="1679"/>
                    <a:pt x="648" y="1707"/>
                  </a:cubicBezTo>
                  <a:cubicBezTo>
                    <a:pt x="648" y="1717"/>
                    <a:pt x="648" y="1736"/>
                    <a:pt x="658" y="1745"/>
                  </a:cubicBezTo>
                  <a:cubicBezTo>
                    <a:pt x="667" y="1755"/>
                    <a:pt x="705" y="1755"/>
                    <a:pt x="705" y="1784"/>
                  </a:cubicBezTo>
                  <a:cubicBezTo>
                    <a:pt x="705" y="1803"/>
                    <a:pt x="715" y="1841"/>
                    <a:pt x="724" y="1860"/>
                  </a:cubicBezTo>
                  <a:cubicBezTo>
                    <a:pt x="734" y="1898"/>
                    <a:pt x="734" y="1898"/>
                    <a:pt x="734" y="1898"/>
                  </a:cubicBezTo>
                  <a:lnTo>
                    <a:pt x="734" y="1898"/>
                  </a:lnTo>
                  <a:cubicBezTo>
                    <a:pt x="763" y="1917"/>
                    <a:pt x="829" y="1927"/>
                    <a:pt x="839" y="1965"/>
                  </a:cubicBezTo>
                  <a:cubicBezTo>
                    <a:pt x="848" y="2003"/>
                    <a:pt x="867" y="2003"/>
                    <a:pt x="896" y="2031"/>
                  </a:cubicBezTo>
                  <a:cubicBezTo>
                    <a:pt x="915" y="2060"/>
                    <a:pt x="906" y="2079"/>
                    <a:pt x="925" y="2108"/>
                  </a:cubicBezTo>
                  <a:cubicBezTo>
                    <a:pt x="953" y="2156"/>
                    <a:pt x="982" y="2194"/>
                    <a:pt x="1039" y="2222"/>
                  </a:cubicBezTo>
                  <a:cubicBezTo>
                    <a:pt x="1096" y="2260"/>
                    <a:pt x="1144" y="2394"/>
                    <a:pt x="1220" y="2327"/>
                  </a:cubicBezTo>
                  <a:cubicBezTo>
                    <a:pt x="1258" y="2298"/>
                    <a:pt x="1258" y="2251"/>
                    <a:pt x="1315" y="2241"/>
                  </a:cubicBezTo>
                  <a:cubicBezTo>
                    <a:pt x="1344" y="2241"/>
                    <a:pt x="1392" y="2241"/>
                    <a:pt x="1411" y="2260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51" name="Freeform 50"/>
            <p:cNvSpPr>
              <a:spLocks noChangeArrowheads="1"/>
            </p:cNvSpPr>
            <p:nvPr/>
          </p:nvSpPr>
          <p:spPr bwMode="auto">
            <a:xfrm>
              <a:off x="10315341" y="1864062"/>
              <a:ext cx="380947" cy="313098"/>
            </a:xfrm>
            <a:custGeom>
              <a:avLst/>
              <a:gdLst>
                <a:gd name="T0" fmla="*/ 296 w 1536"/>
                <a:gd name="T1" fmla="*/ 0 h 1260"/>
                <a:gd name="T2" fmla="*/ 296 w 1536"/>
                <a:gd name="T3" fmla="*/ 0 h 1260"/>
                <a:gd name="T4" fmla="*/ 343 w 1536"/>
                <a:gd name="T5" fmla="*/ 95 h 1260"/>
                <a:gd name="T6" fmla="*/ 381 w 1536"/>
                <a:gd name="T7" fmla="*/ 95 h 1260"/>
                <a:gd name="T8" fmla="*/ 448 w 1536"/>
                <a:gd name="T9" fmla="*/ 105 h 1260"/>
                <a:gd name="T10" fmla="*/ 486 w 1536"/>
                <a:gd name="T11" fmla="*/ 67 h 1260"/>
                <a:gd name="T12" fmla="*/ 525 w 1536"/>
                <a:gd name="T13" fmla="*/ 57 h 1260"/>
                <a:gd name="T14" fmla="*/ 601 w 1536"/>
                <a:gd name="T15" fmla="*/ 38 h 1260"/>
                <a:gd name="T16" fmla="*/ 744 w 1536"/>
                <a:gd name="T17" fmla="*/ 76 h 1260"/>
                <a:gd name="T18" fmla="*/ 896 w 1536"/>
                <a:gd name="T19" fmla="*/ 57 h 1260"/>
                <a:gd name="T20" fmla="*/ 954 w 1536"/>
                <a:gd name="T21" fmla="*/ 124 h 1260"/>
                <a:gd name="T22" fmla="*/ 1011 w 1536"/>
                <a:gd name="T23" fmla="*/ 181 h 1260"/>
                <a:gd name="T24" fmla="*/ 1125 w 1536"/>
                <a:gd name="T25" fmla="*/ 152 h 1260"/>
                <a:gd name="T26" fmla="*/ 1125 w 1536"/>
                <a:gd name="T27" fmla="*/ 152 h 1260"/>
                <a:gd name="T28" fmla="*/ 1154 w 1536"/>
                <a:gd name="T29" fmla="*/ 286 h 1260"/>
                <a:gd name="T30" fmla="*/ 1144 w 1536"/>
                <a:gd name="T31" fmla="*/ 496 h 1260"/>
                <a:gd name="T32" fmla="*/ 1259 w 1536"/>
                <a:gd name="T33" fmla="*/ 763 h 1260"/>
                <a:gd name="T34" fmla="*/ 1411 w 1536"/>
                <a:gd name="T35" fmla="*/ 973 h 1260"/>
                <a:gd name="T36" fmla="*/ 1535 w 1536"/>
                <a:gd name="T37" fmla="*/ 1078 h 1260"/>
                <a:gd name="T38" fmla="*/ 1535 w 1536"/>
                <a:gd name="T39" fmla="*/ 1078 h 1260"/>
                <a:gd name="T40" fmla="*/ 1411 w 1536"/>
                <a:gd name="T41" fmla="*/ 1163 h 1260"/>
                <a:gd name="T42" fmla="*/ 1287 w 1536"/>
                <a:gd name="T43" fmla="*/ 1259 h 1260"/>
                <a:gd name="T44" fmla="*/ 1192 w 1536"/>
                <a:gd name="T45" fmla="*/ 1259 h 1260"/>
                <a:gd name="T46" fmla="*/ 1192 w 1536"/>
                <a:gd name="T47" fmla="*/ 1259 h 1260"/>
                <a:gd name="T48" fmla="*/ 1106 w 1536"/>
                <a:gd name="T49" fmla="*/ 1230 h 1260"/>
                <a:gd name="T50" fmla="*/ 963 w 1536"/>
                <a:gd name="T51" fmla="*/ 1192 h 1260"/>
                <a:gd name="T52" fmla="*/ 849 w 1536"/>
                <a:gd name="T53" fmla="*/ 1125 h 1260"/>
                <a:gd name="T54" fmla="*/ 801 w 1536"/>
                <a:gd name="T55" fmla="*/ 1040 h 1260"/>
                <a:gd name="T56" fmla="*/ 667 w 1536"/>
                <a:gd name="T57" fmla="*/ 992 h 1260"/>
                <a:gd name="T58" fmla="*/ 458 w 1536"/>
                <a:gd name="T59" fmla="*/ 1020 h 1260"/>
                <a:gd name="T60" fmla="*/ 458 w 1536"/>
                <a:gd name="T61" fmla="*/ 1020 h 1260"/>
                <a:gd name="T62" fmla="*/ 420 w 1536"/>
                <a:gd name="T63" fmla="*/ 935 h 1260"/>
                <a:gd name="T64" fmla="*/ 400 w 1536"/>
                <a:gd name="T65" fmla="*/ 849 h 1260"/>
                <a:gd name="T66" fmla="*/ 324 w 1536"/>
                <a:gd name="T67" fmla="*/ 801 h 1260"/>
                <a:gd name="T68" fmla="*/ 324 w 1536"/>
                <a:gd name="T69" fmla="*/ 801 h 1260"/>
                <a:gd name="T70" fmla="*/ 258 w 1536"/>
                <a:gd name="T71" fmla="*/ 648 h 1260"/>
                <a:gd name="T72" fmla="*/ 219 w 1536"/>
                <a:gd name="T73" fmla="*/ 572 h 1260"/>
                <a:gd name="T74" fmla="*/ 181 w 1536"/>
                <a:gd name="T75" fmla="*/ 381 h 1260"/>
                <a:gd name="T76" fmla="*/ 95 w 1536"/>
                <a:gd name="T77" fmla="*/ 257 h 1260"/>
                <a:gd name="T78" fmla="*/ 0 w 1536"/>
                <a:gd name="T79" fmla="*/ 114 h 1260"/>
                <a:gd name="T80" fmla="*/ 0 w 1536"/>
                <a:gd name="T81" fmla="*/ 114 h 1260"/>
                <a:gd name="T82" fmla="*/ 48 w 1536"/>
                <a:gd name="T83" fmla="*/ 114 h 1260"/>
                <a:gd name="T84" fmla="*/ 153 w 1536"/>
                <a:gd name="T85" fmla="*/ 57 h 1260"/>
                <a:gd name="T86" fmla="*/ 219 w 1536"/>
                <a:gd name="T87" fmla="*/ 48 h 1260"/>
                <a:gd name="T88" fmla="*/ 296 w 1536"/>
                <a:gd name="T89" fmla="*/ 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36" h="1260">
                  <a:moveTo>
                    <a:pt x="296" y="0"/>
                  </a:moveTo>
                  <a:lnTo>
                    <a:pt x="296" y="0"/>
                  </a:lnTo>
                  <a:cubicBezTo>
                    <a:pt x="305" y="29"/>
                    <a:pt x="324" y="76"/>
                    <a:pt x="343" y="95"/>
                  </a:cubicBezTo>
                  <a:cubicBezTo>
                    <a:pt x="353" y="95"/>
                    <a:pt x="372" y="95"/>
                    <a:pt x="381" y="95"/>
                  </a:cubicBezTo>
                  <a:cubicBezTo>
                    <a:pt x="400" y="95"/>
                    <a:pt x="420" y="114"/>
                    <a:pt x="448" y="105"/>
                  </a:cubicBezTo>
                  <a:cubicBezTo>
                    <a:pt x="467" y="105"/>
                    <a:pt x="467" y="76"/>
                    <a:pt x="486" y="67"/>
                  </a:cubicBezTo>
                  <a:cubicBezTo>
                    <a:pt x="505" y="48"/>
                    <a:pt x="505" y="57"/>
                    <a:pt x="525" y="57"/>
                  </a:cubicBezTo>
                  <a:cubicBezTo>
                    <a:pt x="543" y="57"/>
                    <a:pt x="563" y="10"/>
                    <a:pt x="601" y="38"/>
                  </a:cubicBezTo>
                  <a:cubicBezTo>
                    <a:pt x="658" y="86"/>
                    <a:pt x="658" y="95"/>
                    <a:pt x="744" y="76"/>
                  </a:cubicBezTo>
                  <a:cubicBezTo>
                    <a:pt x="792" y="67"/>
                    <a:pt x="849" y="38"/>
                    <a:pt x="896" y="57"/>
                  </a:cubicBezTo>
                  <a:cubicBezTo>
                    <a:pt x="934" y="67"/>
                    <a:pt x="944" y="86"/>
                    <a:pt x="954" y="124"/>
                  </a:cubicBezTo>
                  <a:cubicBezTo>
                    <a:pt x="954" y="143"/>
                    <a:pt x="982" y="181"/>
                    <a:pt x="1011" y="181"/>
                  </a:cubicBezTo>
                  <a:cubicBezTo>
                    <a:pt x="1039" y="181"/>
                    <a:pt x="1097" y="134"/>
                    <a:pt x="1125" y="152"/>
                  </a:cubicBezTo>
                  <a:lnTo>
                    <a:pt x="1125" y="152"/>
                  </a:lnTo>
                  <a:cubicBezTo>
                    <a:pt x="1125" y="191"/>
                    <a:pt x="1154" y="239"/>
                    <a:pt x="1154" y="286"/>
                  </a:cubicBezTo>
                  <a:cubicBezTo>
                    <a:pt x="1163" y="343"/>
                    <a:pt x="1154" y="429"/>
                    <a:pt x="1144" y="496"/>
                  </a:cubicBezTo>
                  <a:cubicBezTo>
                    <a:pt x="1116" y="639"/>
                    <a:pt x="1173" y="668"/>
                    <a:pt x="1259" y="763"/>
                  </a:cubicBezTo>
                  <a:cubicBezTo>
                    <a:pt x="1326" y="830"/>
                    <a:pt x="1335" y="925"/>
                    <a:pt x="1411" y="973"/>
                  </a:cubicBezTo>
                  <a:cubicBezTo>
                    <a:pt x="1459" y="1001"/>
                    <a:pt x="1497" y="1040"/>
                    <a:pt x="1535" y="1078"/>
                  </a:cubicBezTo>
                  <a:lnTo>
                    <a:pt x="1535" y="1078"/>
                  </a:lnTo>
                  <a:cubicBezTo>
                    <a:pt x="1497" y="1106"/>
                    <a:pt x="1450" y="1144"/>
                    <a:pt x="1411" y="1163"/>
                  </a:cubicBezTo>
                  <a:cubicBezTo>
                    <a:pt x="1373" y="1202"/>
                    <a:pt x="1335" y="1249"/>
                    <a:pt x="1287" y="1259"/>
                  </a:cubicBezTo>
                  <a:cubicBezTo>
                    <a:pt x="1259" y="1259"/>
                    <a:pt x="1221" y="1259"/>
                    <a:pt x="1192" y="1259"/>
                  </a:cubicBezTo>
                  <a:lnTo>
                    <a:pt x="1192" y="1259"/>
                  </a:lnTo>
                  <a:cubicBezTo>
                    <a:pt x="1106" y="1230"/>
                    <a:pt x="1106" y="1230"/>
                    <a:pt x="1106" y="1230"/>
                  </a:cubicBezTo>
                  <a:cubicBezTo>
                    <a:pt x="1059" y="1230"/>
                    <a:pt x="1020" y="1154"/>
                    <a:pt x="963" y="1192"/>
                  </a:cubicBezTo>
                  <a:cubicBezTo>
                    <a:pt x="896" y="1240"/>
                    <a:pt x="877" y="1173"/>
                    <a:pt x="849" y="1125"/>
                  </a:cubicBezTo>
                  <a:cubicBezTo>
                    <a:pt x="839" y="1106"/>
                    <a:pt x="820" y="1049"/>
                    <a:pt x="801" y="1040"/>
                  </a:cubicBezTo>
                  <a:cubicBezTo>
                    <a:pt x="772" y="1020"/>
                    <a:pt x="706" y="1001"/>
                    <a:pt x="667" y="992"/>
                  </a:cubicBezTo>
                  <a:cubicBezTo>
                    <a:pt x="582" y="973"/>
                    <a:pt x="534" y="982"/>
                    <a:pt x="458" y="1020"/>
                  </a:cubicBezTo>
                  <a:lnTo>
                    <a:pt x="458" y="1020"/>
                  </a:lnTo>
                  <a:cubicBezTo>
                    <a:pt x="448" y="992"/>
                    <a:pt x="429" y="963"/>
                    <a:pt x="420" y="935"/>
                  </a:cubicBezTo>
                  <a:cubicBezTo>
                    <a:pt x="410" y="896"/>
                    <a:pt x="410" y="877"/>
                    <a:pt x="400" y="849"/>
                  </a:cubicBezTo>
                  <a:cubicBezTo>
                    <a:pt x="381" y="820"/>
                    <a:pt x="343" y="811"/>
                    <a:pt x="324" y="801"/>
                  </a:cubicBezTo>
                  <a:lnTo>
                    <a:pt x="324" y="801"/>
                  </a:lnTo>
                  <a:cubicBezTo>
                    <a:pt x="315" y="773"/>
                    <a:pt x="258" y="677"/>
                    <a:pt x="258" y="648"/>
                  </a:cubicBezTo>
                  <a:cubicBezTo>
                    <a:pt x="258" y="620"/>
                    <a:pt x="238" y="591"/>
                    <a:pt x="219" y="572"/>
                  </a:cubicBezTo>
                  <a:cubicBezTo>
                    <a:pt x="181" y="515"/>
                    <a:pt x="162" y="458"/>
                    <a:pt x="181" y="381"/>
                  </a:cubicBezTo>
                  <a:cubicBezTo>
                    <a:pt x="162" y="324"/>
                    <a:pt x="133" y="296"/>
                    <a:pt x="95" y="257"/>
                  </a:cubicBezTo>
                  <a:cubicBezTo>
                    <a:pt x="57" y="229"/>
                    <a:pt x="9" y="162"/>
                    <a:pt x="0" y="114"/>
                  </a:cubicBezTo>
                  <a:lnTo>
                    <a:pt x="0" y="114"/>
                  </a:lnTo>
                  <a:cubicBezTo>
                    <a:pt x="19" y="114"/>
                    <a:pt x="29" y="124"/>
                    <a:pt x="48" y="114"/>
                  </a:cubicBezTo>
                  <a:cubicBezTo>
                    <a:pt x="86" y="86"/>
                    <a:pt x="105" y="38"/>
                    <a:pt x="153" y="57"/>
                  </a:cubicBezTo>
                  <a:cubicBezTo>
                    <a:pt x="191" y="67"/>
                    <a:pt x="200" y="57"/>
                    <a:pt x="219" y="48"/>
                  </a:cubicBezTo>
                  <a:cubicBezTo>
                    <a:pt x="248" y="29"/>
                    <a:pt x="267" y="10"/>
                    <a:pt x="296" y="0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52" name="Freeform 51"/>
            <p:cNvSpPr>
              <a:spLocks noChangeArrowheads="1"/>
            </p:cNvSpPr>
            <p:nvPr/>
          </p:nvSpPr>
          <p:spPr bwMode="auto">
            <a:xfrm>
              <a:off x="8952472" y="1281658"/>
              <a:ext cx="551716" cy="646995"/>
            </a:xfrm>
            <a:custGeom>
              <a:avLst/>
              <a:gdLst>
                <a:gd name="T0" fmla="*/ 2088 w 2222"/>
                <a:gd name="T1" fmla="*/ 1001 h 2604"/>
                <a:gd name="T2" fmla="*/ 2049 w 2222"/>
                <a:gd name="T3" fmla="*/ 725 h 2604"/>
                <a:gd name="T4" fmla="*/ 2040 w 2222"/>
                <a:gd name="T5" fmla="*/ 353 h 2604"/>
                <a:gd name="T6" fmla="*/ 2107 w 2222"/>
                <a:gd name="T7" fmla="*/ 315 h 2604"/>
                <a:gd name="T8" fmla="*/ 2068 w 2222"/>
                <a:gd name="T9" fmla="*/ 191 h 2604"/>
                <a:gd name="T10" fmla="*/ 2135 w 2222"/>
                <a:gd name="T11" fmla="*/ 95 h 2604"/>
                <a:gd name="T12" fmla="*/ 2154 w 2222"/>
                <a:gd name="T13" fmla="*/ 0 h 2604"/>
                <a:gd name="T14" fmla="*/ 1973 w 2222"/>
                <a:gd name="T15" fmla="*/ 143 h 2604"/>
                <a:gd name="T16" fmla="*/ 1706 w 2222"/>
                <a:gd name="T17" fmla="*/ 296 h 2604"/>
                <a:gd name="T18" fmla="*/ 1363 w 2222"/>
                <a:gd name="T19" fmla="*/ 563 h 2604"/>
                <a:gd name="T20" fmla="*/ 1239 w 2222"/>
                <a:gd name="T21" fmla="*/ 648 h 2604"/>
                <a:gd name="T22" fmla="*/ 1239 w 2222"/>
                <a:gd name="T23" fmla="*/ 763 h 2604"/>
                <a:gd name="T24" fmla="*/ 1125 w 2222"/>
                <a:gd name="T25" fmla="*/ 849 h 2604"/>
                <a:gd name="T26" fmla="*/ 992 w 2222"/>
                <a:gd name="T27" fmla="*/ 887 h 2604"/>
                <a:gd name="T28" fmla="*/ 830 w 2222"/>
                <a:gd name="T29" fmla="*/ 1001 h 2604"/>
                <a:gd name="T30" fmla="*/ 563 w 2222"/>
                <a:gd name="T31" fmla="*/ 1278 h 2604"/>
                <a:gd name="T32" fmla="*/ 238 w 2222"/>
                <a:gd name="T33" fmla="*/ 1135 h 2604"/>
                <a:gd name="T34" fmla="*/ 191 w 2222"/>
                <a:gd name="T35" fmla="*/ 1163 h 2604"/>
                <a:gd name="T36" fmla="*/ 67 w 2222"/>
                <a:gd name="T37" fmla="*/ 1230 h 2604"/>
                <a:gd name="T38" fmla="*/ 114 w 2222"/>
                <a:gd name="T39" fmla="*/ 1335 h 2604"/>
                <a:gd name="T40" fmla="*/ 267 w 2222"/>
                <a:gd name="T41" fmla="*/ 1555 h 2604"/>
                <a:gd name="T42" fmla="*/ 420 w 2222"/>
                <a:gd name="T43" fmla="*/ 1669 h 2604"/>
                <a:gd name="T44" fmla="*/ 391 w 2222"/>
                <a:gd name="T45" fmla="*/ 1955 h 2604"/>
                <a:gd name="T46" fmla="*/ 382 w 2222"/>
                <a:gd name="T47" fmla="*/ 2336 h 2604"/>
                <a:gd name="T48" fmla="*/ 467 w 2222"/>
                <a:gd name="T49" fmla="*/ 2327 h 2604"/>
                <a:gd name="T50" fmla="*/ 505 w 2222"/>
                <a:gd name="T51" fmla="*/ 2108 h 2604"/>
                <a:gd name="T52" fmla="*/ 658 w 2222"/>
                <a:gd name="T53" fmla="*/ 2012 h 2604"/>
                <a:gd name="T54" fmla="*/ 906 w 2222"/>
                <a:gd name="T55" fmla="*/ 1869 h 2604"/>
                <a:gd name="T56" fmla="*/ 1210 w 2222"/>
                <a:gd name="T57" fmla="*/ 2165 h 2604"/>
                <a:gd name="T58" fmla="*/ 1449 w 2222"/>
                <a:gd name="T59" fmla="*/ 2270 h 2604"/>
                <a:gd name="T60" fmla="*/ 1477 w 2222"/>
                <a:gd name="T61" fmla="*/ 2489 h 2604"/>
                <a:gd name="T62" fmla="*/ 1630 w 2222"/>
                <a:gd name="T63" fmla="*/ 2585 h 2604"/>
                <a:gd name="T64" fmla="*/ 1716 w 2222"/>
                <a:gd name="T65" fmla="*/ 2537 h 2604"/>
                <a:gd name="T66" fmla="*/ 1887 w 2222"/>
                <a:gd name="T67" fmla="*/ 2470 h 2604"/>
                <a:gd name="T68" fmla="*/ 2078 w 2222"/>
                <a:gd name="T69" fmla="*/ 2365 h 2604"/>
                <a:gd name="T70" fmla="*/ 2049 w 2222"/>
                <a:gd name="T71" fmla="*/ 2231 h 2604"/>
                <a:gd name="T72" fmla="*/ 2211 w 2222"/>
                <a:gd name="T73" fmla="*/ 2136 h 2604"/>
                <a:gd name="T74" fmla="*/ 2116 w 2222"/>
                <a:gd name="T75" fmla="*/ 1936 h 2604"/>
                <a:gd name="T76" fmla="*/ 2040 w 2222"/>
                <a:gd name="T77" fmla="*/ 1717 h 2604"/>
                <a:gd name="T78" fmla="*/ 1983 w 2222"/>
                <a:gd name="T79" fmla="*/ 1497 h 2604"/>
                <a:gd name="T80" fmla="*/ 2002 w 2222"/>
                <a:gd name="T81" fmla="*/ 1354 h 2604"/>
                <a:gd name="T82" fmla="*/ 2164 w 2222"/>
                <a:gd name="T83" fmla="*/ 1135 h 2604"/>
                <a:gd name="T84" fmla="*/ 2088 w 2222"/>
                <a:gd name="T85" fmla="*/ 1001 h 2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22" h="2604">
                  <a:moveTo>
                    <a:pt x="2088" y="1001"/>
                  </a:moveTo>
                  <a:lnTo>
                    <a:pt x="2088" y="1001"/>
                  </a:lnTo>
                  <a:cubicBezTo>
                    <a:pt x="2040" y="954"/>
                    <a:pt x="2011" y="934"/>
                    <a:pt x="2002" y="858"/>
                  </a:cubicBezTo>
                  <a:cubicBezTo>
                    <a:pt x="1983" y="782"/>
                    <a:pt x="2021" y="772"/>
                    <a:pt x="2049" y="725"/>
                  </a:cubicBezTo>
                  <a:cubicBezTo>
                    <a:pt x="2088" y="658"/>
                    <a:pt x="2049" y="610"/>
                    <a:pt x="2059" y="553"/>
                  </a:cubicBezTo>
                  <a:cubicBezTo>
                    <a:pt x="2078" y="486"/>
                    <a:pt x="2021" y="429"/>
                    <a:pt x="2040" y="353"/>
                  </a:cubicBezTo>
                  <a:cubicBezTo>
                    <a:pt x="2107" y="315"/>
                    <a:pt x="2107" y="315"/>
                    <a:pt x="2107" y="315"/>
                  </a:cubicBezTo>
                  <a:lnTo>
                    <a:pt x="2107" y="315"/>
                  </a:lnTo>
                  <a:cubicBezTo>
                    <a:pt x="2125" y="296"/>
                    <a:pt x="2164" y="276"/>
                    <a:pt x="2135" y="258"/>
                  </a:cubicBezTo>
                  <a:cubicBezTo>
                    <a:pt x="2116" y="238"/>
                    <a:pt x="2078" y="219"/>
                    <a:pt x="2068" y="191"/>
                  </a:cubicBezTo>
                  <a:cubicBezTo>
                    <a:pt x="2068" y="172"/>
                    <a:pt x="2088" y="143"/>
                    <a:pt x="2107" y="133"/>
                  </a:cubicBezTo>
                  <a:cubicBezTo>
                    <a:pt x="2116" y="114"/>
                    <a:pt x="2125" y="105"/>
                    <a:pt x="2135" y="95"/>
                  </a:cubicBezTo>
                  <a:cubicBezTo>
                    <a:pt x="2154" y="0"/>
                    <a:pt x="2154" y="0"/>
                    <a:pt x="2154" y="0"/>
                  </a:cubicBezTo>
                  <a:lnTo>
                    <a:pt x="2154" y="0"/>
                  </a:lnTo>
                  <a:cubicBezTo>
                    <a:pt x="2135" y="0"/>
                    <a:pt x="2125" y="0"/>
                    <a:pt x="2116" y="0"/>
                  </a:cubicBezTo>
                  <a:cubicBezTo>
                    <a:pt x="2030" y="0"/>
                    <a:pt x="2030" y="124"/>
                    <a:pt x="1973" y="143"/>
                  </a:cubicBezTo>
                  <a:cubicBezTo>
                    <a:pt x="1897" y="162"/>
                    <a:pt x="1859" y="219"/>
                    <a:pt x="1839" y="296"/>
                  </a:cubicBezTo>
                  <a:cubicBezTo>
                    <a:pt x="1811" y="372"/>
                    <a:pt x="1754" y="315"/>
                    <a:pt x="1706" y="296"/>
                  </a:cubicBezTo>
                  <a:cubicBezTo>
                    <a:pt x="1563" y="229"/>
                    <a:pt x="1563" y="381"/>
                    <a:pt x="1515" y="477"/>
                  </a:cubicBezTo>
                  <a:cubicBezTo>
                    <a:pt x="1477" y="553"/>
                    <a:pt x="1468" y="582"/>
                    <a:pt x="1363" y="563"/>
                  </a:cubicBezTo>
                  <a:cubicBezTo>
                    <a:pt x="1296" y="553"/>
                    <a:pt x="1325" y="610"/>
                    <a:pt x="1287" y="639"/>
                  </a:cubicBezTo>
                  <a:cubicBezTo>
                    <a:pt x="1277" y="648"/>
                    <a:pt x="1248" y="639"/>
                    <a:pt x="1239" y="648"/>
                  </a:cubicBezTo>
                  <a:cubicBezTo>
                    <a:pt x="1210" y="706"/>
                    <a:pt x="1210" y="706"/>
                    <a:pt x="1210" y="706"/>
                  </a:cubicBezTo>
                  <a:cubicBezTo>
                    <a:pt x="1210" y="734"/>
                    <a:pt x="1239" y="725"/>
                    <a:pt x="1239" y="763"/>
                  </a:cubicBezTo>
                  <a:cubicBezTo>
                    <a:pt x="1239" y="782"/>
                    <a:pt x="1191" y="782"/>
                    <a:pt x="1182" y="782"/>
                  </a:cubicBezTo>
                  <a:cubicBezTo>
                    <a:pt x="1125" y="782"/>
                    <a:pt x="1162" y="868"/>
                    <a:pt x="1125" y="849"/>
                  </a:cubicBezTo>
                  <a:cubicBezTo>
                    <a:pt x="1106" y="839"/>
                    <a:pt x="1078" y="801"/>
                    <a:pt x="1068" y="820"/>
                  </a:cubicBezTo>
                  <a:cubicBezTo>
                    <a:pt x="1049" y="849"/>
                    <a:pt x="1001" y="868"/>
                    <a:pt x="992" y="887"/>
                  </a:cubicBezTo>
                  <a:cubicBezTo>
                    <a:pt x="973" y="954"/>
                    <a:pt x="944" y="925"/>
                    <a:pt x="896" y="954"/>
                  </a:cubicBezTo>
                  <a:cubicBezTo>
                    <a:pt x="877" y="973"/>
                    <a:pt x="858" y="982"/>
                    <a:pt x="830" y="1001"/>
                  </a:cubicBezTo>
                  <a:cubicBezTo>
                    <a:pt x="753" y="1049"/>
                    <a:pt x="696" y="1135"/>
                    <a:pt x="649" y="1201"/>
                  </a:cubicBezTo>
                  <a:cubicBezTo>
                    <a:pt x="620" y="1240"/>
                    <a:pt x="572" y="1230"/>
                    <a:pt x="563" y="1278"/>
                  </a:cubicBezTo>
                  <a:cubicBezTo>
                    <a:pt x="534" y="1392"/>
                    <a:pt x="372" y="1240"/>
                    <a:pt x="324" y="1192"/>
                  </a:cubicBezTo>
                  <a:cubicBezTo>
                    <a:pt x="305" y="1173"/>
                    <a:pt x="258" y="1154"/>
                    <a:pt x="238" y="1135"/>
                  </a:cubicBezTo>
                  <a:lnTo>
                    <a:pt x="238" y="1135"/>
                  </a:lnTo>
                  <a:cubicBezTo>
                    <a:pt x="191" y="1163"/>
                    <a:pt x="191" y="1163"/>
                    <a:pt x="191" y="1163"/>
                  </a:cubicBezTo>
                  <a:cubicBezTo>
                    <a:pt x="153" y="1163"/>
                    <a:pt x="143" y="1144"/>
                    <a:pt x="124" y="1125"/>
                  </a:cubicBezTo>
                  <a:cubicBezTo>
                    <a:pt x="76" y="1078"/>
                    <a:pt x="95" y="1211"/>
                    <a:pt x="67" y="1230"/>
                  </a:cubicBezTo>
                  <a:cubicBezTo>
                    <a:pt x="38" y="1240"/>
                    <a:pt x="0" y="1316"/>
                    <a:pt x="0" y="1345"/>
                  </a:cubicBezTo>
                  <a:cubicBezTo>
                    <a:pt x="29" y="1364"/>
                    <a:pt x="86" y="1316"/>
                    <a:pt x="114" y="1335"/>
                  </a:cubicBezTo>
                  <a:cubicBezTo>
                    <a:pt x="114" y="1373"/>
                    <a:pt x="124" y="1535"/>
                    <a:pt x="153" y="1555"/>
                  </a:cubicBezTo>
                  <a:cubicBezTo>
                    <a:pt x="172" y="1573"/>
                    <a:pt x="229" y="1545"/>
                    <a:pt x="267" y="1555"/>
                  </a:cubicBezTo>
                  <a:cubicBezTo>
                    <a:pt x="277" y="1564"/>
                    <a:pt x="286" y="1602"/>
                    <a:pt x="296" y="1612"/>
                  </a:cubicBezTo>
                  <a:cubicBezTo>
                    <a:pt x="305" y="1659"/>
                    <a:pt x="382" y="1659"/>
                    <a:pt x="420" y="1669"/>
                  </a:cubicBezTo>
                  <a:cubicBezTo>
                    <a:pt x="467" y="1707"/>
                    <a:pt x="420" y="1822"/>
                    <a:pt x="420" y="1860"/>
                  </a:cubicBezTo>
                  <a:cubicBezTo>
                    <a:pt x="420" y="1917"/>
                    <a:pt x="429" y="1907"/>
                    <a:pt x="391" y="1955"/>
                  </a:cubicBezTo>
                  <a:cubicBezTo>
                    <a:pt x="362" y="1993"/>
                    <a:pt x="362" y="2041"/>
                    <a:pt x="362" y="2079"/>
                  </a:cubicBezTo>
                  <a:cubicBezTo>
                    <a:pt x="382" y="2336"/>
                    <a:pt x="382" y="2336"/>
                    <a:pt x="382" y="2336"/>
                  </a:cubicBezTo>
                  <a:lnTo>
                    <a:pt x="382" y="2336"/>
                  </a:lnTo>
                  <a:cubicBezTo>
                    <a:pt x="391" y="2336"/>
                    <a:pt x="458" y="2336"/>
                    <a:pt x="467" y="2327"/>
                  </a:cubicBezTo>
                  <a:cubicBezTo>
                    <a:pt x="477" y="2289"/>
                    <a:pt x="467" y="2231"/>
                    <a:pt x="467" y="2193"/>
                  </a:cubicBezTo>
                  <a:cubicBezTo>
                    <a:pt x="477" y="2165"/>
                    <a:pt x="477" y="2117"/>
                    <a:pt x="505" y="2108"/>
                  </a:cubicBezTo>
                  <a:cubicBezTo>
                    <a:pt x="525" y="2098"/>
                    <a:pt x="553" y="2117"/>
                    <a:pt x="572" y="2098"/>
                  </a:cubicBezTo>
                  <a:cubicBezTo>
                    <a:pt x="601" y="2069"/>
                    <a:pt x="629" y="2022"/>
                    <a:pt x="658" y="2012"/>
                  </a:cubicBezTo>
                  <a:cubicBezTo>
                    <a:pt x="706" y="1993"/>
                    <a:pt x="725" y="2022"/>
                    <a:pt x="772" y="1974"/>
                  </a:cubicBezTo>
                  <a:cubicBezTo>
                    <a:pt x="811" y="1936"/>
                    <a:pt x="849" y="1898"/>
                    <a:pt x="906" y="1869"/>
                  </a:cubicBezTo>
                  <a:cubicBezTo>
                    <a:pt x="982" y="1822"/>
                    <a:pt x="1059" y="1964"/>
                    <a:pt x="1097" y="2003"/>
                  </a:cubicBezTo>
                  <a:cubicBezTo>
                    <a:pt x="1153" y="2060"/>
                    <a:pt x="1162" y="2108"/>
                    <a:pt x="1210" y="2165"/>
                  </a:cubicBezTo>
                  <a:cubicBezTo>
                    <a:pt x="1296" y="2279"/>
                    <a:pt x="1334" y="1984"/>
                    <a:pt x="1382" y="2136"/>
                  </a:cubicBezTo>
                  <a:cubicBezTo>
                    <a:pt x="1401" y="2203"/>
                    <a:pt x="1410" y="2222"/>
                    <a:pt x="1449" y="2270"/>
                  </a:cubicBezTo>
                  <a:cubicBezTo>
                    <a:pt x="1468" y="2308"/>
                    <a:pt x="1410" y="2375"/>
                    <a:pt x="1429" y="2413"/>
                  </a:cubicBezTo>
                  <a:cubicBezTo>
                    <a:pt x="1468" y="2441"/>
                    <a:pt x="1468" y="2451"/>
                    <a:pt x="1477" y="2489"/>
                  </a:cubicBezTo>
                  <a:cubicBezTo>
                    <a:pt x="1487" y="2527"/>
                    <a:pt x="1477" y="2575"/>
                    <a:pt x="1515" y="2594"/>
                  </a:cubicBezTo>
                  <a:cubicBezTo>
                    <a:pt x="1544" y="2603"/>
                    <a:pt x="1611" y="2565"/>
                    <a:pt x="1630" y="2585"/>
                  </a:cubicBezTo>
                  <a:lnTo>
                    <a:pt x="1630" y="2585"/>
                  </a:lnTo>
                  <a:cubicBezTo>
                    <a:pt x="1658" y="2575"/>
                    <a:pt x="1677" y="2546"/>
                    <a:pt x="1716" y="2537"/>
                  </a:cubicBezTo>
                  <a:cubicBezTo>
                    <a:pt x="1754" y="2518"/>
                    <a:pt x="1782" y="2498"/>
                    <a:pt x="1821" y="2480"/>
                  </a:cubicBezTo>
                  <a:cubicBezTo>
                    <a:pt x="1849" y="2470"/>
                    <a:pt x="1859" y="2470"/>
                    <a:pt x="1887" y="2470"/>
                  </a:cubicBezTo>
                  <a:cubicBezTo>
                    <a:pt x="1935" y="2470"/>
                    <a:pt x="1963" y="2451"/>
                    <a:pt x="1992" y="2422"/>
                  </a:cubicBezTo>
                  <a:cubicBezTo>
                    <a:pt x="2021" y="2403"/>
                    <a:pt x="2059" y="2375"/>
                    <a:pt x="2078" y="2365"/>
                  </a:cubicBezTo>
                  <a:lnTo>
                    <a:pt x="2078" y="2365"/>
                  </a:lnTo>
                  <a:cubicBezTo>
                    <a:pt x="2078" y="2346"/>
                    <a:pt x="2030" y="2260"/>
                    <a:pt x="2049" y="2231"/>
                  </a:cubicBezTo>
                  <a:cubicBezTo>
                    <a:pt x="2059" y="2231"/>
                    <a:pt x="2068" y="2231"/>
                    <a:pt x="2078" y="2231"/>
                  </a:cubicBezTo>
                  <a:cubicBezTo>
                    <a:pt x="2145" y="2231"/>
                    <a:pt x="2173" y="2174"/>
                    <a:pt x="2211" y="2136"/>
                  </a:cubicBezTo>
                  <a:cubicBezTo>
                    <a:pt x="2221" y="2069"/>
                    <a:pt x="2173" y="2079"/>
                    <a:pt x="2164" y="2031"/>
                  </a:cubicBezTo>
                  <a:cubicBezTo>
                    <a:pt x="2145" y="1964"/>
                    <a:pt x="2164" y="1993"/>
                    <a:pt x="2116" y="1936"/>
                  </a:cubicBezTo>
                  <a:cubicBezTo>
                    <a:pt x="2097" y="1917"/>
                    <a:pt x="2040" y="1879"/>
                    <a:pt x="2049" y="1850"/>
                  </a:cubicBezTo>
                  <a:cubicBezTo>
                    <a:pt x="2059" y="1774"/>
                    <a:pt x="2125" y="1802"/>
                    <a:pt x="2040" y="1717"/>
                  </a:cubicBezTo>
                  <a:cubicBezTo>
                    <a:pt x="2011" y="1688"/>
                    <a:pt x="1963" y="1640"/>
                    <a:pt x="1954" y="1592"/>
                  </a:cubicBezTo>
                  <a:cubicBezTo>
                    <a:pt x="1954" y="1564"/>
                    <a:pt x="2011" y="1545"/>
                    <a:pt x="1983" y="1497"/>
                  </a:cubicBezTo>
                  <a:cubicBezTo>
                    <a:pt x="1973" y="1478"/>
                    <a:pt x="1973" y="1440"/>
                    <a:pt x="1963" y="1411"/>
                  </a:cubicBezTo>
                  <a:cubicBezTo>
                    <a:pt x="1954" y="1354"/>
                    <a:pt x="1944" y="1335"/>
                    <a:pt x="2002" y="1354"/>
                  </a:cubicBezTo>
                  <a:cubicBezTo>
                    <a:pt x="2068" y="1383"/>
                    <a:pt x="2097" y="1335"/>
                    <a:pt x="2145" y="1306"/>
                  </a:cubicBezTo>
                  <a:cubicBezTo>
                    <a:pt x="2202" y="1249"/>
                    <a:pt x="2202" y="1201"/>
                    <a:pt x="2164" y="1135"/>
                  </a:cubicBezTo>
                  <a:cubicBezTo>
                    <a:pt x="2154" y="1106"/>
                    <a:pt x="2145" y="1087"/>
                    <a:pt x="2125" y="1068"/>
                  </a:cubicBezTo>
                  <a:cubicBezTo>
                    <a:pt x="2116" y="1049"/>
                    <a:pt x="2107" y="1030"/>
                    <a:pt x="2088" y="1001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53" name="Freeform 52"/>
            <p:cNvSpPr>
              <a:spLocks noChangeArrowheads="1"/>
            </p:cNvSpPr>
            <p:nvPr/>
          </p:nvSpPr>
          <p:spPr bwMode="auto">
            <a:xfrm>
              <a:off x="9443981" y="1359384"/>
              <a:ext cx="702782" cy="541899"/>
            </a:xfrm>
            <a:custGeom>
              <a:avLst/>
              <a:gdLst>
                <a:gd name="T0" fmla="*/ 105 w 2833"/>
                <a:gd name="T1" fmla="*/ 686 h 2184"/>
                <a:gd name="T2" fmla="*/ 66 w 2833"/>
                <a:gd name="T3" fmla="*/ 410 h 2184"/>
                <a:gd name="T4" fmla="*/ 57 w 2833"/>
                <a:gd name="T5" fmla="*/ 38 h 2184"/>
                <a:gd name="T6" fmla="*/ 124 w 2833"/>
                <a:gd name="T7" fmla="*/ 0 h 2184"/>
                <a:gd name="T8" fmla="*/ 200 w 2833"/>
                <a:gd name="T9" fmla="*/ 47 h 2184"/>
                <a:gd name="T10" fmla="*/ 448 w 2833"/>
                <a:gd name="T11" fmla="*/ 152 h 2184"/>
                <a:gd name="T12" fmla="*/ 734 w 2833"/>
                <a:gd name="T13" fmla="*/ 410 h 2184"/>
                <a:gd name="T14" fmla="*/ 1001 w 2833"/>
                <a:gd name="T15" fmla="*/ 601 h 2184"/>
                <a:gd name="T16" fmla="*/ 1268 w 2833"/>
                <a:gd name="T17" fmla="*/ 744 h 2184"/>
                <a:gd name="T18" fmla="*/ 1440 w 2833"/>
                <a:gd name="T19" fmla="*/ 524 h 2184"/>
                <a:gd name="T20" fmla="*/ 1564 w 2833"/>
                <a:gd name="T21" fmla="*/ 286 h 2184"/>
                <a:gd name="T22" fmla="*/ 1888 w 2833"/>
                <a:gd name="T23" fmla="*/ 391 h 2184"/>
                <a:gd name="T24" fmla="*/ 2126 w 2833"/>
                <a:gd name="T25" fmla="*/ 295 h 2184"/>
                <a:gd name="T26" fmla="*/ 2365 w 2833"/>
                <a:gd name="T27" fmla="*/ 324 h 2184"/>
                <a:gd name="T28" fmla="*/ 2336 w 2833"/>
                <a:gd name="T29" fmla="*/ 372 h 2184"/>
                <a:gd name="T30" fmla="*/ 2365 w 2833"/>
                <a:gd name="T31" fmla="*/ 534 h 2184"/>
                <a:gd name="T32" fmla="*/ 2374 w 2833"/>
                <a:gd name="T33" fmla="*/ 772 h 2184"/>
                <a:gd name="T34" fmla="*/ 2174 w 2833"/>
                <a:gd name="T35" fmla="*/ 953 h 2184"/>
                <a:gd name="T36" fmla="*/ 2155 w 2833"/>
                <a:gd name="T37" fmla="*/ 1363 h 2184"/>
                <a:gd name="T38" fmla="*/ 2384 w 2833"/>
                <a:gd name="T39" fmla="*/ 1478 h 2184"/>
                <a:gd name="T40" fmla="*/ 2670 w 2833"/>
                <a:gd name="T41" fmla="*/ 1564 h 2184"/>
                <a:gd name="T42" fmla="*/ 2756 w 2833"/>
                <a:gd name="T43" fmla="*/ 1630 h 2184"/>
                <a:gd name="T44" fmla="*/ 2822 w 2833"/>
                <a:gd name="T45" fmla="*/ 1745 h 2184"/>
                <a:gd name="T46" fmla="*/ 2832 w 2833"/>
                <a:gd name="T47" fmla="*/ 1783 h 2184"/>
                <a:gd name="T48" fmla="*/ 2632 w 2833"/>
                <a:gd name="T49" fmla="*/ 1707 h 2184"/>
                <a:gd name="T50" fmla="*/ 2412 w 2833"/>
                <a:gd name="T51" fmla="*/ 2165 h 2184"/>
                <a:gd name="T52" fmla="*/ 2126 w 2833"/>
                <a:gd name="T53" fmla="*/ 1964 h 2184"/>
                <a:gd name="T54" fmla="*/ 1888 w 2833"/>
                <a:gd name="T55" fmla="*/ 1964 h 2184"/>
                <a:gd name="T56" fmla="*/ 1649 w 2833"/>
                <a:gd name="T57" fmla="*/ 2107 h 2184"/>
                <a:gd name="T58" fmla="*/ 1363 w 2833"/>
                <a:gd name="T59" fmla="*/ 1945 h 2184"/>
                <a:gd name="T60" fmla="*/ 1192 w 2833"/>
                <a:gd name="T61" fmla="*/ 1716 h 2184"/>
                <a:gd name="T62" fmla="*/ 1125 w 2833"/>
                <a:gd name="T63" fmla="*/ 1869 h 2184"/>
                <a:gd name="T64" fmla="*/ 1020 w 2833"/>
                <a:gd name="T65" fmla="*/ 1802 h 2184"/>
                <a:gd name="T66" fmla="*/ 886 w 2833"/>
                <a:gd name="T67" fmla="*/ 1478 h 2184"/>
                <a:gd name="T68" fmla="*/ 925 w 2833"/>
                <a:gd name="T69" fmla="*/ 1363 h 2184"/>
                <a:gd name="T70" fmla="*/ 534 w 2833"/>
                <a:gd name="T71" fmla="*/ 791 h 2184"/>
                <a:gd name="T72" fmla="*/ 391 w 2833"/>
                <a:gd name="T73" fmla="*/ 686 h 2184"/>
                <a:gd name="T74" fmla="*/ 200 w 2833"/>
                <a:gd name="T75" fmla="*/ 715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33" h="2184">
                  <a:moveTo>
                    <a:pt x="105" y="686"/>
                  </a:moveTo>
                  <a:lnTo>
                    <a:pt x="105" y="686"/>
                  </a:lnTo>
                  <a:cubicBezTo>
                    <a:pt x="57" y="639"/>
                    <a:pt x="28" y="619"/>
                    <a:pt x="19" y="543"/>
                  </a:cubicBezTo>
                  <a:cubicBezTo>
                    <a:pt x="0" y="467"/>
                    <a:pt x="38" y="457"/>
                    <a:pt x="66" y="410"/>
                  </a:cubicBezTo>
                  <a:cubicBezTo>
                    <a:pt x="105" y="343"/>
                    <a:pt x="66" y="295"/>
                    <a:pt x="76" y="238"/>
                  </a:cubicBezTo>
                  <a:cubicBezTo>
                    <a:pt x="95" y="171"/>
                    <a:pt x="38" y="114"/>
                    <a:pt x="57" y="38"/>
                  </a:cubicBezTo>
                  <a:cubicBezTo>
                    <a:pt x="124" y="0"/>
                    <a:pt x="124" y="0"/>
                    <a:pt x="124" y="0"/>
                  </a:cubicBezTo>
                  <a:lnTo>
                    <a:pt x="124" y="0"/>
                  </a:lnTo>
                  <a:cubicBezTo>
                    <a:pt x="133" y="9"/>
                    <a:pt x="152" y="19"/>
                    <a:pt x="162" y="28"/>
                  </a:cubicBezTo>
                  <a:cubicBezTo>
                    <a:pt x="171" y="38"/>
                    <a:pt x="190" y="38"/>
                    <a:pt x="200" y="47"/>
                  </a:cubicBezTo>
                  <a:cubicBezTo>
                    <a:pt x="200" y="95"/>
                    <a:pt x="267" y="66"/>
                    <a:pt x="295" y="57"/>
                  </a:cubicBezTo>
                  <a:cubicBezTo>
                    <a:pt x="400" y="57"/>
                    <a:pt x="381" y="105"/>
                    <a:pt x="448" y="152"/>
                  </a:cubicBezTo>
                  <a:cubicBezTo>
                    <a:pt x="534" y="219"/>
                    <a:pt x="658" y="190"/>
                    <a:pt x="658" y="333"/>
                  </a:cubicBezTo>
                  <a:cubicBezTo>
                    <a:pt x="658" y="362"/>
                    <a:pt x="724" y="372"/>
                    <a:pt x="734" y="410"/>
                  </a:cubicBezTo>
                  <a:cubicBezTo>
                    <a:pt x="743" y="448"/>
                    <a:pt x="724" y="505"/>
                    <a:pt x="791" y="505"/>
                  </a:cubicBezTo>
                  <a:cubicBezTo>
                    <a:pt x="877" y="505"/>
                    <a:pt x="944" y="524"/>
                    <a:pt x="1001" y="601"/>
                  </a:cubicBezTo>
                  <a:cubicBezTo>
                    <a:pt x="1039" y="648"/>
                    <a:pt x="1010" y="715"/>
                    <a:pt x="1077" y="772"/>
                  </a:cubicBezTo>
                  <a:cubicBezTo>
                    <a:pt x="1106" y="791"/>
                    <a:pt x="1239" y="763"/>
                    <a:pt x="1268" y="744"/>
                  </a:cubicBezTo>
                  <a:cubicBezTo>
                    <a:pt x="1297" y="724"/>
                    <a:pt x="1306" y="686"/>
                    <a:pt x="1325" y="667"/>
                  </a:cubicBezTo>
                  <a:cubicBezTo>
                    <a:pt x="1363" y="610"/>
                    <a:pt x="1430" y="610"/>
                    <a:pt x="1440" y="524"/>
                  </a:cubicBezTo>
                  <a:cubicBezTo>
                    <a:pt x="1440" y="476"/>
                    <a:pt x="1402" y="438"/>
                    <a:pt x="1430" y="400"/>
                  </a:cubicBezTo>
                  <a:cubicBezTo>
                    <a:pt x="1449" y="372"/>
                    <a:pt x="1544" y="219"/>
                    <a:pt x="1564" y="286"/>
                  </a:cubicBezTo>
                  <a:cubicBezTo>
                    <a:pt x="1592" y="476"/>
                    <a:pt x="1697" y="267"/>
                    <a:pt x="1811" y="267"/>
                  </a:cubicBezTo>
                  <a:cubicBezTo>
                    <a:pt x="1859" y="267"/>
                    <a:pt x="1869" y="362"/>
                    <a:pt x="1888" y="391"/>
                  </a:cubicBezTo>
                  <a:cubicBezTo>
                    <a:pt x="1945" y="476"/>
                    <a:pt x="1983" y="343"/>
                    <a:pt x="2012" y="314"/>
                  </a:cubicBezTo>
                  <a:cubicBezTo>
                    <a:pt x="2040" y="305"/>
                    <a:pt x="2088" y="267"/>
                    <a:pt x="2126" y="295"/>
                  </a:cubicBezTo>
                  <a:cubicBezTo>
                    <a:pt x="2164" y="314"/>
                    <a:pt x="2145" y="372"/>
                    <a:pt x="2212" y="362"/>
                  </a:cubicBezTo>
                  <a:cubicBezTo>
                    <a:pt x="2260" y="343"/>
                    <a:pt x="2317" y="314"/>
                    <a:pt x="2365" y="324"/>
                  </a:cubicBezTo>
                  <a:lnTo>
                    <a:pt x="2365" y="324"/>
                  </a:lnTo>
                  <a:cubicBezTo>
                    <a:pt x="2365" y="343"/>
                    <a:pt x="2345" y="362"/>
                    <a:pt x="2336" y="372"/>
                  </a:cubicBezTo>
                  <a:cubicBezTo>
                    <a:pt x="2326" y="391"/>
                    <a:pt x="2326" y="448"/>
                    <a:pt x="2326" y="457"/>
                  </a:cubicBezTo>
                  <a:cubicBezTo>
                    <a:pt x="2326" y="496"/>
                    <a:pt x="2345" y="505"/>
                    <a:pt x="2365" y="534"/>
                  </a:cubicBezTo>
                  <a:cubicBezTo>
                    <a:pt x="2384" y="562"/>
                    <a:pt x="2365" y="619"/>
                    <a:pt x="2365" y="658"/>
                  </a:cubicBezTo>
                  <a:cubicBezTo>
                    <a:pt x="2365" y="696"/>
                    <a:pt x="2374" y="734"/>
                    <a:pt x="2374" y="772"/>
                  </a:cubicBezTo>
                  <a:cubicBezTo>
                    <a:pt x="2365" y="820"/>
                    <a:pt x="2288" y="782"/>
                    <a:pt x="2279" y="829"/>
                  </a:cubicBezTo>
                  <a:cubicBezTo>
                    <a:pt x="2260" y="877"/>
                    <a:pt x="2203" y="906"/>
                    <a:pt x="2174" y="953"/>
                  </a:cubicBezTo>
                  <a:cubicBezTo>
                    <a:pt x="2155" y="1001"/>
                    <a:pt x="2164" y="1135"/>
                    <a:pt x="2155" y="1201"/>
                  </a:cubicBezTo>
                  <a:cubicBezTo>
                    <a:pt x="2136" y="1268"/>
                    <a:pt x="2098" y="1297"/>
                    <a:pt x="2155" y="1363"/>
                  </a:cubicBezTo>
                  <a:cubicBezTo>
                    <a:pt x="2193" y="1402"/>
                    <a:pt x="2250" y="1382"/>
                    <a:pt x="2288" y="1421"/>
                  </a:cubicBezTo>
                  <a:cubicBezTo>
                    <a:pt x="2317" y="1459"/>
                    <a:pt x="2345" y="1468"/>
                    <a:pt x="2384" y="1478"/>
                  </a:cubicBezTo>
                  <a:cubicBezTo>
                    <a:pt x="2422" y="1507"/>
                    <a:pt x="2498" y="1421"/>
                    <a:pt x="2527" y="1468"/>
                  </a:cubicBezTo>
                  <a:cubicBezTo>
                    <a:pt x="2574" y="1535"/>
                    <a:pt x="2603" y="1535"/>
                    <a:pt x="2670" y="1564"/>
                  </a:cubicBezTo>
                  <a:cubicBezTo>
                    <a:pt x="2698" y="1564"/>
                    <a:pt x="2737" y="1564"/>
                    <a:pt x="2746" y="1592"/>
                  </a:cubicBezTo>
                  <a:cubicBezTo>
                    <a:pt x="2746" y="1602"/>
                    <a:pt x="2746" y="1621"/>
                    <a:pt x="2756" y="1630"/>
                  </a:cubicBezTo>
                  <a:cubicBezTo>
                    <a:pt x="2765" y="1640"/>
                    <a:pt x="2803" y="1640"/>
                    <a:pt x="2803" y="1669"/>
                  </a:cubicBezTo>
                  <a:cubicBezTo>
                    <a:pt x="2803" y="1688"/>
                    <a:pt x="2813" y="1726"/>
                    <a:pt x="2822" y="1745"/>
                  </a:cubicBezTo>
                  <a:cubicBezTo>
                    <a:pt x="2832" y="1783"/>
                    <a:pt x="2832" y="1783"/>
                    <a:pt x="2832" y="1783"/>
                  </a:cubicBezTo>
                  <a:lnTo>
                    <a:pt x="2832" y="1783"/>
                  </a:lnTo>
                  <a:cubicBezTo>
                    <a:pt x="2765" y="1783"/>
                    <a:pt x="2746" y="1802"/>
                    <a:pt x="2737" y="1735"/>
                  </a:cubicBezTo>
                  <a:cubicBezTo>
                    <a:pt x="2727" y="1678"/>
                    <a:pt x="2670" y="1669"/>
                    <a:pt x="2632" y="1707"/>
                  </a:cubicBezTo>
                  <a:cubicBezTo>
                    <a:pt x="2536" y="1802"/>
                    <a:pt x="2536" y="1974"/>
                    <a:pt x="2470" y="2088"/>
                  </a:cubicBezTo>
                  <a:cubicBezTo>
                    <a:pt x="2460" y="2098"/>
                    <a:pt x="2422" y="2183"/>
                    <a:pt x="2412" y="2165"/>
                  </a:cubicBezTo>
                  <a:cubicBezTo>
                    <a:pt x="2403" y="2165"/>
                    <a:pt x="2374" y="2107"/>
                    <a:pt x="2374" y="2098"/>
                  </a:cubicBezTo>
                  <a:cubicBezTo>
                    <a:pt x="2345" y="1955"/>
                    <a:pt x="2203" y="2031"/>
                    <a:pt x="2126" y="1964"/>
                  </a:cubicBezTo>
                  <a:cubicBezTo>
                    <a:pt x="2059" y="1907"/>
                    <a:pt x="2069" y="1907"/>
                    <a:pt x="1983" y="1955"/>
                  </a:cubicBezTo>
                  <a:cubicBezTo>
                    <a:pt x="1954" y="1964"/>
                    <a:pt x="1926" y="1955"/>
                    <a:pt x="1888" y="1964"/>
                  </a:cubicBezTo>
                  <a:lnTo>
                    <a:pt x="1888" y="1964"/>
                  </a:lnTo>
                  <a:cubicBezTo>
                    <a:pt x="1811" y="2002"/>
                    <a:pt x="1726" y="2060"/>
                    <a:pt x="1649" y="2107"/>
                  </a:cubicBezTo>
                  <a:cubicBezTo>
                    <a:pt x="1544" y="2183"/>
                    <a:pt x="1516" y="2069"/>
                    <a:pt x="1411" y="2079"/>
                  </a:cubicBezTo>
                  <a:cubicBezTo>
                    <a:pt x="1382" y="2079"/>
                    <a:pt x="1363" y="1974"/>
                    <a:pt x="1363" y="1945"/>
                  </a:cubicBezTo>
                  <a:cubicBezTo>
                    <a:pt x="1363" y="1859"/>
                    <a:pt x="1354" y="1840"/>
                    <a:pt x="1277" y="1802"/>
                  </a:cubicBezTo>
                  <a:cubicBezTo>
                    <a:pt x="1258" y="1783"/>
                    <a:pt x="1201" y="1716"/>
                    <a:pt x="1192" y="1716"/>
                  </a:cubicBezTo>
                  <a:cubicBezTo>
                    <a:pt x="1192" y="1735"/>
                    <a:pt x="1163" y="1754"/>
                    <a:pt x="1153" y="1774"/>
                  </a:cubicBezTo>
                  <a:cubicBezTo>
                    <a:pt x="1135" y="1802"/>
                    <a:pt x="1135" y="1840"/>
                    <a:pt x="1125" y="1869"/>
                  </a:cubicBezTo>
                  <a:lnTo>
                    <a:pt x="1125" y="1869"/>
                  </a:lnTo>
                  <a:cubicBezTo>
                    <a:pt x="1087" y="1840"/>
                    <a:pt x="1058" y="1812"/>
                    <a:pt x="1020" y="1802"/>
                  </a:cubicBezTo>
                  <a:cubicBezTo>
                    <a:pt x="972" y="1783"/>
                    <a:pt x="944" y="1774"/>
                    <a:pt x="906" y="1735"/>
                  </a:cubicBezTo>
                  <a:cubicBezTo>
                    <a:pt x="810" y="1649"/>
                    <a:pt x="829" y="1573"/>
                    <a:pt x="886" y="1478"/>
                  </a:cubicBezTo>
                  <a:cubicBezTo>
                    <a:pt x="886" y="1459"/>
                    <a:pt x="963" y="1392"/>
                    <a:pt x="934" y="1373"/>
                  </a:cubicBezTo>
                  <a:cubicBezTo>
                    <a:pt x="934" y="1373"/>
                    <a:pt x="925" y="1373"/>
                    <a:pt x="925" y="1363"/>
                  </a:cubicBezTo>
                  <a:cubicBezTo>
                    <a:pt x="829" y="1344"/>
                    <a:pt x="781" y="1363"/>
                    <a:pt x="715" y="1277"/>
                  </a:cubicBezTo>
                  <a:cubicBezTo>
                    <a:pt x="715" y="1106"/>
                    <a:pt x="581" y="953"/>
                    <a:pt x="534" y="791"/>
                  </a:cubicBezTo>
                  <a:cubicBezTo>
                    <a:pt x="524" y="753"/>
                    <a:pt x="534" y="705"/>
                    <a:pt x="524" y="667"/>
                  </a:cubicBezTo>
                  <a:cubicBezTo>
                    <a:pt x="486" y="648"/>
                    <a:pt x="438" y="686"/>
                    <a:pt x="391" y="686"/>
                  </a:cubicBezTo>
                  <a:cubicBezTo>
                    <a:pt x="343" y="686"/>
                    <a:pt x="314" y="658"/>
                    <a:pt x="267" y="658"/>
                  </a:cubicBezTo>
                  <a:cubicBezTo>
                    <a:pt x="219" y="658"/>
                    <a:pt x="228" y="696"/>
                    <a:pt x="200" y="715"/>
                  </a:cubicBezTo>
                  <a:cubicBezTo>
                    <a:pt x="171" y="744"/>
                    <a:pt x="142" y="705"/>
                    <a:pt x="105" y="686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54" name="Freeform 53"/>
            <p:cNvSpPr>
              <a:spLocks noChangeArrowheads="1"/>
            </p:cNvSpPr>
            <p:nvPr/>
          </p:nvSpPr>
          <p:spPr bwMode="auto">
            <a:xfrm>
              <a:off x="9434129" y="1520311"/>
              <a:ext cx="288995" cy="407246"/>
            </a:xfrm>
            <a:custGeom>
              <a:avLst/>
              <a:gdLst>
                <a:gd name="T0" fmla="*/ 144 w 1165"/>
                <a:gd name="T1" fmla="*/ 38 h 1641"/>
                <a:gd name="T2" fmla="*/ 144 w 1165"/>
                <a:gd name="T3" fmla="*/ 38 h 1641"/>
                <a:gd name="T4" fmla="*/ 239 w 1165"/>
                <a:gd name="T5" fmla="*/ 67 h 1641"/>
                <a:gd name="T6" fmla="*/ 306 w 1165"/>
                <a:gd name="T7" fmla="*/ 10 h 1641"/>
                <a:gd name="T8" fmla="*/ 430 w 1165"/>
                <a:gd name="T9" fmla="*/ 38 h 1641"/>
                <a:gd name="T10" fmla="*/ 563 w 1165"/>
                <a:gd name="T11" fmla="*/ 19 h 1641"/>
                <a:gd name="T12" fmla="*/ 573 w 1165"/>
                <a:gd name="T13" fmla="*/ 143 h 1641"/>
                <a:gd name="T14" fmla="*/ 754 w 1165"/>
                <a:gd name="T15" fmla="*/ 629 h 1641"/>
                <a:gd name="T16" fmla="*/ 964 w 1165"/>
                <a:gd name="T17" fmla="*/ 715 h 1641"/>
                <a:gd name="T18" fmla="*/ 973 w 1165"/>
                <a:gd name="T19" fmla="*/ 725 h 1641"/>
                <a:gd name="T20" fmla="*/ 925 w 1165"/>
                <a:gd name="T21" fmla="*/ 830 h 1641"/>
                <a:gd name="T22" fmla="*/ 945 w 1165"/>
                <a:gd name="T23" fmla="*/ 1087 h 1641"/>
                <a:gd name="T24" fmla="*/ 1059 w 1165"/>
                <a:gd name="T25" fmla="*/ 1154 h 1641"/>
                <a:gd name="T26" fmla="*/ 1164 w 1165"/>
                <a:gd name="T27" fmla="*/ 1221 h 1641"/>
                <a:gd name="T28" fmla="*/ 1164 w 1165"/>
                <a:gd name="T29" fmla="*/ 1221 h 1641"/>
                <a:gd name="T30" fmla="*/ 1154 w 1165"/>
                <a:gd name="T31" fmla="*/ 1288 h 1641"/>
                <a:gd name="T32" fmla="*/ 1087 w 1165"/>
                <a:gd name="T33" fmla="*/ 1517 h 1641"/>
                <a:gd name="T34" fmla="*/ 878 w 1165"/>
                <a:gd name="T35" fmla="*/ 1545 h 1641"/>
                <a:gd name="T36" fmla="*/ 668 w 1165"/>
                <a:gd name="T37" fmla="*/ 1545 h 1641"/>
                <a:gd name="T38" fmla="*/ 535 w 1165"/>
                <a:gd name="T39" fmla="*/ 1393 h 1641"/>
                <a:gd name="T40" fmla="*/ 267 w 1165"/>
                <a:gd name="T41" fmla="*/ 1431 h 1641"/>
                <a:gd name="T42" fmla="*/ 134 w 1165"/>
                <a:gd name="T43" fmla="*/ 1402 h 1641"/>
                <a:gd name="T44" fmla="*/ 134 w 1165"/>
                <a:gd name="T45" fmla="*/ 1402 h 1641"/>
                <a:gd name="T46" fmla="*/ 105 w 1165"/>
                <a:gd name="T47" fmla="*/ 1268 h 1641"/>
                <a:gd name="T48" fmla="*/ 134 w 1165"/>
                <a:gd name="T49" fmla="*/ 1268 h 1641"/>
                <a:gd name="T50" fmla="*/ 267 w 1165"/>
                <a:gd name="T51" fmla="*/ 1173 h 1641"/>
                <a:gd name="T52" fmla="*/ 220 w 1165"/>
                <a:gd name="T53" fmla="*/ 1068 h 1641"/>
                <a:gd name="T54" fmla="*/ 172 w 1165"/>
                <a:gd name="T55" fmla="*/ 973 h 1641"/>
                <a:gd name="T56" fmla="*/ 105 w 1165"/>
                <a:gd name="T57" fmla="*/ 887 h 1641"/>
                <a:gd name="T58" fmla="*/ 96 w 1165"/>
                <a:gd name="T59" fmla="*/ 754 h 1641"/>
                <a:gd name="T60" fmla="*/ 10 w 1165"/>
                <a:gd name="T61" fmla="*/ 629 h 1641"/>
                <a:gd name="T62" fmla="*/ 39 w 1165"/>
                <a:gd name="T63" fmla="*/ 534 h 1641"/>
                <a:gd name="T64" fmla="*/ 19 w 1165"/>
                <a:gd name="T65" fmla="*/ 448 h 1641"/>
                <a:gd name="T66" fmla="*/ 58 w 1165"/>
                <a:gd name="T67" fmla="*/ 391 h 1641"/>
                <a:gd name="T68" fmla="*/ 201 w 1165"/>
                <a:gd name="T69" fmla="*/ 343 h 1641"/>
                <a:gd name="T70" fmla="*/ 220 w 1165"/>
                <a:gd name="T71" fmla="*/ 172 h 1641"/>
                <a:gd name="T72" fmla="*/ 181 w 1165"/>
                <a:gd name="T73" fmla="*/ 105 h 1641"/>
                <a:gd name="T74" fmla="*/ 144 w 1165"/>
                <a:gd name="T75" fmla="*/ 38 h 1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65" h="1641">
                  <a:moveTo>
                    <a:pt x="144" y="38"/>
                  </a:moveTo>
                  <a:lnTo>
                    <a:pt x="144" y="38"/>
                  </a:lnTo>
                  <a:cubicBezTo>
                    <a:pt x="181" y="57"/>
                    <a:pt x="210" y="96"/>
                    <a:pt x="239" y="67"/>
                  </a:cubicBezTo>
                  <a:cubicBezTo>
                    <a:pt x="267" y="48"/>
                    <a:pt x="258" y="10"/>
                    <a:pt x="306" y="10"/>
                  </a:cubicBezTo>
                  <a:cubicBezTo>
                    <a:pt x="353" y="10"/>
                    <a:pt x="382" y="38"/>
                    <a:pt x="430" y="38"/>
                  </a:cubicBezTo>
                  <a:cubicBezTo>
                    <a:pt x="477" y="38"/>
                    <a:pt x="525" y="0"/>
                    <a:pt x="563" y="19"/>
                  </a:cubicBezTo>
                  <a:cubicBezTo>
                    <a:pt x="573" y="57"/>
                    <a:pt x="563" y="105"/>
                    <a:pt x="573" y="143"/>
                  </a:cubicBezTo>
                  <a:cubicBezTo>
                    <a:pt x="620" y="305"/>
                    <a:pt x="754" y="458"/>
                    <a:pt x="754" y="629"/>
                  </a:cubicBezTo>
                  <a:cubicBezTo>
                    <a:pt x="820" y="715"/>
                    <a:pt x="868" y="696"/>
                    <a:pt x="964" y="715"/>
                  </a:cubicBezTo>
                  <a:cubicBezTo>
                    <a:pt x="964" y="725"/>
                    <a:pt x="973" y="725"/>
                    <a:pt x="973" y="725"/>
                  </a:cubicBezTo>
                  <a:cubicBezTo>
                    <a:pt x="1002" y="744"/>
                    <a:pt x="925" y="811"/>
                    <a:pt x="925" y="830"/>
                  </a:cubicBezTo>
                  <a:cubicBezTo>
                    <a:pt x="868" y="925"/>
                    <a:pt x="849" y="1001"/>
                    <a:pt x="945" y="1087"/>
                  </a:cubicBezTo>
                  <a:cubicBezTo>
                    <a:pt x="983" y="1126"/>
                    <a:pt x="1011" y="1135"/>
                    <a:pt x="1059" y="1154"/>
                  </a:cubicBezTo>
                  <a:cubicBezTo>
                    <a:pt x="1097" y="1164"/>
                    <a:pt x="1126" y="1192"/>
                    <a:pt x="1164" y="1221"/>
                  </a:cubicBezTo>
                  <a:lnTo>
                    <a:pt x="1164" y="1221"/>
                  </a:lnTo>
                  <a:cubicBezTo>
                    <a:pt x="1154" y="1288"/>
                    <a:pt x="1154" y="1288"/>
                    <a:pt x="1154" y="1288"/>
                  </a:cubicBezTo>
                  <a:cubicBezTo>
                    <a:pt x="1154" y="1393"/>
                    <a:pt x="1107" y="1431"/>
                    <a:pt x="1087" y="1517"/>
                  </a:cubicBezTo>
                  <a:cubicBezTo>
                    <a:pt x="1069" y="1640"/>
                    <a:pt x="954" y="1564"/>
                    <a:pt x="878" y="1545"/>
                  </a:cubicBezTo>
                  <a:cubicBezTo>
                    <a:pt x="820" y="1535"/>
                    <a:pt x="716" y="1564"/>
                    <a:pt x="668" y="1545"/>
                  </a:cubicBezTo>
                  <a:cubicBezTo>
                    <a:pt x="582" y="1507"/>
                    <a:pt x="592" y="1440"/>
                    <a:pt x="535" y="1393"/>
                  </a:cubicBezTo>
                  <a:cubicBezTo>
                    <a:pt x="458" y="1335"/>
                    <a:pt x="344" y="1507"/>
                    <a:pt x="267" y="1431"/>
                  </a:cubicBezTo>
                  <a:cubicBezTo>
                    <a:pt x="210" y="1373"/>
                    <a:pt x="191" y="1421"/>
                    <a:pt x="134" y="1402"/>
                  </a:cubicBezTo>
                  <a:lnTo>
                    <a:pt x="134" y="1402"/>
                  </a:lnTo>
                  <a:cubicBezTo>
                    <a:pt x="134" y="1383"/>
                    <a:pt x="86" y="1297"/>
                    <a:pt x="105" y="1268"/>
                  </a:cubicBezTo>
                  <a:cubicBezTo>
                    <a:pt x="115" y="1268"/>
                    <a:pt x="124" y="1268"/>
                    <a:pt x="134" y="1268"/>
                  </a:cubicBezTo>
                  <a:cubicBezTo>
                    <a:pt x="201" y="1268"/>
                    <a:pt x="229" y="1211"/>
                    <a:pt x="267" y="1173"/>
                  </a:cubicBezTo>
                  <a:cubicBezTo>
                    <a:pt x="277" y="1106"/>
                    <a:pt x="229" y="1116"/>
                    <a:pt x="220" y="1068"/>
                  </a:cubicBezTo>
                  <a:cubicBezTo>
                    <a:pt x="201" y="1001"/>
                    <a:pt x="220" y="1030"/>
                    <a:pt x="172" y="973"/>
                  </a:cubicBezTo>
                  <a:cubicBezTo>
                    <a:pt x="153" y="954"/>
                    <a:pt x="96" y="916"/>
                    <a:pt x="105" y="887"/>
                  </a:cubicBezTo>
                  <a:cubicBezTo>
                    <a:pt x="115" y="811"/>
                    <a:pt x="181" y="839"/>
                    <a:pt x="96" y="754"/>
                  </a:cubicBezTo>
                  <a:cubicBezTo>
                    <a:pt x="67" y="725"/>
                    <a:pt x="19" y="677"/>
                    <a:pt x="10" y="629"/>
                  </a:cubicBezTo>
                  <a:cubicBezTo>
                    <a:pt x="10" y="601"/>
                    <a:pt x="67" y="582"/>
                    <a:pt x="39" y="534"/>
                  </a:cubicBezTo>
                  <a:cubicBezTo>
                    <a:pt x="29" y="515"/>
                    <a:pt x="29" y="477"/>
                    <a:pt x="19" y="448"/>
                  </a:cubicBezTo>
                  <a:cubicBezTo>
                    <a:pt x="10" y="391"/>
                    <a:pt x="0" y="372"/>
                    <a:pt x="58" y="391"/>
                  </a:cubicBezTo>
                  <a:cubicBezTo>
                    <a:pt x="124" y="420"/>
                    <a:pt x="153" y="372"/>
                    <a:pt x="201" y="343"/>
                  </a:cubicBezTo>
                  <a:cubicBezTo>
                    <a:pt x="258" y="286"/>
                    <a:pt x="258" y="238"/>
                    <a:pt x="220" y="172"/>
                  </a:cubicBezTo>
                  <a:cubicBezTo>
                    <a:pt x="210" y="143"/>
                    <a:pt x="201" y="124"/>
                    <a:pt x="181" y="105"/>
                  </a:cubicBezTo>
                  <a:cubicBezTo>
                    <a:pt x="172" y="86"/>
                    <a:pt x="163" y="67"/>
                    <a:pt x="144" y="38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55" name="Freeform 54"/>
            <p:cNvSpPr>
              <a:spLocks noChangeArrowheads="1"/>
            </p:cNvSpPr>
            <p:nvPr/>
          </p:nvSpPr>
          <p:spPr bwMode="auto">
            <a:xfrm>
              <a:off x="9619129" y="2346845"/>
              <a:ext cx="466332" cy="734574"/>
            </a:xfrm>
            <a:custGeom>
              <a:avLst/>
              <a:gdLst>
                <a:gd name="T0" fmla="*/ 1145 w 1880"/>
                <a:gd name="T1" fmla="*/ 563 h 2958"/>
                <a:gd name="T2" fmla="*/ 1278 w 1880"/>
                <a:gd name="T3" fmla="*/ 763 h 2958"/>
                <a:gd name="T4" fmla="*/ 1679 w 1880"/>
                <a:gd name="T5" fmla="*/ 868 h 2958"/>
                <a:gd name="T6" fmla="*/ 1745 w 1880"/>
                <a:gd name="T7" fmla="*/ 983 h 2958"/>
                <a:gd name="T8" fmla="*/ 1679 w 1880"/>
                <a:gd name="T9" fmla="*/ 1488 h 2958"/>
                <a:gd name="T10" fmla="*/ 1393 w 1880"/>
                <a:gd name="T11" fmla="*/ 2013 h 2958"/>
                <a:gd name="T12" fmla="*/ 1364 w 1880"/>
                <a:gd name="T13" fmla="*/ 2308 h 2958"/>
                <a:gd name="T14" fmla="*/ 1373 w 1880"/>
                <a:gd name="T15" fmla="*/ 2594 h 2958"/>
                <a:gd name="T16" fmla="*/ 1278 w 1880"/>
                <a:gd name="T17" fmla="*/ 2614 h 2958"/>
                <a:gd name="T18" fmla="*/ 897 w 1880"/>
                <a:gd name="T19" fmla="*/ 2814 h 2958"/>
                <a:gd name="T20" fmla="*/ 877 w 1880"/>
                <a:gd name="T21" fmla="*/ 2833 h 2958"/>
                <a:gd name="T22" fmla="*/ 458 w 1880"/>
                <a:gd name="T23" fmla="*/ 2919 h 2958"/>
                <a:gd name="T24" fmla="*/ 115 w 1880"/>
                <a:gd name="T25" fmla="*/ 2938 h 2958"/>
                <a:gd name="T26" fmla="*/ 10 w 1880"/>
                <a:gd name="T27" fmla="*/ 2899 h 2958"/>
                <a:gd name="T28" fmla="*/ 382 w 1880"/>
                <a:gd name="T29" fmla="*/ 2614 h 2958"/>
                <a:gd name="T30" fmla="*/ 248 w 1880"/>
                <a:gd name="T31" fmla="*/ 2442 h 2958"/>
                <a:gd name="T32" fmla="*/ 315 w 1880"/>
                <a:gd name="T33" fmla="*/ 2270 h 2958"/>
                <a:gd name="T34" fmla="*/ 96 w 1880"/>
                <a:gd name="T35" fmla="*/ 2137 h 2958"/>
                <a:gd name="T36" fmla="*/ 38 w 1880"/>
                <a:gd name="T37" fmla="*/ 1765 h 2958"/>
                <a:gd name="T38" fmla="*/ 201 w 1880"/>
                <a:gd name="T39" fmla="*/ 1707 h 2958"/>
                <a:gd name="T40" fmla="*/ 353 w 1880"/>
                <a:gd name="T41" fmla="*/ 1460 h 2958"/>
                <a:gd name="T42" fmla="*/ 525 w 1880"/>
                <a:gd name="T43" fmla="*/ 1412 h 2958"/>
                <a:gd name="T44" fmla="*/ 668 w 1880"/>
                <a:gd name="T45" fmla="*/ 1173 h 2958"/>
                <a:gd name="T46" fmla="*/ 906 w 1880"/>
                <a:gd name="T47" fmla="*/ 1068 h 2958"/>
                <a:gd name="T48" fmla="*/ 906 w 1880"/>
                <a:gd name="T49" fmla="*/ 821 h 2958"/>
                <a:gd name="T50" fmla="*/ 964 w 1880"/>
                <a:gd name="T51" fmla="*/ 582 h 2958"/>
                <a:gd name="T52" fmla="*/ 725 w 1880"/>
                <a:gd name="T53" fmla="*/ 496 h 2958"/>
                <a:gd name="T54" fmla="*/ 601 w 1880"/>
                <a:gd name="T55" fmla="*/ 277 h 2958"/>
                <a:gd name="T56" fmla="*/ 715 w 1880"/>
                <a:gd name="T57" fmla="*/ 277 h 2958"/>
                <a:gd name="T58" fmla="*/ 773 w 1880"/>
                <a:gd name="T59" fmla="*/ 191 h 2958"/>
                <a:gd name="T60" fmla="*/ 859 w 1880"/>
                <a:gd name="T61" fmla="*/ 0 h 2958"/>
                <a:gd name="T62" fmla="*/ 973 w 1880"/>
                <a:gd name="T63" fmla="*/ 143 h 2958"/>
                <a:gd name="T64" fmla="*/ 1106 w 1880"/>
                <a:gd name="T65" fmla="*/ 420 h 2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80" h="2958">
                  <a:moveTo>
                    <a:pt x="1145" y="563"/>
                  </a:moveTo>
                  <a:lnTo>
                    <a:pt x="1145" y="563"/>
                  </a:lnTo>
                  <a:cubicBezTo>
                    <a:pt x="1164" y="630"/>
                    <a:pt x="1116" y="649"/>
                    <a:pt x="1192" y="678"/>
                  </a:cubicBezTo>
                  <a:cubicBezTo>
                    <a:pt x="1249" y="706"/>
                    <a:pt x="1221" y="735"/>
                    <a:pt x="1278" y="763"/>
                  </a:cubicBezTo>
                  <a:cubicBezTo>
                    <a:pt x="1345" y="783"/>
                    <a:pt x="1450" y="935"/>
                    <a:pt x="1526" y="849"/>
                  </a:cubicBezTo>
                  <a:cubicBezTo>
                    <a:pt x="1602" y="754"/>
                    <a:pt x="1602" y="868"/>
                    <a:pt x="1679" y="868"/>
                  </a:cubicBezTo>
                  <a:cubicBezTo>
                    <a:pt x="1745" y="868"/>
                    <a:pt x="1717" y="801"/>
                    <a:pt x="1784" y="840"/>
                  </a:cubicBezTo>
                  <a:cubicBezTo>
                    <a:pt x="1879" y="897"/>
                    <a:pt x="1784" y="906"/>
                    <a:pt x="1745" y="983"/>
                  </a:cubicBezTo>
                  <a:cubicBezTo>
                    <a:pt x="1717" y="1050"/>
                    <a:pt x="1707" y="1192"/>
                    <a:pt x="1707" y="1269"/>
                  </a:cubicBezTo>
                  <a:cubicBezTo>
                    <a:pt x="1707" y="1345"/>
                    <a:pt x="1679" y="1412"/>
                    <a:pt x="1679" y="1488"/>
                  </a:cubicBezTo>
                  <a:cubicBezTo>
                    <a:pt x="1679" y="1669"/>
                    <a:pt x="1459" y="1689"/>
                    <a:pt x="1440" y="1822"/>
                  </a:cubicBezTo>
                  <a:cubicBezTo>
                    <a:pt x="1431" y="1908"/>
                    <a:pt x="1440" y="1946"/>
                    <a:pt x="1393" y="2013"/>
                  </a:cubicBezTo>
                  <a:cubicBezTo>
                    <a:pt x="1354" y="2079"/>
                    <a:pt x="1335" y="2118"/>
                    <a:pt x="1335" y="2203"/>
                  </a:cubicBezTo>
                  <a:cubicBezTo>
                    <a:pt x="1335" y="2242"/>
                    <a:pt x="1345" y="2270"/>
                    <a:pt x="1364" y="2308"/>
                  </a:cubicBezTo>
                  <a:cubicBezTo>
                    <a:pt x="1383" y="2356"/>
                    <a:pt x="1364" y="2404"/>
                    <a:pt x="1364" y="2461"/>
                  </a:cubicBezTo>
                  <a:cubicBezTo>
                    <a:pt x="1364" y="2499"/>
                    <a:pt x="1364" y="2556"/>
                    <a:pt x="1373" y="2594"/>
                  </a:cubicBezTo>
                  <a:lnTo>
                    <a:pt x="1373" y="2594"/>
                  </a:lnTo>
                  <a:cubicBezTo>
                    <a:pt x="1345" y="2604"/>
                    <a:pt x="1316" y="2614"/>
                    <a:pt x="1278" y="2614"/>
                  </a:cubicBezTo>
                  <a:cubicBezTo>
                    <a:pt x="1183" y="2614"/>
                    <a:pt x="1154" y="2632"/>
                    <a:pt x="1059" y="2680"/>
                  </a:cubicBezTo>
                  <a:cubicBezTo>
                    <a:pt x="1030" y="2747"/>
                    <a:pt x="973" y="2785"/>
                    <a:pt x="897" y="2814"/>
                  </a:cubicBezTo>
                  <a:cubicBezTo>
                    <a:pt x="887" y="2814"/>
                    <a:pt x="887" y="2823"/>
                    <a:pt x="877" y="2833"/>
                  </a:cubicBezTo>
                  <a:lnTo>
                    <a:pt x="877" y="2833"/>
                  </a:lnTo>
                  <a:cubicBezTo>
                    <a:pt x="801" y="2833"/>
                    <a:pt x="773" y="2899"/>
                    <a:pt x="677" y="2881"/>
                  </a:cubicBezTo>
                  <a:cubicBezTo>
                    <a:pt x="601" y="2861"/>
                    <a:pt x="553" y="2957"/>
                    <a:pt x="458" y="2919"/>
                  </a:cubicBezTo>
                  <a:cubicBezTo>
                    <a:pt x="410" y="2899"/>
                    <a:pt x="372" y="2871"/>
                    <a:pt x="315" y="2871"/>
                  </a:cubicBezTo>
                  <a:cubicBezTo>
                    <a:pt x="248" y="2881"/>
                    <a:pt x="181" y="2947"/>
                    <a:pt x="115" y="2938"/>
                  </a:cubicBezTo>
                  <a:cubicBezTo>
                    <a:pt x="76" y="2938"/>
                    <a:pt x="38" y="2909"/>
                    <a:pt x="10" y="2899"/>
                  </a:cubicBezTo>
                  <a:lnTo>
                    <a:pt x="10" y="2899"/>
                  </a:lnTo>
                  <a:cubicBezTo>
                    <a:pt x="19" y="2833"/>
                    <a:pt x="143" y="2795"/>
                    <a:pt x="201" y="2785"/>
                  </a:cubicBezTo>
                  <a:cubicBezTo>
                    <a:pt x="248" y="2756"/>
                    <a:pt x="410" y="2699"/>
                    <a:pt x="382" y="2614"/>
                  </a:cubicBezTo>
                  <a:cubicBezTo>
                    <a:pt x="363" y="2575"/>
                    <a:pt x="267" y="2566"/>
                    <a:pt x="239" y="2528"/>
                  </a:cubicBezTo>
                  <a:cubicBezTo>
                    <a:pt x="229" y="2509"/>
                    <a:pt x="248" y="2470"/>
                    <a:pt x="248" y="2442"/>
                  </a:cubicBezTo>
                  <a:cubicBezTo>
                    <a:pt x="239" y="2413"/>
                    <a:pt x="258" y="2394"/>
                    <a:pt x="277" y="2375"/>
                  </a:cubicBezTo>
                  <a:cubicBezTo>
                    <a:pt x="305" y="2337"/>
                    <a:pt x="296" y="2308"/>
                    <a:pt x="315" y="2270"/>
                  </a:cubicBezTo>
                  <a:cubicBezTo>
                    <a:pt x="325" y="2251"/>
                    <a:pt x="201" y="2261"/>
                    <a:pt x="181" y="2261"/>
                  </a:cubicBezTo>
                  <a:cubicBezTo>
                    <a:pt x="115" y="2261"/>
                    <a:pt x="105" y="2194"/>
                    <a:pt x="96" y="2137"/>
                  </a:cubicBezTo>
                  <a:cubicBezTo>
                    <a:pt x="67" y="2089"/>
                    <a:pt x="48" y="1984"/>
                    <a:pt x="58" y="1927"/>
                  </a:cubicBezTo>
                  <a:cubicBezTo>
                    <a:pt x="76" y="1851"/>
                    <a:pt x="124" y="1822"/>
                    <a:pt x="38" y="1765"/>
                  </a:cubicBezTo>
                  <a:cubicBezTo>
                    <a:pt x="0" y="1736"/>
                    <a:pt x="67" y="1717"/>
                    <a:pt x="86" y="1727"/>
                  </a:cubicBezTo>
                  <a:cubicBezTo>
                    <a:pt x="134" y="1736"/>
                    <a:pt x="162" y="1765"/>
                    <a:pt x="201" y="1707"/>
                  </a:cubicBezTo>
                  <a:cubicBezTo>
                    <a:pt x="229" y="1641"/>
                    <a:pt x="181" y="1555"/>
                    <a:pt x="258" y="1526"/>
                  </a:cubicBezTo>
                  <a:cubicBezTo>
                    <a:pt x="305" y="1517"/>
                    <a:pt x="325" y="1469"/>
                    <a:pt x="353" y="1460"/>
                  </a:cubicBezTo>
                  <a:cubicBezTo>
                    <a:pt x="372" y="1450"/>
                    <a:pt x="410" y="1488"/>
                    <a:pt x="439" y="1488"/>
                  </a:cubicBezTo>
                  <a:cubicBezTo>
                    <a:pt x="506" y="1469"/>
                    <a:pt x="487" y="1431"/>
                    <a:pt x="525" y="1412"/>
                  </a:cubicBezTo>
                  <a:cubicBezTo>
                    <a:pt x="563" y="1393"/>
                    <a:pt x="620" y="1402"/>
                    <a:pt x="630" y="1364"/>
                  </a:cubicBezTo>
                  <a:cubicBezTo>
                    <a:pt x="677" y="1250"/>
                    <a:pt x="515" y="1269"/>
                    <a:pt x="668" y="1173"/>
                  </a:cubicBezTo>
                  <a:cubicBezTo>
                    <a:pt x="715" y="1145"/>
                    <a:pt x="754" y="1107"/>
                    <a:pt x="811" y="1078"/>
                  </a:cubicBezTo>
                  <a:cubicBezTo>
                    <a:pt x="839" y="1068"/>
                    <a:pt x="877" y="1078"/>
                    <a:pt x="906" y="1068"/>
                  </a:cubicBezTo>
                  <a:cubicBezTo>
                    <a:pt x="944" y="1050"/>
                    <a:pt x="906" y="1002"/>
                    <a:pt x="916" y="983"/>
                  </a:cubicBezTo>
                  <a:cubicBezTo>
                    <a:pt x="906" y="964"/>
                    <a:pt x="906" y="840"/>
                    <a:pt x="906" y="821"/>
                  </a:cubicBezTo>
                  <a:cubicBezTo>
                    <a:pt x="916" y="763"/>
                    <a:pt x="982" y="783"/>
                    <a:pt x="897" y="725"/>
                  </a:cubicBezTo>
                  <a:cubicBezTo>
                    <a:pt x="830" y="678"/>
                    <a:pt x="1087" y="659"/>
                    <a:pt x="964" y="582"/>
                  </a:cubicBezTo>
                  <a:cubicBezTo>
                    <a:pt x="925" y="554"/>
                    <a:pt x="830" y="573"/>
                    <a:pt x="820" y="525"/>
                  </a:cubicBezTo>
                  <a:cubicBezTo>
                    <a:pt x="811" y="487"/>
                    <a:pt x="763" y="496"/>
                    <a:pt x="725" y="496"/>
                  </a:cubicBezTo>
                  <a:cubicBezTo>
                    <a:pt x="677" y="506"/>
                    <a:pt x="649" y="487"/>
                    <a:pt x="630" y="449"/>
                  </a:cubicBezTo>
                  <a:cubicBezTo>
                    <a:pt x="601" y="392"/>
                    <a:pt x="610" y="334"/>
                    <a:pt x="601" y="277"/>
                  </a:cubicBezTo>
                  <a:lnTo>
                    <a:pt x="601" y="277"/>
                  </a:lnTo>
                  <a:cubicBezTo>
                    <a:pt x="715" y="277"/>
                    <a:pt x="715" y="277"/>
                    <a:pt x="715" y="277"/>
                  </a:cubicBezTo>
                  <a:cubicBezTo>
                    <a:pt x="735" y="267"/>
                    <a:pt x="744" y="258"/>
                    <a:pt x="754" y="248"/>
                  </a:cubicBezTo>
                  <a:cubicBezTo>
                    <a:pt x="763" y="229"/>
                    <a:pt x="773" y="210"/>
                    <a:pt x="773" y="191"/>
                  </a:cubicBezTo>
                  <a:cubicBezTo>
                    <a:pt x="773" y="153"/>
                    <a:pt x="763" y="115"/>
                    <a:pt x="773" y="86"/>
                  </a:cubicBezTo>
                  <a:cubicBezTo>
                    <a:pt x="782" y="38"/>
                    <a:pt x="820" y="20"/>
                    <a:pt x="859" y="0"/>
                  </a:cubicBezTo>
                  <a:lnTo>
                    <a:pt x="859" y="0"/>
                  </a:lnTo>
                  <a:cubicBezTo>
                    <a:pt x="877" y="38"/>
                    <a:pt x="964" y="96"/>
                    <a:pt x="973" y="143"/>
                  </a:cubicBezTo>
                  <a:cubicBezTo>
                    <a:pt x="982" y="182"/>
                    <a:pt x="964" y="220"/>
                    <a:pt x="973" y="267"/>
                  </a:cubicBezTo>
                  <a:cubicBezTo>
                    <a:pt x="982" y="325"/>
                    <a:pt x="1078" y="363"/>
                    <a:pt x="1106" y="420"/>
                  </a:cubicBezTo>
                  <a:cubicBezTo>
                    <a:pt x="1135" y="449"/>
                    <a:pt x="1145" y="525"/>
                    <a:pt x="1145" y="563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56" name="Freeform 55"/>
            <p:cNvSpPr>
              <a:spLocks noChangeArrowheads="1"/>
            </p:cNvSpPr>
            <p:nvPr/>
          </p:nvSpPr>
          <p:spPr bwMode="auto">
            <a:xfrm>
              <a:off x="9792087" y="1977916"/>
              <a:ext cx="284616" cy="545184"/>
            </a:xfrm>
            <a:custGeom>
              <a:avLst/>
              <a:gdLst>
                <a:gd name="T0" fmla="*/ 552 w 1145"/>
                <a:gd name="T1" fmla="*/ 0 h 2194"/>
                <a:gd name="T2" fmla="*/ 552 w 1145"/>
                <a:gd name="T3" fmla="*/ 0 h 2194"/>
                <a:gd name="T4" fmla="*/ 581 w 1145"/>
                <a:gd name="T5" fmla="*/ 257 h 2194"/>
                <a:gd name="T6" fmla="*/ 581 w 1145"/>
                <a:gd name="T7" fmla="*/ 477 h 2194"/>
                <a:gd name="T8" fmla="*/ 762 w 1145"/>
                <a:gd name="T9" fmla="*/ 457 h 2194"/>
                <a:gd name="T10" fmla="*/ 877 w 1145"/>
                <a:gd name="T11" fmla="*/ 543 h 2194"/>
                <a:gd name="T12" fmla="*/ 924 w 1145"/>
                <a:gd name="T13" fmla="*/ 629 h 2194"/>
                <a:gd name="T14" fmla="*/ 1001 w 1145"/>
                <a:gd name="T15" fmla="*/ 734 h 2194"/>
                <a:gd name="T16" fmla="*/ 1134 w 1145"/>
                <a:gd name="T17" fmla="*/ 772 h 2194"/>
                <a:gd name="T18" fmla="*/ 1134 w 1145"/>
                <a:gd name="T19" fmla="*/ 772 h 2194"/>
                <a:gd name="T20" fmla="*/ 1068 w 1145"/>
                <a:gd name="T21" fmla="*/ 915 h 2194"/>
                <a:gd name="T22" fmla="*/ 1087 w 1145"/>
                <a:gd name="T23" fmla="*/ 1173 h 2194"/>
                <a:gd name="T24" fmla="*/ 1077 w 1145"/>
                <a:gd name="T25" fmla="*/ 1287 h 2194"/>
                <a:gd name="T26" fmla="*/ 1029 w 1145"/>
                <a:gd name="T27" fmla="*/ 1421 h 2194"/>
                <a:gd name="T28" fmla="*/ 991 w 1145"/>
                <a:gd name="T29" fmla="*/ 1516 h 2194"/>
                <a:gd name="T30" fmla="*/ 1001 w 1145"/>
                <a:gd name="T31" fmla="*/ 1592 h 2194"/>
                <a:gd name="T32" fmla="*/ 829 w 1145"/>
                <a:gd name="T33" fmla="*/ 1650 h 2194"/>
                <a:gd name="T34" fmla="*/ 810 w 1145"/>
                <a:gd name="T35" fmla="*/ 1907 h 2194"/>
                <a:gd name="T36" fmla="*/ 943 w 1145"/>
                <a:gd name="T37" fmla="*/ 1936 h 2194"/>
                <a:gd name="T38" fmla="*/ 991 w 1145"/>
                <a:gd name="T39" fmla="*/ 2031 h 2194"/>
                <a:gd name="T40" fmla="*/ 1001 w 1145"/>
                <a:gd name="T41" fmla="*/ 2079 h 2194"/>
                <a:gd name="T42" fmla="*/ 1001 w 1145"/>
                <a:gd name="T43" fmla="*/ 2079 h 2194"/>
                <a:gd name="T44" fmla="*/ 886 w 1145"/>
                <a:gd name="T45" fmla="*/ 2184 h 2194"/>
                <a:gd name="T46" fmla="*/ 743 w 1145"/>
                <a:gd name="T47" fmla="*/ 2146 h 2194"/>
                <a:gd name="T48" fmla="*/ 448 w 1145"/>
                <a:gd name="T49" fmla="*/ 2050 h 2194"/>
                <a:gd name="T50" fmla="*/ 448 w 1145"/>
                <a:gd name="T51" fmla="*/ 2050 h 2194"/>
                <a:gd name="T52" fmla="*/ 409 w 1145"/>
                <a:gd name="T53" fmla="*/ 1907 h 2194"/>
                <a:gd name="T54" fmla="*/ 276 w 1145"/>
                <a:gd name="T55" fmla="*/ 1754 h 2194"/>
                <a:gd name="T56" fmla="*/ 276 w 1145"/>
                <a:gd name="T57" fmla="*/ 1630 h 2194"/>
                <a:gd name="T58" fmla="*/ 162 w 1145"/>
                <a:gd name="T59" fmla="*/ 1487 h 2194"/>
                <a:gd name="T60" fmla="*/ 162 w 1145"/>
                <a:gd name="T61" fmla="*/ 1487 h 2194"/>
                <a:gd name="T62" fmla="*/ 152 w 1145"/>
                <a:gd name="T63" fmla="*/ 1345 h 2194"/>
                <a:gd name="T64" fmla="*/ 114 w 1145"/>
                <a:gd name="T65" fmla="*/ 1249 h 2194"/>
                <a:gd name="T66" fmla="*/ 57 w 1145"/>
                <a:gd name="T67" fmla="*/ 1058 h 2194"/>
                <a:gd name="T68" fmla="*/ 47 w 1145"/>
                <a:gd name="T69" fmla="*/ 906 h 2194"/>
                <a:gd name="T70" fmla="*/ 38 w 1145"/>
                <a:gd name="T71" fmla="*/ 658 h 2194"/>
                <a:gd name="T72" fmla="*/ 114 w 1145"/>
                <a:gd name="T73" fmla="*/ 543 h 2194"/>
                <a:gd name="T74" fmla="*/ 190 w 1145"/>
                <a:gd name="T75" fmla="*/ 400 h 2194"/>
                <a:gd name="T76" fmla="*/ 257 w 1145"/>
                <a:gd name="T77" fmla="*/ 315 h 2194"/>
                <a:gd name="T78" fmla="*/ 333 w 1145"/>
                <a:gd name="T79" fmla="*/ 267 h 2194"/>
                <a:gd name="T80" fmla="*/ 371 w 1145"/>
                <a:gd name="T81" fmla="*/ 219 h 2194"/>
                <a:gd name="T82" fmla="*/ 448 w 1145"/>
                <a:gd name="T83" fmla="*/ 162 h 2194"/>
                <a:gd name="T84" fmla="*/ 495 w 1145"/>
                <a:gd name="T85" fmla="*/ 66 h 2194"/>
                <a:gd name="T86" fmla="*/ 552 w 1145"/>
                <a:gd name="T87" fmla="*/ 0 h 2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45" h="2194">
                  <a:moveTo>
                    <a:pt x="552" y="0"/>
                  </a:moveTo>
                  <a:lnTo>
                    <a:pt x="552" y="0"/>
                  </a:lnTo>
                  <a:cubicBezTo>
                    <a:pt x="638" y="57"/>
                    <a:pt x="552" y="181"/>
                    <a:pt x="581" y="257"/>
                  </a:cubicBezTo>
                  <a:cubicBezTo>
                    <a:pt x="600" y="343"/>
                    <a:pt x="572" y="410"/>
                    <a:pt x="581" y="477"/>
                  </a:cubicBezTo>
                  <a:cubicBezTo>
                    <a:pt x="619" y="496"/>
                    <a:pt x="696" y="419"/>
                    <a:pt x="762" y="457"/>
                  </a:cubicBezTo>
                  <a:cubicBezTo>
                    <a:pt x="810" y="477"/>
                    <a:pt x="848" y="505"/>
                    <a:pt x="877" y="543"/>
                  </a:cubicBezTo>
                  <a:cubicBezTo>
                    <a:pt x="905" y="572"/>
                    <a:pt x="896" y="610"/>
                    <a:pt x="924" y="629"/>
                  </a:cubicBezTo>
                  <a:cubicBezTo>
                    <a:pt x="963" y="667"/>
                    <a:pt x="982" y="715"/>
                    <a:pt x="1001" y="734"/>
                  </a:cubicBezTo>
                  <a:cubicBezTo>
                    <a:pt x="1048" y="772"/>
                    <a:pt x="1087" y="753"/>
                    <a:pt x="1134" y="772"/>
                  </a:cubicBezTo>
                  <a:lnTo>
                    <a:pt x="1134" y="772"/>
                  </a:lnTo>
                  <a:cubicBezTo>
                    <a:pt x="1144" y="820"/>
                    <a:pt x="1077" y="868"/>
                    <a:pt x="1068" y="915"/>
                  </a:cubicBezTo>
                  <a:cubicBezTo>
                    <a:pt x="1048" y="982"/>
                    <a:pt x="1058" y="1116"/>
                    <a:pt x="1087" y="1173"/>
                  </a:cubicBezTo>
                  <a:cubicBezTo>
                    <a:pt x="1106" y="1220"/>
                    <a:pt x="1106" y="1249"/>
                    <a:pt x="1077" y="1287"/>
                  </a:cubicBezTo>
                  <a:cubicBezTo>
                    <a:pt x="1039" y="1335"/>
                    <a:pt x="1048" y="1363"/>
                    <a:pt x="1029" y="1421"/>
                  </a:cubicBezTo>
                  <a:cubicBezTo>
                    <a:pt x="1029" y="1468"/>
                    <a:pt x="1029" y="1497"/>
                    <a:pt x="991" y="1516"/>
                  </a:cubicBezTo>
                  <a:cubicBezTo>
                    <a:pt x="972" y="1535"/>
                    <a:pt x="1001" y="1573"/>
                    <a:pt x="1001" y="1592"/>
                  </a:cubicBezTo>
                  <a:cubicBezTo>
                    <a:pt x="1001" y="1650"/>
                    <a:pt x="877" y="1621"/>
                    <a:pt x="829" y="1650"/>
                  </a:cubicBezTo>
                  <a:cubicBezTo>
                    <a:pt x="762" y="1697"/>
                    <a:pt x="705" y="1859"/>
                    <a:pt x="810" y="1907"/>
                  </a:cubicBezTo>
                  <a:cubicBezTo>
                    <a:pt x="858" y="1926"/>
                    <a:pt x="896" y="1926"/>
                    <a:pt x="943" y="1936"/>
                  </a:cubicBezTo>
                  <a:cubicBezTo>
                    <a:pt x="991" y="1945"/>
                    <a:pt x="982" y="2002"/>
                    <a:pt x="991" y="2031"/>
                  </a:cubicBezTo>
                  <a:cubicBezTo>
                    <a:pt x="1001" y="2079"/>
                    <a:pt x="1001" y="2079"/>
                    <a:pt x="1001" y="2079"/>
                  </a:cubicBezTo>
                  <a:lnTo>
                    <a:pt x="1001" y="2079"/>
                  </a:lnTo>
                  <a:cubicBezTo>
                    <a:pt x="972" y="2146"/>
                    <a:pt x="953" y="2165"/>
                    <a:pt x="886" y="2184"/>
                  </a:cubicBezTo>
                  <a:cubicBezTo>
                    <a:pt x="848" y="2193"/>
                    <a:pt x="772" y="2165"/>
                    <a:pt x="743" y="2146"/>
                  </a:cubicBezTo>
                  <a:cubicBezTo>
                    <a:pt x="686" y="2098"/>
                    <a:pt x="524" y="2041"/>
                    <a:pt x="448" y="2050"/>
                  </a:cubicBezTo>
                  <a:lnTo>
                    <a:pt x="448" y="2050"/>
                  </a:lnTo>
                  <a:cubicBezTo>
                    <a:pt x="448" y="2012"/>
                    <a:pt x="438" y="1936"/>
                    <a:pt x="409" y="1907"/>
                  </a:cubicBezTo>
                  <a:cubicBezTo>
                    <a:pt x="381" y="1850"/>
                    <a:pt x="285" y="1812"/>
                    <a:pt x="276" y="1754"/>
                  </a:cubicBezTo>
                  <a:cubicBezTo>
                    <a:pt x="267" y="1707"/>
                    <a:pt x="285" y="1669"/>
                    <a:pt x="276" y="1630"/>
                  </a:cubicBezTo>
                  <a:cubicBezTo>
                    <a:pt x="267" y="1583"/>
                    <a:pt x="180" y="1525"/>
                    <a:pt x="162" y="1487"/>
                  </a:cubicBezTo>
                  <a:lnTo>
                    <a:pt x="162" y="1487"/>
                  </a:lnTo>
                  <a:cubicBezTo>
                    <a:pt x="152" y="1345"/>
                    <a:pt x="152" y="1345"/>
                    <a:pt x="152" y="1345"/>
                  </a:cubicBezTo>
                  <a:cubicBezTo>
                    <a:pt x="142" y="1306"/>
                    <a:pt x="123" y="1278"/>
                    <a:pt x="114" y="1249"/>
                  </a:cubicBezTo>
                  <a:cubicBezTo>
                    <a:pt x="104" y="1173"/>
                    <a:pt x="85" y="1125"/>
                    <a:pt x="57" y="1058"/>
                  </a:cubicBezTo>
                  <a:cubicBezTo>
                    <a:pt x="28" y="1011"/>
                    <a:pt x="57" y="963"/>
                    <a:pt x="47" y="906"/>
                  </a:cubicBezTo>
                  <a:cubicBezTo>
                    <a:pt x="38" y="829"/>
                    <a:pt x="0" y="734"/>
                    <a:pt x="38" y="658"/>
                  </a:cubicBezTo>
                  <a:cubicBezTo>
                    <a:pt x="57" y="620"/>
                    <a:pt x="95" y="582"/>
                    <a:pt x="114" y="543"/>
                  </a:cubicBezTo>
                  <a:cubicBezTo>
                    <a:pt x="142" y="505"/>
                    <a:pt x="152" y="448"/>
                    <a:pt x="190" y="400"/>
                  </a:cubicBezTo>
                  <a:cubicBezTo>
                    <a:pt x="209" y="372"/>
                    <a:pt x="209" y="333"/>
                    <a:pt x="257" y="315"/>
                  </a:cubicBezTo>
                  <a:cubicBezTo>
                    <a:pt x="285" y="305"/>
                    <a:pt x="305" y="286"/>
                    <a:pt x="333" y="267"/>
                  </a:cubicBezTo>
                  <a:cubicBezTo>
                    <a:pt x="352" y="257"/>
                    <a:pt x="362" y="238"/>
                    <a:pt x="371" y="219"/>
                  </a:cubicBezTo>
                  <a:cubicBezTo>
                    <a:pt x="390" y="190"/>
                    <a:pt x="419" y="190"/>
                    <a:pt x="448" y="162"/>
                  </a:cubicBezTo>
                  <a:cubicBezTo>
                    <a:pt x="467" y="133"/>
                    <a:pt x="476" y="95"/>
                    <a:pt x="495" y="66"/>
                  </a:cubicBezTo>
                  <a:cubicBezTo>
                    <a:pt x="552" y="0"/>
                    <a:pt x="552" y="0"/>
                    <a:pt x="552" y="0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57" name="Freeform 56"/>
            <p:cNvSpPr>
              <a:spLocks noChangeArrowheads="1"/>
            </p:cNvSpPr>
            <p:nvPr/>
          </p:nvSpPr>
          <p:spPr bwMode="auto">
            <a:xfrm>
              <a:off x="9896082" y="2481498"/>
              <a:ext cx="426924" cy="509057"/>
            </a:xfrm>
            <a:custGeom>
              <a:avLst/>
              <a:gdLst>
                <a:gd name="T0" fmla="*/ 29 w 1718"/>
                <a:gd name="T1" fmla="*/ 19 h 2051"/>
                <a:gd name="T2" fmla="*/ 29 w 1718"/>
                <a:gd name="T3" fmla="*/ 19 h 2051"/>
                <a:gd name="T4" fmla="*/ 324 w 1718"/>
                <a:gd name="T5" fmla="*/ 115 h 2051"/>
                <a:gd name="T6" fmla="*/ 467 w 1718"/>
                <a:gd name="T7" fmla="*/ 153 h 2051"/>
                <a:gd name="T8" fmla="*/ 582 w 1718"/>
                <a:gd name="T9" fmla="*/ 48 h 2051"/>
                <a:gd name="T10" fmla="*/ 582 w 1718"/>
                <a:gd name="T11" fmla="*/ 48 h 2051"/>
                <a:gd name="T12" fmla="*/ 668 w 1718"/>
                <a:gd name="T13" fmla="*/ 67 h 2051"/>
                <a:gd name="T14" fmla="*/ 791 w 1718"/>
                <a:gd name="T15" fmla="*/ 67 h 2051"/>
                <a:gd name="T16" fmla="*/ 1001 w 1718"/>
                <a:gd name="T17" fmla="*/ 76 h 2051"/>
                <a:gd name="T18" fmla="*/ 1135 w 1718"/>
                <a:gd name="T19" fmla="*/ 105 h 2051"/>
                <a:gd name="T20" fmla="*/ 1297 w 1718"/>
                <a:gd name="T21" fmla="*/ 57 h 2051"/>
                <a:gd name="T22" fmla="*/ 1383 w 1718"/>
                <a:gd name="T23" fmla="*/ 67 h 2051"/>
                <a:gd name="T24" fmla="*/ 1450 w 1718"/>
                <a:gd name="T25" fmla="*/ 115 h 2051"/>
                <a:gd name="T26" fmla="*/ 1535 w 1718"/>
                <a:gd name="T27" fmla="*/ 143 h 2051"/>
                <a:gd name="T28" fmla="*/ 1535 w 1718"/>
                <a:gd name="T29" fmla="*/ 143 h 2051"/>
                <a:gd name="T30" fmla="*/ 1612 w 1718"/>
                <a:gd name="T31" fmla="*/ 162 h 2051"/>
                <a:gd name="T32" fmla="*/ 1688 w 1718"/>
                <a:gd name="T33" fmla="*/ 191 h 2051"/>
                <a:gd name="T34" fmla="*/ 1612 w 1718"/>
                <a:gd name="T35" fmla="*/ 286 h 2051"/>
                <a:gd name="T36" fmla="*/ 1516 w 1718"/>
                <a:gd name="T37" fmla="*/ 429 h 2051"/>
                <a:gd name="T38" fmla="*/ 1535 w 1718"/>
                <a:gd name="T39" fmla="*/ 515 h 2051"/>
                <a:gd name="T40" fmla="*/ 1554 w 1718"/>
                <a:gd name="T41" fmla="*/ 687 h 2051"/>
                <a:gd name="T42" fmla="*/ 1488 w 1718"/>
                <a:gd name="T43" fmla="*/ 973 h 2051"/>
                <a:gd name="T44" fmla="*/ 1450 w 1718"/>
                <a:gd name="T45" fmla="*/ 1183 h 2051"/>
                <a:gd name="T46" fmla="*/ 1564 w 1718"/>
                <a:gd name="T47" fmla="*/ 1240 h 2051"/>
                <a:gd name="T48" fmla="*/ 1592 w 1718"/>
                <a:gd name="T49" fmla="*/ 1335 h 2051"/>
                <a:gd name="T50" fmla="*/ 1650 w 1718"/>
                <a:gd name="T51" fmla="*/ 1507 h 2051"/>
                <a:gd name="T52" fmla="*/ 1621 w 1718"/>
                <a:gd name="T53" fmla="*/ 1640 h 2051"/>
                <a:gd name="T54" fmla="*/ 1659 w 1718"/>
                <a:gd name="T55" fmla="*/ 1841 h 2051"/>
                <a:gd name="T56" fmla="*/ 1650 w 1718"/>
                <a:gd name="T57" fmla="*/ 2022 h 2051"/>
                <a:gd name="T58" fmla="*/ 1650 w 1718"/>
                <a:gd name="T59" fmla="*/ 2022 h 2051"/>
                <a:gd name="T60" fmla="*/ 1602 w 1718"/>
                <a:gd name="T61" fmla="*/ 2012 h 2051"/>
                <a:gd name="T62" fmla="*/ 1345 w 1718"/>
                <a:gd name="T63" fmla="*/ 2012 h 2051"/>
                <a:gd name="T64" fmla="*/ 1297 w 1718"/>
                <a:gd name="T65" fmla="*/ 1965 h 2051"/>
                <a:gd name="T66" fmla="*/ 1211 w 1718"/>
                <a:gd name="T67" fmla="*/ 1993 h 2051"/>
                <a:gd name="T68" fmla="*/ 1078 w 1718"/>
                <a:gd name="T69" fmla="*/ 1917 h 2051"/>
                <a:gd name="T70" fmla="*/ 1020 w 1718"/>
                <a:gd name="T71" fmla="*/ 1860 h 2051"/>
                <a:gd name="T72" fmla="*/ 887 w 1718"/>
                <a:gd name="T73" fmla="*/ 1907 h 2051"/>
                <a:gd name="T74" fmla="*/ 668 w 1718"/>
                <a:gd name="T75" fmla="*/ 1965 h 2051"/>
                <a:gd name="T76" fmla="*/ 572 w 1718"/>
                <a:gd name="T77" fmla="*/ 1965 h 2051"/>
                <a:gd name="T78" fmla="*/ 439 w 1718"/>
                <a:gd name="T79" fmla="*/ 2003 h 2051"/>
                <a:gd name="T80" fmla="*/ 257 w 1718"/>
                <a:gd name="T81" fmla="*/ 2050 h 2051"/>
                <a:gd name="T82" fmla="*/ 257 w 1718"/>
                <a:gd name="T83" fmla="*/ 2050 h 2051"/>
                <a:gd name="T84" fmla="*/ 248 w 1718"/>
                <a:gd name="T85" fmla="*/ 1917 h 2051"/>
                <a:gd name="T86" fmla="*/ 248 w 1718"/>
                <a:gd name="T87" fmla="*/ 1764 h 2051"/>
                <a:gd name="T88" fmla="*/ 219 w 1718"/>
                <a:gd name="T89" fmla="*/ 1659 h 2051"/>
                <a:gd name="T90" fmla="*/ 277 w 1718"/>
                <a:gd name="T91" fmla="*/ 1469 h 2051"/>
                <a:gd name="T92" fmla="*/ 324 w 1718"/>
                <a:gd name="T93" fmla="*/ 1278 h 2051"/>
                <a:gd name="T94" fmla="*/ 563 w 1718"/>
                <a:gd name="T95" fmla="*/ 944 h 2051"/>
                <a:gd name="T96" fmla="*/ 591 w 1718"/>
                <a:gd name="T97" fmla="*/ 725 h 2051"/>
                <a:gd name="T98" fmla="*/ 629 w 1718"/>
                <a:gd name="T99" fmla="*/ 439 h 2051"/>
                <a:gd name="T100" fmla="*/ 668 w 1718"/>
                <a:gd name="T101" fmla="*/ 296 h 2051"/>
                <a:gd name="T102" fmla="*/ 563 w 1718"/>
                <a:gd name="T103" fmla="*/ 324 h 2051"/>
                <a:gd name="T104" fmla="*/ 410 w 1718"/>
                <a:gd name="T105" fmla="*/ 305 h 2051"/>
                <a:gd name="T106" fmla="*/ 162 w 1718"/>
                <a:gd name="T107" fmla="*/ 219 h 2051"/>
                <a:gd name="T108" fmla="*/ 76 w 1718"/>
                <a:gd name="T109" fmla="*/ 134 h 2051"/>
                <a:gd name="T110" fmla="*/ 29 w 1718"/>
                <a:gd name="T111" fmla="*/ 19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8" h="2051">
                  <a:moveTo>
                    <a:pt x="29" y="19"/>
                  </a:moveTo>
                  <a:lnTo>
                    <a:pt x="29" y="19"/>
                  </a:lnTo>
                  <a:cubicBezTo>
                    <a:pt x="105" y="10"/>
                    <a:pt x="267" y="67"/>
                    <a:pt x="324" y="115"/>
                  </a:cubicBezTo>
                  <a:cubicBezTo>
                    <a:pt x="353" y="134"/>
                    <a:pt x="429" y="162"/>
                    <a:pt x="467" y="153"/>
                  </a:cubicBezTo>
                  <a:cubicBezTo>
                    <a:pt x="534" y="134"/>
                    <a:pt x="553" y="115"/>
                    <a:pt x="582" y="48"/>
                  </a:cubicBezTo>
                  <a:lnTo>
                    <a:pt x="582" y="48"/>
                  </a:lnTo>
                  <a:cubicBezTo>
                    <a:pt x="610" y="57"/>
                    <a:pt x="639" y="57"/>
                    <a:pt x="668" y="67"/>
                  </a:cubicBezTo>
                  <a:cubicBezTo>
                    <a:pt x="725" y="95"/>
                    <a:pt x="744" y="134"/>
                    <a:pt x="791" y="67"/>
                  </a:cubicBezTo>
                  <a:cubicBezTo>
                    <a:pt x="849" y="0"/>
                    <a:pt x="935" y="57"/>
                    <a:pt x="1001" y="76"/>
                  </a:cubicBezTo>
                  <a:cubicBezTo>
                    <a:pt x="1040" y="95"/>
                    <a:pt x="1087" y="95"/>
                    <a:pt x="1135" y="105"/>
                  </a:cubicBezTo>
                  <a:cubicBezTo>
                    <a:pt x="1202" y="115"/>
                    <a:pt x="1240" y="67"/>
                    <a:pt x="1297" y="57"/>
                  </a:cubicBezTo>
                  <a:cubicBezTo>
                    <a:pt x="1325" y="57"/>
                    <a:pt x="1354" y="57"/>
                    <a:pt x="1383" y="67"/>
                  </a:cubicBezTo>
                  <a:cubicBezTo>
                    <a:pt x="1412" y="76"/>
                    <a:pt x="1421" y="105"/>
                    <a:pt x="1450" y="115"/>
                  </a:cubicBezTo>
                  <a:cubicBezTo>
                    <a:pt x="1478" y="124"/>
                    <a:pt x="1507" y="134"/>
                    <a:pt x="1535" y="143"/>
                  </a:cubicBezTo>
                  <a:lnTo>
                    <a:pt x="1535" y="143"/>
                  </a:lnTo>
                  <a:cubicBezTo>
                    <a:pt x="1564" y="143"/>
                    <a:pt x="1583" y="162"/>
                    <a:pt x="1612" y="162"/>
                  </a:cubicBezTo>
                  <a:cubicBezTo>
                    <a:pt x="1640" y="162"/>
                    <a:pt x="1679" y="162"/>
                    <a:pt x="1688" y="191"/>
                  </a:cubicBezTo>
                  <a:cubicBezTo>
                    <a:pt x="1717" y="257"/>
                    <a:pt x="1640" y="267"/>
                    <a:pt x="1612" y="286"/>
                  </a:cubicBezTo>
                  <a:cubicBezTo>
                    <a:pt x="1554" y="315"/>
                    <a:pt x="1526" y="372"/>
                    <a:pt x="1516" y="429"/>
                  </a:cubicBezTo>
                  <a:cubicBezTo>
                    <a:pt x="1526" y="448"/>
                    <a:pt x="1545" y="486"/>
                    <a:pt x="1535" y="515"/>
                  </a:cubicBezTo>
                  <a:cubicBezTo>
                    <a:pt x="1507" y="572"/>
                    <a:pt x="1545" y="629"/>
                    <a:pt x="1554" y="687"/>
                  </a:cubicBezTo>
                  <a:cubicBezTo>
                    <a:pt x="1574" y="782"/>
                    <a:pt x="1545" y="887"/>
                    <a:pt x="1488" y="973"/>
                  </a:cubicBezTo>
                  <a:cubicBezTo>
                    <a:pt x="1440" y="1049"/>
                    <a:pt x="1325" y="1106"/>
                    <a:pt x="1450" y="1183"/>
                  </a:cubicBezTo>
                  <a:cubicBezTo>
                    <a:pt x="1478" y="1183"/>
                    <a:pt x="1564" y="1221"/>
                    <a:pt x="1564" y="1240"/>
                  </a:cubicBezTo>
                  <a:cubicBezTo>
                    <a:pt x="1574" y="1278"/>
                    <a:pt x="1574" y="1297"/>
                    <a:pt x="1592" y="1335"/>
                  </a:cubicBezTo>
                  <a:cubicBezTo>
                    <a:pt x="1631" y="1392"/>
                    <a:pt x="1650" y="1440"/>
                    <a:pt x="1650" y="1507"/>
                  </a:cubicBezTo>
                  <a:cubicBezTo>
                    <a:pt x="1650" y="1564"/>
                    <a:pt x="1631" y="1593"/>
                    <a:pt x="1621" y="1640"/>
                  </a:cubicBezTo>
                  <a:cubicBezTo>
                    <a:pt x="1612" y="1717"/>
                    <a:pt x="1669" y="1764"/>
                    <a:pt x="1659" y="1841"/>
                  </a:cubicBezTo>
                  <a:cubicBezTo>
                    <a:pt x="1650" y="1898"/>
                    <a:pt x="1640" y="1965"/>
                    <a:pt x="1650" y="2022"/>
                  </a:cubicBezTo>
                  <a:lnTo>
                    <a:pt x="1650" y="2022"/>
                  </a:lnTo>
                  <a:cubicBezTo>
                    <a:pt x="1631" y="2022"/>
                    <a:pt x="1612" y="2012"/>
                    <a:pt x="1602" y="2012"/>
                  </a:cubicBezTo>
                  <a:cubicBezTo>
                    <a:pt x="1497" y="1993"/>
                    <a:pt x="1450" y="2050"/>
                    <a:pt x="1345" y="2012"/>
                  </a:cubicBezTo>
                  <a:cubicBezTo>
                    <a:pt x="1335" y="2012"/>
                    <a:pt x="1325" y="1974"/>
                    <a:pt x="1297" y="1965"/>
                  </a:cubicBezTo>
                  <a:cubicBezTo>
                    <a:pt x="1268" y="1955"/>
                    <a:pt x="1249" y="1993"/>
                    <a:pt x="1211" y="1993"/>
                  </a:cubicBezTo>
                  <a:cubicBezTo>
                    <a:pt x="1202" y="1993"/>
                    <a:pt x="1078" y="1926"/>
                    <a:pt x="1078" y="1917"/>
                  </a:cubicBezTo>
                  <a:cubicBezTo>
                    <a:pt x="1058" y="1860"/>
                    <a:pt x="1097" y="1860"/>
                    <a:pt x="1020" y="1860"/>
                  </a:cubicBezTo>
                  <a:cubicBezTo>
                    <a:pt x="963" y="1860"/>
                    <a:pt x="935" y="1936"/>
                    <a:pt x="887" y="1907"/>
                  </a:cubicBezTo>
                  <a:cubicBezTo>
                    <a:pt x="791" y="1850"/>
                    <a:pt x="763" y="1946"/>
                    <a:pt x="668" y="1965"/>
                  </a:cubicBezTo>
                  <a:cubicBezTo>
                    <a:pt x="629" y="1974"/>
                    <a:pt x="601" y="1926"/>
                    <a:pt x="572" y="1965"/>
                  </a:cubicBezTo>
                  <a:cubicBezTo>
                    <a:pt x="515" y="2022"/>
                    <a:pt x="524" y="2003"/>
                    <a:pt x="439" y="2003"/>
                  </a:cubicBezTo>
                  <a:cubicBezTo>
                    <a:pt x="372" y="2003"/>
                    <a:pt x="315" y="2031"/>
                    <a:pt x="257" y="2050"/>
                  </a:cubicBezTo>
                  <a:lnTo>
                    <a:pt x="257" y="2050"/>
                  </a:lnTo>
                  <a:cubicBezTo>
                    <a:pt x="248" y="2012"/>
                    <a:pt x="248" y="1955"/>
                    <a:pt x="248" y="1917"/>
                  </a:cubicBezTo>
                  <a:cubicBezTo>
                    <a:pt x="248" y="1860"/>
                    <a:pt x="267" y="1812"/>
                    <a:pt x="248" y="1764"/>
                  </a:cubicBezTo>
                  <a:cubicBezTo>
                    <a:pt x="229" y="1726"/>
                    <a:pt x="219" y="1698"/>
                    <a:pt x="219" y="1659"/>
                  </a:cubicBezTo>
                  <a:cubicBezTo>
                    <a:pt x="219" y="1574"/>
                    <a:pt x="238" y="1535"/>
                    <a:pt x="277" y="1469"/>
                  </a:cubicBezTo>
                  <a:cubicBezTo>
                    <a:pt x="324" y="1402"/>
                    <a:pt x="315" y="1364"/>
                    <a:pt x="324" y="1278"/>
                  </a:cubicBezTo>
                  <a:cubicBezTo>
                    <a:pt x="343" y="1145"/>
                    <a:pt x="563" y="1125"/>
                    <a:pt x="563" y="944"/>
                  </a:cubicBezTo>
                  <a:cubicBezTo>
                    <a:pt x="563" y="868"/>
                    <a:pt x="591" y="801"/>
                    <a:pt x="591" y="725"/>
                  </a:cubicBezTo>
                  <a:cubicBezTo>
                    <a:pt x="591" y="648"/>
                    <a:pt x="601" y="506"/>
                    <a:pt x="629" y="439"/>
                  </a:cubicBezTo>
                  <a:cubicBezTo>
                    <a:pt x="668" y="362"/>
                    <a:pt x="763" y="353"/>
                    <a:pt x="668" y="296"/>
                  </a:cubicBezTo>
                  <a:cubicBezTo>
                    <a:pt x="601" y="257"/>
                    <a:pt x="629" y="324"/>
                    <a:pt x="563" y="324"/>
                  </a:cubicBezTo>
                  <a:cubicBezTo>
                    <a:pt x="486" y="324"/>
                    <a:pt x="486" y="210"/>
                    <a:pt x="410" y="305"/>
                  </a:cubicBezTo>
                  <a:cubicBezTo>
                    <a:pt x="334" y="391"/>
                    <a:pt x="229" y="239"/>
                    <a:pt x="162" y="219"/>
                  </a:cubicBezTo>
                  <a:cubicBezTo>
                    <a:pt x="105" y="191"/>
                    <a:pt x="133" y="162"/>
                    <a:pt x="76" y="134"/>
                  </a:cubicBezTo>
                  <a:cubicBezTo>
                    <a:pt x="0" y="105"/>
                    <a:pt x="48" y="86"/>
                    <a:pt x="29" y="19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58" name="Freeform 57"/>
            <p:cNvSpPr>
              <a:spLocks noChangeArrowheads="1"/>
            </p:cNvSpPr>
            <p:nvPr/>
          </p:nvSpPr>
          <p:spPr bwMode="auto">
            <a:xfrm>
              <a:off x="9153892" y="1951642"/>
              <a:ext cx="480562" cy="594448"/>
            </a:xfrm>
            <a:custGeom>
              <a:avLst/>
              <a:gdLst>
                <a:gd name="T0" fmla="*/ 105 w 1936"/>
                <a:gd name="T1" fmla="*/ 1793 h 2394"/>
                <a:gd name="T2" fmla="*/ 105 w 1936"/>
                <a:gd name="T3" fmla="*/ 1793 h 2394"/>
                <a:gd name="T4" fmla="*/ 143 w 1936"/>
                <a:gd name="T5" fmla="*/ 1755 h 2394"/>
                <a:gd name="T6" fmla="*/ 66 w 1936"/>
                <a:gd name="T7" fmla="*/ 1678 h 2394"/>
                <a:gd name="T8" fmla="*/ 47 w 1936"/>
                <a:gd name="T9" fmla="*/ 1488 h 2394"/>
                <a:gd name="T10" fmla="*/ 114 w 1936"/>
                <a:gd name="T11" fmla="*/ 1363 h 2394"/>
                <a:gd name="T12" fmla="*/ 28 w 1936"/>
                <a:gd name="T13" fmla="*/ 1240 h 2394"/>
                <a:gd name="T14" fmla="*/ 66 w 1936"/>
                <a:gd name="T15" fmla="*/ 839 h 2394"/>
                <a:gd name="T16" fmla="*/ 95 w 1936"/>
                <a:gd name="T17" fmla="*/ 658 h 2394"/>
                <a:gd name="T18" fmla="*/ 228 w 1936"/>
                <a:gd name="T19" fmla="*/ 438 h 2394"/>
                <a:gd name="T20" fmla="*/ 305 w 1936"/>
                <a:gd name="T21" fmla="*/ 276 h 2394"/>
                <a:gd name="T22" fmla="*/ 323 w 1936"/>
                <a:gd name="T23" fmla="*/ 162 h 2394"/>
                <a:gd name="T24" fmla="*/ 351 w 1936"/>
                <a:gd name="T25" fmla="*/ 114 h 2394"/>
                <a:gd name="T26" fmla="*/ 371 w 1936"/>
                <a:gd name="T27" fmla="*/ 38 h 2394"/>
                <a:gd name="T28" fmla="*/ 504 w 1936"/>
                <a:gd name="T29" fmla="*/ 9 h 2394"/>
                <a:gd name="T30" fmla="*/ 647 w 1936"/>
                <a:gd name="T31" fmla="*/ 66 h 2394"/>
                <a:gd name="T32" fmla="*/ 723 w 1936"/>
                <a:gd name="T33" fmla="*/ 76 h 2394"/>
                <a:gd name="T34" fmla="*/ 723 w 1936"/>
                <a:gd name="T35" fmla="*/ 76 h 2394"/>
                <a:gd name="T36" fmla="*/ 866 w 1936"/>
                <a:gd name="T37" fmla="*/ 86 h 2394"/>
                <a:gd name="T38" fmla="*/ 1105 w 1936"/>
                <a:gd name="T39" fmla="*/ 153 h 2394"/>
                <a:gd name="T40" fmla="*/ 1219 w 1936"/>
                <a:gd name="T41" fmla="*/ 267 h 2394"/>
                <a:gd name="T42" fmla="*/ 1267 w 1936"/>
                <a:gd name="T43" fmla="*/ 353 h 2394"/>
                <a:gd name="T44" fmla="*/ 1353 w 1936"/>
                <a:gd name="T45" fmla="*/ 324 h 2394"/>
                <a:gd name="T46" fmla="*/ 1486 w 1936"/>
                <a:gd name="T47" fmla="*/ 353 h 2394"/>
                <a:gd name="T48" fmla="*/ 1668 w 1936"/>
                <a:gd name="T49" fmla="*/ 438 h 2394"/>
                <a:gd name="T50" fmla="*/ 1877 w 1936"/>
                <a:gd name="T51" fmla="*/ 515 h 2394"/>
                <a:gd name="T52" fmla="*/ 1925 w 1936"/>
                <a:gd name="T53" fmla="*/ 582 h 2394"/>
                <a:gd name="T54" fmla="*/ 1849 w 1936"/>
                <a:gd name="T55" fmla="*/ 772 h 2394"/>
                <a:gd name="T56" fmla="*/ 1677 w 1936"/>
                <a:gd name="T57" fmla="*/ 1049 h 2394"/>
                <a:gd name="T58" fmla="*/ 1658 w 1936"/>
                <a:gd name="T59" fmla="*/ 1125 h 2394"/>
                <a:gd name="T60" fmla="*/ 1801 w 1936"/>
                <a:gd name="T61" fmla="*/ 1249 h 2394"/>
                <a:gd name="T62" fmla="*/ 1782 w 1936"/>
                <a:gd name="T63" fmla="*/ 1345 h 2394"/>
                <a:gd name="T64" fmla="*/ 1753 w 1936"/>
                <a:gd name="T65" fmla="*/ 1383 h 2394"/>
                <a:gd name="T66" fmla="*/ 1715 w 1936"/>
                <a:gd name="T67" fmla="*/ 1459 h 2394"/>
                <a:gd name="T68" fmla="*/ 1706 w 1936"/>
                <a:gd name="T69" fmla="*/ 1526 h 2394"/>
                <a:gd name="T70" fmla="*/ 1715 w 1936"/>
                <a:gd name="T71" fmla="*/ 1583 h 2394"/>
                <a:gd name="T72" fmla="*/ 1715 w 1936"/>
                <a:gd name="T73" fmla="*/ 1583 h 2394"/>
                <a:gd name="T74" fmla="*/ 1620 w 1936"/>
                <a:gd name="T75" fmla="*/ 1621 h 2394"/>
                <a:gd name="T76" fmla="*/ 1515 w 1936"/>
                <a:gd name="T77" fmla="*/ 1688 h 2394"/>
                <a:gd name="T78" fmla="*/ 1448 w 1936"/>
                <a:gd name="T79" fmla="*/ 1697 h 2394"/>
                <a:gd name="T80" fmla="*/ 1410 w 1936"/>
                <a:gd name="T81" fmla="*/ 1793 h 2394"/>
                <a:gd name="T82" fmla="*/ 1305 w 1936"/>
                <a:gd name="T83" fmla="*/ 1888 h 2394"/>
                <a:gd name="T84" fmla="*/ 1267 w 1936"/>
                <a:gd name="T85" fmla="*/ 1964 h 2394"/>
                <a:gd name="T86" fmla="*/ 1200 w 1936"/>
                <a:gd name="T87" fmla="*/ 2165 h 2394"/>
                <a:gd name="T88" fmla="*/ 1028 w 1936"/>
                <a:gd name="T89" fmla="*/ 2212 h 2394"/>
                <a:gd name="T90" fmla="*/ 952 w 1936"/>
                <a:gd name="T91" fmla="*/ 2289 h 2394"/>
                <a:gd name="T92" fmla="*/ 790 w 1936"/>
                <a:gd name="T93" fmla="*/ 2289 h 2394"/>
                <a:gd name="T94" fmla="*/ 704 w 1936"/>
                <a:gd name="T95" fmla="*/ 2336 h 2394"/>
                <a:gd name="T96" fmla="*/ 599 w 1936"/>
                <a:gd name="T97" fmla="*/ 2317 h 2394"/>
                <a:gd name="T98" fmla="*/ 476 w 1936"/>
                <a:gd name="T99" fmla="*/ 2336 h 2394"/>
                <a:gd name="T100" fmla="*/ 371 w 1936"/>
                <a:gd name="T101" fmla="*/ 2298 h 2394"/>
                <a:gd name="T102" fmla="*/ 248 w 1936"/>
                <a:gd name="T103" fmla="*/ 2355 h 2394"/>
                <a:gd name="T104" fmla="*/ 114 w 1936"/>
                <a:gd name="T105" fmla="*/ 2393 h 2394"/>
                <a:gd name="T106" fmla="*/ 114 w 1936"/>
                <a:gd name="T107" fmla="*/ 2393 h 2394"/>
                <a:gd name="T108" fmla="*/ 105 w 1936"/>
                <a:gd name="T109" fmla="*/ 1793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36" h="2394">
                  <a:moveTo>
                    <a:pt x="105" y="1793"/>
                  </a:moveTo>
                  <a:lnTo>
                    <a:pt x="105" y="1793"/>
                  </a:lnTo>
                  <a:cubicBezTo>
                    <a:pt x="143" y="1755"/>
                    <a:pt x="143" y="1755"/>
                    <a:pt x="143" y="1755"/>
                  </a:cubicBezTo>
                  <a:cubicBezTo>
                    <a:pt x="162" y="1697"/>
                    <a:pt x="105" y="1688"/>
                    <a:pt x="66" y="1678"/>
                  </a:cubicBezTo>
                  <a:cubicBezTo>
                    <a:pt x="0" y="1659"/>
                    <a:pt x="28" y="1526"/>
                    <a:pt x="47" y="1488"/>
                  </a:cubicBezTo>
                  <a:cubicBezTo>
                    <a:pt x="66" y="1450"/>
                    <a:pt x="105" y="1402"/>
                    <a:pt x="114" y="1363"/>
                  </a:cubicBezTo>
                  <a:cubicBezTo>
                    <a:pt x="123" y="1306"/>
                    <a:pt x="57" y="1278"/>
                    <a:pt x="28" y="1240"/>
                  </a:cubicBezTo>
                  <a:cubicBezTo>
                    <a:pt x="19" y="1116"/>
                    <a:pt x="38" y="944"/>
                    <a:pt x="66" y="839"/>
                  </a:cubicBezTo>
                  <a:cubicBezTo>
                    <a:pt x="85" y="782"/>
                    <a:pt x="85" y="715"/>
                    <a:pt x="95" y="658"/>
                  </a:cubicBezTo>
                  <a:cubicBezTo>
                    <a:pt x="123" y="572"/>
                    <a:pt x="190" y="515"/>
                    <a:pt x="228" y="438"/>
                  </a:cubicBezTo>
                  <a:cubicBezTo>
                    <a:pt x="276" y="372"/>
                    <a:pt x="200" y="315"/>
                    <a:pt x="305" y="276"/>
                  </a:cubicBezTo>
                  <a:cubicBezTo>
                    <a:pt x="361" y="257"/>
                    <a:pt x="314" y="200"/>
                    <a:pt x="323" y="162"/>
                  </a:cubicBezTo>
                  <a:cubicBezTo>
                    <a:pt x="332" y="143"/>
                    <a:pt x="351" y="133"/>
                    <a:pt x="351" y="114"/>
                  </a:cubicBezTo>
                  <a:cubicBezTo>
                    <a:pt x="351" y="95"/>
                    <a:pt x="332" y="28"/>
                    <a:pt x="371" y="38"/>
                  </a:cubicBezTo>
                  <a:cubicBezTo>
                    <a:pt x="428" y="48"/>
                    <a:pt x="456" y="19"/>
                    <a:pt x="504" y="9"/>
                  </a:cubicBezTo>
                  <a:cubicBezTo>
                    <a:pt x="571" y="0"/>
                    <a:pt x="599" y="38"/>
                    <a:pt x="647" y="66"/>
                  </a:cubicBezTo>
                  <a:cubicBezTo>
                    <a:pt x="723" y="76"/>
                    <a:pt x="723" y="76"/>
                    <a:pt x="723" y="76"/>
                  </a:cubicBezTo>
                  <a:lnTo>
                    <a:pt x="723" y="76"/>
                  </a:lnTo>
                  <a:cubicBezTo>
                    <a:pt x="781" y="105"/>
                    <a:pt x="809" y="86"/>
                    <a:pt x="866" y="86"/>
                  </a:cubicBezTo>
                  <a:cubicBezTo>
                    <a:pt x="905" y="76"/>
                    <a:pt x="1086" y="124"/>
                    <a:pt x="1105" y="153"/>
                  </a:cubicBezTo>
                  <a:cubicBezTo>
                    <a:pt x="1133" y="191"/>
                    <a:pt x="1191" y="229"/>
                    <a:pt x="1219" y="267"/>
                  </a:cubicBezTo>
                  <a:cubicBezTo>
                    <a:pt x="1229" y="286"/>
                    <a:pt x="1238" y="372"/>
                    <a:pt x="1267" y="353"/>
                  </a:cubicBezTo>
                  <a:cubicBezTo>
                    <a:pt x="1286" y="343"/>
                    <a:pt x="1334" y="295"/>
                    <a:pt x="1353" y="324"/>
                  </a:cubicBezTo>
                  <a:cubicBezTo>
                    <a:pt x="1400" y="400"/>
                    <a:pt x="1429" y="324"/>
                    <a:pt x="1486" y="353"/>
                  </a:cubicBezTo>
                  <a:cubicBezTo>
                    <a:pt x="1668" y="438"/>
                    <a:pt x="1668" y="438"/>
                    <a:pt x="1668" y="438"/>
                  </a:cubicBezTo>
                  <a:cubicBezTo>
                    <a:pt x="1791" y="458"/>
                    <a:pt x="1811" y="391"/>
                    <a:pt x="1877" y="515"/>
                  </a:cubicBezTo>
                  <a:cubicBezTo>
                    <a:pt x="1896" y="543"/>
                    <a:pt x="1935" y="553"/>
                    <a:pt x="1925" y="582"/>
                  </a:cubicBezTo>
                  <a:cubicBezTo>
                    <a:pt x="1915" y="629"/>
                    <a:pt x="1877" y="725"/>
                    <a:pt x="1849" y="772"/>
                  </a:cubicBezTo>
                  <a:cubicBezTo>
                    <a:pt x="1801" y="868"/>
                    <a:pt x="1744" y="954"/>
                    <a:pt x="1677" y="1049"/>
                  </a:cubicBezTo>
                  <a:cubicBezTo>
                    <a:pt x="1658" y="1078"/>
                    <a:pt x="1629" y="1096"/>
                    <a:pt x="1658" y="1125"/>
                  </a:cubicBezTo>
                  <a:cubicBezTo>
                    <a:pt x="1696" y="1173"/>
                    <a:pt x="1753" y="1221"/>
                    <a:pt x="1801" y="1249"/>
                  </a:cubicBezTo>
                  <a:cubicBezTo>
                    <a:pt x="1801" y="1287"/>
                    <a:pt x="1801" y="1306"/>
                    <a:pt x="1782" y="1345"/>
                  </a:cubicBezTo>
                  <a:cubicBezTo>
                    <a:pt x="1772" y="1354"/>
                    <a:pt x="1763" y="1354"/>
                    <a:pt x="1753" y="1383"/>
                  </a:cubicBezTo>
                  <a:cubicBezTo>
                    <a:pt x="1753" y="1411"/>
                    <a:pt x="1734" y="1430"/>
                    <a:pt x="1715" y="1459"/>
                  </a:cubicBezTo>
                  <a:cubicBezTo>
                    <a:pt x="1706" y="1478"/>
                    <a:pt x="1696" y="1507"/>
                    <a:pt x="1706" y="1526"/>
                  </a:cubicBezTo>
                  <a:cubicBezTo>
                    <a:pt x="1715" y="1583"/>
                    <a:pt x="1715" y="1583"/>
                    <a:pt x="1715" y="1583"/>
                  </a:cubicBezTo>
                  <a:lnTo>
                    <a:pt x="1715" y="1583"/>
                  </a:lnTo>
                  <a:cubicBezTo>
                    <a:pt x="1686" y="1592"/>
                    <a:pt x="1648" y="1612"/>
                    <a:pt x="1620" y="1621"/>
                  </a:cubicBezTo>
                  <a:cubicBezTo>
                    <a:pt x="1582" y="1640"/>
                    <a:pt x="1553" y="1678"/>
                    <a:pt x="1515" y="1688"/>
                  </a:cubicBezTo>
                  <a:cubicBezTo>
                    <a:pt x="1496" y="1697"/>
                    <a:pt x="1477" y="1688"/>
                    <a:pt x="1448" y="1697"/>
                  </a:cubicBezTo>
                  <a:cubicBezTo>
                    <a:pt x="1400" y="1726"/>
                    <a:pt x="1419" y="1745"/>
                    <a:pt x="1410" y="1793"/>
                  </a:cubicBezTo>
                  <a:cubicBezTo>
                    <a:pt x="1391" y="1859"/>
                    <a:pt x="1343" y="1859"/>
                    <a:pt x="1305" y="1888"/>
                  </a:cubicBezTo>
                  <a:cubicBezTo>
                    <a:pt x="1277" y="1907"/>
                    <a:pt x="1277" y="1936"/>
                    <a:pt x="1267" y="1964"/>
                  </a:cubicBezTo>
                  <a:cubicBezTo>
                    <a:pt x="1238" y="2041"/>
                    <a:pt x="1257" y="2088"/>
                    <a:pt x="1200" y="2165"/>
                  </a:cubicBezTo>
                  <a:cubicBezTo>
                    <a:pt x="1162" y="2203"/>
                    <a:pt x="1086" y="2203"/>
                    <a:pt x="1028" y="2212"/>
                  </a:cubicBezTo>
                  <a:cubicBezTo>
                    <a:pt x="1010" y="2212"/>
                    <a:pt x="1010" y="2279"/>
                    <a:pt x="952" y="2289"/>
                  </a:cubicBezTo>
                  <a:cubicBezTo>
                    <a:pt x="905" y="2298"/>
                    <a:pt x="838" y="2270"/>
                    <a:pt x="790" y="2289"/>
                  </a:cubicBezTo>
                  <a:cubicBezTo>
                    <a:pt x="761" y="2308"/>
                    <a:pt x="743" y="2336"/>
                    <a:pt x="704" y="2336"/>
                  </a:cubicBezTo>
                  <a:cubicBezTo>
                    <a:pt x="666" y="2336"/>
                    <a:pt x="638" y="2327"/>
                    <a:pt x="599" y="2317"/>
                  </a:cubicBezTo>
                  <a:cubicBezTo>
                    <a:pt x="552" y="2308"/>
                    <a:pt x="514" y="2336"/>
                    <a:pt x="476" y="2336"/>
                  </a:cubicBezTo>
                  <a:cubicBezTo>
                    <a:pt x="437" y="2336"/>
                    <a:pt x="399" y="2298"/>
                    <a:pt x="371" y="2298"/>
                  </a:cubicBezTo>
                  <a:cubicBezTo>
                    <a:pt x="314" y="2298"/>
                    <a:pt x="286" y="2365"/>
                    <a:pt x="248" y="2355"/>
                  </a:cubicBezTo>
                  <a:cubicBezTo>
                    <a:pt x="210" y="2336"/>
                    <a:pt x="143" y="2365"/>
                    <a:pt x="114" y="2393"/>
                  </a:cubicBezTo>
                  <a:lnTo>
                    <a:pt x="114" y="2393"/>
                  </a:lnTo>
                  <a:cubicBezTo>
                    <a:pt x="105" y="1793"/>
                    <a:pt x="105" y="1793"/>
                    <a:pt x="105" y="1793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59" name="Freeform 58"/>
            <p:cNvSpPr>
              <a:spLocks noChangeArrowheads="1"/>
            </p:cNvSpPr>
            <p:nvPr/>
          </p:nvSpPr>
          <p:spPr bwMode="auto">
            <a:xfrm>
              <a:off x="9333419" y="1785240"/>
              <a:ext cx="608640" cy="630574"/>
            </a:xfrm>
            <a:custGeom>
              <a:avLst/>
              <a:gdLst>
                <a:gd name="T0" fmla="*/ 544 w 2452"/>
                <a:gd name="T1" fmla="*/ 334 h 2538"/>
                <a:gd name="T2" fmla="*/ 945 w 2452"/>
                <a:gd name="T3" fmla="*/ 325 h 2538"/>
                <a:gd name="T4" fmla="*/ 1288 w 2452"/>
                <a:gd name="T5" fmla="*/ 477 h 2538"/>
                <a:gd name="T6" fmla="*/ 1564 w 2452"/>
                <a:gd name="T7" fmla="*/ 220 h 2538"/>
                <a:gd name="T8" fmla="*/ 1574 w 2452"/>
                <a:gd name="T9" fmla="*/ 153 h 2538"/>
                <a:gd name="T10" fmla="*/ 1641 w 2452"/>
                <a:gd name="T11" fmla="*/ 0 h 2538"/>
                <a:gd name="T12" fmla="*/ 1812 w 2452"/>
                <a:gd name="T13" fmla="*/ 229 h 2538"/>
                <a:gd name="T14" fmla="*/ 2098 w 2452"/>
                <a:gd name="T15" fmla="*/ 391 h 2538"/>
                <a:gd name="T16" fmla="*/ 2337 w 2452"/>
                <a:gd name="T17" fmla="*/ 248 h 2538"/>
                <a:gd name="T18" fmla="*/ 2432 w 2452"/>
                <a:gd name="T19" fmla="*/ 372 h 2538"/>
                <a:gd name="T20" fmla="*/ 2394 w 2452"/>
                <a:gd name="T21" fmla="*/ 668 h 2538"/>
                <a:gd name="T22" fmla="*/ 2403 w 2452"/>
                <a:gd name="T23" fmla="*/ 773 h 2538"/>
                <a:gd name="T24" fmla="*/ 2299 w 2452"/>
                <a:gd name="T25" fmla="*/ 935 h 2538"/>
                <a:gd name="T26" fmla="*/ 2184 w 2452"/>
                <a:gd name="T27" fmla="*/ 1040 h 2538"/>
                <a:gd name="T28" fmla="*/ 2041 w 2452"/>
                <a:gd name="T29" fmla="*/ 1173 h 2538"/>
                <a:gd name="T30" fmla="*/ 1889 w 2452"/>
                <a:gd name="T31" fmla="*/ 1431 h 2538"/>
                <a:gd name="T32" fmla="*/ 1908 w 2452"/>
                <a:gd name="T33" fmla="*/ 1831 h 2538"/>
                <a:gd name="T34" fmla="*/ 2003 w 2452"/>
                <a:gd name="T35" fmla="*/ 2118 h 2538"/>
                <a:gd name="T36" fmla="*/ 2013 w 2452"/>
                <a:gd name="T37" fmla="*/ 2260 h 2538"/>
                <a:gd name="T38" fmla="*/ 1927 w 2452"/>
                <a:gd name="T39" fmla="*/ 2451 h 2538"/>
                <a:gd name="T40" fmla="*/ 1869 w 2452"/>
                <a:gd name="T41" fmla="*/ 2537 h 2538"/>
                <a:gd name="T42" fmla="*/ 1755 w 2452"/>
                <a:gd name="T43" fmla="*/ 2537 h 2538"/>
                <a:gd name="T44" fmla="*/ 1641 w 2452"/>
                <a:gd name="T45" fmla="*/ 2461 h 2538"/>
                <a:gd name="T46" fmla="*/ 1459 w 2452"/>
                <a:gd name="T47" fmla="*/ 2403 h 2538"/>
                <a:gd name="T48" fmla="*/ 1240 w 2452"/>
                <a:gd name="T49" fmla="*/ 2394 h 2538"/>
                <a:gd name="T50" fmla="*/ 1049 w 2452"/>
                <a:gd name="T51" fmla="*/ 2318 h 2538"/>
                <a:gd name="T52" fmla="*/ 992 w 2452"/>
                <a:gd name="T53" fmla="*/ 2251 h 2538"/>
                <a:gd name="T54" fmla="*/ 992 w 2452"/>
                <a:gd name="T55" fmla="*/ 2127 h 2538"/>
                <a:gd name="T56" fmla="*/ 1059 w 2452"/>
                <a:gd name="T57" fmla="*/ 2013 h 2538"/>
                <a:gd name="T58" fmla="*/ 935 w 2452"/>
                <a:gd name="T59" fmla="*/ 1793 h 2538"/>
                <a:gd name="T60" fmla="*/ 1126 w 2452"/>
                <a:gd name="T61" fmla="*/ 1440 h 2538"/>
                <a:gd name="T62" fmla="*/ 1154 w 2452"/>
                <a:gd name="T63" fmla="*/ 1183 h 2538"/>
                <a:gd name="T64" fmla="*/ 763 w 2452"/>
                <a:gd name="T65" fmla="*/ 1021 h 2538"/>
                <a:gd name="T66" fmla="*/ 544 w 2452"/>
                <a:gd name="T67" fmla="*/ 1021 h 2538"/>
                <a:gd name="T68" fmla="*/ 382 w 2452"/>
                <a:gd name="T69" fmla="*/ 821 h 2538"/>
                <a:gd name="T70" fmla="*/ 0 w 2452"/>
                <a:gd name="T71" fmla="*/ 744 h 2538"/>
                <a:gd name="T72" fmla="*/ 77 w 2452"/>
                <a:gd name="T73" fmla="*/ 630 h 2538"/>
                <a:gd name="T74" fmla="*/ 96 w 2452"/>
                <a:gd name="T75" fmla="*/ 554 h 2538"/>
                <a:gd name="T76" fmla="*/ 287 w 2452"/>
                <a:gd name="T77" fmla="*/ 449 h 2538"/>
                <a:gd name="T78" fmla="*/ 458 w 2452"/>
                <a:gd name="T79" fmla="*/ 391 h 2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52" h="2538">
                  <a:moveTo>
                    <a:pt x="544" y="334"/>
                  </a:moveTo>
                  <a:lnTo>
                    <a:pt x="544" y="334"/>
                  </a:lnTo>
                  <a:cubicBezTo>
                    <a:pt x="601" y="353"/>
                    <a:pt x="620" y="305"/>
                    <a:pt x="677" y="363"/>
                  </a:cubicBezTo>
                  <a:cubicBezTo>
                    <a:pt x="754" y="439"/>
                    <a:pt x="868" y="267"/>
                    <a:pt x="945" y="325"/>
                  </a:cubicBezTo>
                  <a:cubicBezTo>
                    <a:pt x="1002" y="372"/>
                    <a:pt x="992" y="439"/>
                    <a:pt x="1078" y="477"/>
                  </a:cubicBezTo>
                  <a:cubicBezTo>
                    <a:pt x="1126" y="496"/>
                    <a:pt x="1230" y="467"/>
                    <a:pt x="1288" y="477"/>
                  </a:cubicBezTo>
                  <a:cubicBezTo>
                    <a:pt x="1364" y="496"/>
                    <a:pt x="1479" y="572"/>
                    <a:pt x="1497" y="449"/>
                  </a:cubicBezTo>
                  <a:cubicBezTo>
                    <a:pt x="1517" y="363"/>
                    <a:pt x="1564" y="325"/>
                    <a:pt x="1564" y="220"/>
                  </a:cubicBezTo>
                  <a:cubicBezTo>
                    <a:pt x="1574" y="153"/>
                    <a:pt x="1574" y="153"/>
                    <a:pt x="1574" y="153"/>
                  </a:cubicBezTo>
                  <a:lnTo>
                    <a:pt x="1574" y="153"/>
                  </a:lnTo>
                  <a:cubicBezTo>
                    <a:pt x="1584" y="124"/>
                    <a:pt x="1584" y="86"/>
                    <a:pt x="1602" y="58"/>
                  </a:cubicBezTo>
                  <a:cubicBezTo>
                    <a:pt x="1612" y="38"/>
                    <a:pt x="1641" y="19"/>
                    <a:pt x="1641" y="0"/>
                  </a:cubicBezTo>
                  <a:cubicBezTo>
                    <a:pt x="1650" y="0"/>
                    <a:pt x="1707" y="67"/>
                    <a:pt x="1726" y="86"/>
                  </a:cubicBezTo>
                  <a:cubicBezTo>
                    <a:pt x="1803" y="124"/>
                    <a:pt x="1812" y="143"/>
                    <a:pt x="1812" y="229"/>
                  </a:cubicBezTo>
                  <a:cubicBezTo>
                    <a:pt x="1812" y="258"/>
                    <a:pt x="1831" y="363"/>
                    <a:pt x="1860" y="363"/>
                  </a:cubicBezTo>
                  <a:cubicBezTo>
                    <a:pt x="1965" y="353"/>
                    <a:pt x="1993" y="467"/>
                    <a:pt x="2098" y="391"/>
                  </a:cubicBezTo>
                  <a:cubicBezTo>
                    <a:pt x="2175" y="344"/>
                    <a:pt x="2260" y="286"/>
                    <a:pt x="2337" y="248"/>
                  </a:cubicBezTo>
                  <a:lnTo>
                    <a:pt x="2337" y="248"/>
                  </a:lnTo>
                  <a:cubicBezTo>
                    <a:pt x="2346" y="305"/>
                    <a:pt x="2308" y="353"/>
                    <a:pt x="2318" y="420"/>
                  </a:cubicBezTo>
                  <a:cubicBezTo>
                    <a:pt x="2327" y="467"/>
                    <a:pt x="2394" y="372"/>
                    <a:pt x="2432" y="372"/>
                  </a:cubicBezTo>
                  <a:cubicBezTo>
                    <a:pt x="2451" y="458"/>
                    <a:pt x="2403" y="534"/>
                    <a:pt x="2394" y="611"/>
                  </a:cubicBezTo>
                  <a:cubicBezTo>
                    <a:pt x="2394" y="630"/>
                    <a:pt x="2394" y="649"/>
                    <a:pt x="2394" y="668"/>
                  </a:cubicBezTo>
                  <a:cubicBezTo>
                    <a:pt x="2394" y="696"/>
                    <a:pt x="2403" y="744"/>
                    <a:pt x="2403" y="773"/>
                  </a:cubicBezTo>
                  <a:lnTo>
                    <a:pt x="2403" y="773"/>
                  </a:lnTo>
                  <a:cubicBezTo>
                    <a:pt x="2346" y="839"/>
                    <a:pt x="2346" y="839"/>
                    <a:pt x="2346" y="839"/>
                  </a:cubicBezTo>
                  <a:cubicBezTo>
                    <a:pt x="2327" y="868"/>
                    <a:pt x="2318" y="906"/>
                    <a:pt x="2299" y="935"/>
                  </a:cubicBezTo>
                  <a:cubicBezTo>
                    <a:pt x="2270" y="963"/>
                    <a:pt x="2241" y="963"/>
                    <a:pt x="2222" y="992"/>
                  </a:cubicBezTo>
                  <a:cubicBezTo>
                    <a:pt x="2213" y="1011"/>
                    <a:pt x="2203" y="1030"/>
                    <a:pt x="2184" y="1040"/>
                  </a:cubicBezTo>
                  <a:cubicBezTo>
                    <a:pt x="2156" y="1059"/>
                    <a:pt x="2136" y="1078"/>
                    <a:pt x="2108" y="1088"/>
                  </a:cubicBezTo>
                  <a:cubicBezTo>
                    <a:pt x="2060" y="1106"/>
                    <a:pt x="2060" y="1145"/>
                    <a:pt x="2041" y="1173"/>
                  </a:cubicBezTo>
                  <a:cubicBezTo>
                    <a:pt x="2003" y="1221"/>
                    <a:pt x="1993" y="1278"/>
                    <a:pt x="1965" y="1316"/>
                  </a:cubicBezTo>
                  <a:cubicBezTo>
                    <a:pt x="1946" y="1355"/>
                    <a:pt x="1908" y="1393"/>
                    <a:pt x="1889" y="1431"/>
                  </a:cubicBezTo>
                  <a:cubicBezTo>
                    <a:pt x="1851" y="1507"/>
                    <a:pt x="1889" y="1602"/>
                    <a:pt x="1898" y="1679"/>
                  </a:cubicBezTo>
                  <a:cubicBezTo>
                    <a:pt x="1908" y="1736"/>
                    <a:pt x="1879" y="1784"/>
                    <a:pt x="1908" y="1831"/>
                  </a:cubicBezTo>
                  <a:cubicBezTo>
                    <a:pt x="1936" y="1898"/>
                    <a:pt x="1955" y="1946"/>
                    <a:pt x="1965" y="2022"/>
                  </a:cubicBezTo>
                  <a:cubicBezTo>
                    <a:pt x="1974" y="2051"/>
                    <a:pt x="1993" y="2079"/>
                    <a:pt x="2003" y="2118"/>
                  </a:cubicBezTo>
                  <a:cubicBezTo>
                    <a:pt x="2013" y="2260"/>
                    <a:pt x="2013" y="2260"/>
                    <a:pt x="2013" y="2260"/>
                  </a:cubicBezTo>
                  <a:lnTo>
                    <a:pt x="2013" y="2260"/>
                  </a:lnTo>
                  <a:cubicBezTo>
                    <a:pt x="1974" y="2280"/>
                    <a:pt x="1936" y="2298"/>
                    <a:pt x="1927" y="2346"/>
                  </a:cubicBezTo>
                  <a:cubicBezTo>
                    <a:pt x="1917" y="2375"/>
                    <a:pt x="1927" y="2413"/>
                    <a:pt x="1927" y="2451"/>
                  </a:cubicBezTo>
                  <a:cubicBezTo>
                    <a:pt x="1927" y="2470"/>
                    <a:pt x="1917" y="2489"/>
                    <a:pt x="1908" y="2508"/>
                  </a:cubicBezTo>
                  <a:cubicBezTo>
                    <a:pt x="1898" y="2518"/>
                    <a:pt x="1889" y="2527"/>
                    <a:pt x="1869" y="2537"/>
                  </a:cubicBezTo>
                  <a:cubicBezTo>
                    <a:pt x="1755" y="2537"/>
                    <a:pt x="1755" y="2537"/>
                    <a:pt x="1755" y="2537"/>
                  </a:cubicBezTo>
                  <a:lnTo>
                    <a:pt x="1755" y="2537"/>
                  </a:lnTo>
                  <a:cubicBezTo>
                    <a:pt x="1736" y="2527"/>
                    <a:pt x="1698" y="2527"/>
                    <a:pt x="1679" y="2518"/>
                  </a:cubicBezTo>
                  <a:cubicBezTo>
                    <a:pt x="1660" y="2499"/>
                    <a:pt x="1660" y="2480"/>
                    <a:pt x="1641" y="2461"/>
                  </a:cubicBezTo>
                  <a:cubicBezTo>
                    <a:pt x="1631" y="2451"/>
                    <a:pt x="1612" y="2442"/>
                    <a:pt x="1593" y="2432"/>
                  </a:cubicBezTo>
                  <a:cubicBezTo>
                    <a:pt x="1545" y="2403"/>
                    <a:pt x="1507" y="2403"/>
                    <a:pt x="1459" y="2403"/>
                  </a:cubicBezTo>
                  <a:cubicBezTo>
                    <a:pt x="1412" y="2403"/>
                    <a:pt x="1355" y="2432"/>
                    <a:pt x="1307" y="2413"/>
                  </a:cubicBezTo>
                  <a:cubicBezTo>
                    <a:pt x="1288" y="2403"/>
                    <a:pt x="1269" y="2394"/>
                    <a:pt x="1240" y="2394"/>
                  </a:cubicBezTo>
                  <a:cubicBezTo>
                    <a:pt x="1192" y="2403"/>
                    <a:pt x="1192" y="2442"/>
                    <a:pt x="1135" y="2403"/>
                  </a:cubicBezTo>
                  <a:cubicBezTo>
                    <a:pt x="1078" y="2375"/>
                    <a:pt x="1049" y="2385"/>
                    <a:pt x="1049" y="2318"/>
                  </a:cubicBezTo>
                  <a:cubicBezTo>
                    <a:pt x="1049" y="2280"/>
                    <a:pt x="1021" y="2270"/>
                    <a:pt x="992" y="2251"/>
                  </a:cubicBezTo>
                  <a:lnTo>
                    <a:pt x="992" y="2251"/>
                  </a:lnTo>
                  <a:cubicBezTo>
                    <a:pt x="983" y="2194"/>
                    <a:pt x="983" y="2194"/>
                    <a:pt x="983" y="2194"/>
                  </a:cubicBezTo>
                  <a:cubicBezTo>
                    <a:pt x="973" y="2175"/>
                    <a:pt x="983" y="2146"/>
                    <a:pt x="992" y="2127"/>
                  </a:cubicBezTo>
                  <a:cubicBezTo>
                    <a:pt x="1011" y="2098"/>
                    <a:pt x="1030" y="2079"/>
                    <a:pt x="1030" y="2051"/>
                  </a:cubicBezTo>
                  <a:cubicBezTo>
                    <a:pt x="1040" y="2022"/>
                    <a:pt x="1049" y="2022"/>
                    <a:pt x="1059" y="2013"/>
                  </a:cubicBezTo>
                  <a:cubicBezTo>
                    <a:pt x="1078" y="1974"/>
                    <a:pt x="1078" y="1955"/>
                    <a:pt x="1078" y="1917"/>
                  </a:cubicBezTo>
                  <a:cubicBezTo>
                    <a:pt x="1030" y="1889"/>
                    <a:pt x="973" y="1841"/>
                    <a:pt x="935" y="1793"/>
                  </a:cubicBezTo>
                  <a:cubicBezTo>
                    <a:pt x="906" y="1764"/>
                    <a:pt x="935" y="1746"/>
                    <a:pt x="954" y="1717"/>
                  </a:cubicBezTo>
                  <a:cubicBezTo>
                    <a:pt x="1021" y="1622"/>
                    <a:pt x="1078" y="1536"/>
                    <a:pt x="1126" y="1440"/>
                  </a:cubicBezTo>
                  <a:cubicBezTo>
                    <a:pt x="1154" y="1393"/>
                    <a:pt x="1192" y="1297"/>
                    <a:pt x="1202" y="1250"/>
                  </a:cubicBezTo>
                  <a:cubicBezTo>
                    <a:pt x="1212" y="1221"/>
                    <a:pt x="1173" y="1211"/>
                    <a:pt x="1154" y="1183"/>
                  </a:cubicBezTo>
                  <a:cubicBezTo>
                    <a:pt x="1088" y="1059"/>
                    <a:pt x="1068" y="1126"/>
                    <a:pt x="945" y="1106"/>
                  </a:cubicBezTo>
                  <a:cubicBezTo>
                    <a:pt x="763" y="1021"/>
                    <a:pt x="763" y="1021"/>
                    <a:pt x="763" y="1021"/>
                  </a:cubicBezTo>
                  <a:cubicBezTo>
                    <a:pt x="706" y="992"/>
                    <a:pt x="677" y="1068"/>
                    <a:pt x="630" y="992"/>
                  </a:cubicBezTo>
                  <a:cubicBezTo>
                    <a:pt x="611" y="963"/>
                    <a:pt x="563" y="1011"/>
                    <a:pt x="544" y="1021"/>
                  </a:cubicBezTo>
                  <a:cubicBezTo>
                    <a:pt x="515" y="1040"/>
                    <a:pt x="506" y="954"/>
                    <a:pt x="496" y="935"/>
                  </a:cubicBezTo>
                  <a:cubicBezTo>
                    <a:pt x="468" y="897"/>
                    <a:pt x="410" y="859"/>
                    <a:pt x="382" y="821"/>
                  </a:cubicBezTo>
                  <a:cubicBezTo>
                    <a:pt x="363" y="792"/>
                    <a:pt x="182" y="744"/>
                    <a:pt x="143" y="754"/>
                  </a:cubicBezTo>
                  <a:cubicBezTo>
                    <a:pt x="86" y="754"/>
                    <a:pt x="58" y="773"/>
                    <a:pt x="0" y="744"/>
                  </a:cubicBezTo>
                  <a:lnTo>
                    <a:pt x="0" y="744"/>
                  </a:lnTo>
                  <a:cubicBezTo>
                    <a:pt x="77" y="630"/>
                    <a:pt x="77" y="630"/>
                    <a:pt x="77" y="630"/>
                  </a:cubicBezTo>
                  <a:cubicBezTo>
                    <a:pt x="96" y="554"/>
                    <a:pt x="96" y="554"/>
                    <a:pt x="96" y="554"/>
                  </a:cubicBezTo>
                  <a:lnTo>
                    <a:pt x="96" y="554"/>
                  </a:lnTo>
                  <a:cubicBezTo>
                    <a:pt x="124" y="544"/>
                    <a:pt x="143" y="515"/>
                    <a:pt x="182" y="506"/>
                  </a:cubicBezTo>
                  <a:cubicBezTo>
                    <a:pt x="220" y="487"/>
                    <a:pt x="248" y="467"/>
                    <a:pt x="287" y="449"/>
                  </a:cubicBezTo>
                  <a:cubicBezTo>
                    <a:pt x="315" y="439"/>
                    <a:pt x="325" y="439"/>
                    <a:pt x="353" y="439"/>
                  </a:cubicBezTo>
                  <a:cubicBezTo>
                    <a:pt x="401" y="439"/>
                    <a:pt x="429" y="420"/>
                    <a:pt x="458" y="391"/>
                  </a:cubicBezTo>
                  <a:cubicBezTo>
                    <a:pt x="487" y="372"/>
                    <a:pt x="525" y="344"/>
                    <a:pt x="544" y="334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60" name="Freeform 59"/>
            <p:cNvSpPr>
              <a:spLocks noChangeArrowheads="1"/>
            </p:cNvSpPr>
            <p:nvPr/>
          </p:nvSpPr>
          <p:spPr bwMode="auto">
            <a:xfrm>
              <a:off x="10447798" y="2210001"/>
              <a:ext cx="530917" cy="836386"/>
            </a:xfrm>
            <a:custGeom>
              <a:avLst/>
              <a:gdLst>
                <a:gd name="T0" fmla="*/ 200 w 2137"/>
                <a:gd name="T1" fmla="*/ 983 h 3368"/>
                <a:gd name="T2" fmla="*/ 343 w 2137"/>
                <a:gd name="T3" fmla="*/ 906 h 3368"/>
                <a:gd name="T4" fmla="*/ 677 w 2137"/>
                <a:gd name="T5" fmla="*/ 868 h 3368"/>
                <a:gd name="T6" fmla="*/ 801 w 2137"/>
                <a:gd name="T7" fmla="*/ 992 h 3368"/>
                <a:gd name="T8" fmla="*/ 887 w 2137"/>
                <a:gd name="T9" fmla="*/ 849 h 3368"/>
                <a:gd name="T10" fmla="*/ 944 w 2137"/>
                <a:gd name="T11" fmla="*/ 649 h 3368"/>
                <a:gd name="T12" fmla="*/ 1001 w 2137"/>
                <a:gd name="T13" fmla="*/ 353 h 3368"/>
                <a:gd name="T14" fmla="*/ 1049 w 2137"/>
                <a:gd name="T15" fmla="*/ 143 h 3368"/>
                <a:gd name="T16" fmla="*/ 1125 w 2137"/>
                <a:gd name="T17" fmla="*/ 0 h 3368"/>
                <a:gd name="T18" fmla="*/ 1717 w 2137"/>
                <a:gd name="T19" fmla="*/ 172 h 3368"/>
                <a:gd name="T20" fmla="*/ 1631 w 2137"/>
                <a:gd name="T21" fmla="*/ 277 h 3368"/>
                <a:gd name="T22" fmla="*/ 1926 w 2137"/>
                <a:gd name="T23" fmla="*/ 630 h 3368"/>
                <a:gd name="T24" fmla="*/ 2089 w 2137"/>
                <a:gd name="T25" fmla="*/ 963 h 3368"/>
                <a:gd name="T26" fmla="*/ 1850 w 2137"/>
                <a:gd name="T27" fmla="*/ 1307 h 3368"/>
                <a:gd name="T28" fmla="*/ 1964 w 2137"/>
                <a:gd name="T29" fmla="*/ 1374 h 3368"/>
                <a:gd name="T30" fmla="*/ 1917 w 2137"/>
                <a:gd name="T31" fmla="*/ 1555 h 3368"/>
                <a:gd name="T32" fmla="*/ 2041 w 2137"/>
                <a:gd name="T33" fmla="*/ 1955 h 3368"/>
                <a:gd name="T34" fmla="*/ 1993 w 2137"/>
                <a:gd name="T35" fmla="*/ 2127 h 3368"/>
                <a:gd name="T36" fmla="*/ 1955 w 2137"/>
                <a:gd name="T37" fmla="*/ 2242 h 3368"/>
                <a:gd name="T38" fmla="*/ 1907 w 2137"/>
                <a:gd name="T39" fmla="*/ 2480 h 3368"/>
                <a:gd name="T40" fmla="*/ 1831 w 2137"/>
                <a:gd name="T41" fmla="*/ 2861 h 3368"/>
                <a:gd name="T42" fmla="*/ 1783 w 2137"/>
                <a:gd name="T43" fmla="*/ 2938 h 3368"/>
                <a:gd name="T44" fmla="*/ 1697 w 2137"/>
                <a:gd name="T45" fmla="*/ 3004 h 3368"/>
                <a:gd name="T46" fmla="*/ 1516 w 2137"/>
                <a:gd name="T47" fmla="*/ 3090 h 3368"/>
                <a:gd name="T48" fmla="*/ 1383 w 2137"/>
                <a:gd name="T49" fmla="*/ 3119 h 3368"/>
                <a:gd name="T50" fmla="*/ 1335 w 2137"/>
                <a:gd name="T51" fmla="*/ 3138 h 3368"/>
                <a:gd name="T52" fmla="*/ 1144 w 2137"/>
                <a:gd name="T53" fmla="*/ 3338 h 3368"/>
                <a:gd name="T54" fmla="*/ 820 w 2137"/>
                <a:gd name="T55" fmla="*/ 3004 h 3368"/>
                <a:gd name="T56" fmla="*/ 753 w 2137"/>
                <a:gd name="T57" fmla="*/ 2995 h 3368"/>
                <a:gd name="T58" fmla="*/ 782 w 2137"/>
                <a:gd name="T59" fmla="*/ 2756 h 3368"/>
                <a:gd name="T60" fmla="*/ 782 w 2137"/>
                <a:gd name="T61" fmla="*/ 2585 h 3368"/>
                <a:gd name="T62" fmla="*/ 734 w 2137"/>
                <a:gd name="T63" fmla="*/ 2404 h 3368"/>
                <a:gd name="T64" fmla="*/ 505 w 2137"/>
                <a:gd name="T65" fmla="*/ 2032 h 3368"/>
                <a:gd name="T66" fmla="*/ 544 w 2137"/>
                <a:gd name="T67" fmla="*/ 1726 h 3368"/>
                <a:gd name="T68" fmla="*/ 410 w 2137"/>
                <a:gd name="T69" fmla="*/ 1507 h 3368"/>
                <a:gd name="T70" fmla="*/ 29 w 2137"/>
                <a:gd name="T71" fmla="*/ 1459 h 3368"/>
                <a:gd name="T72" fmla="*/ 67 w 2137"/>
                <a:gd name="T73" fmla="*/ 1374 h 3368"/>
                <a:gd name="T74" fmla="*/ 9 w 2137"/>
                <a:gd name="T75" fmla="*/ 1212 h 3368"/>
                <a:gd name="T76" fmla="*/ 76 w 2137"/>
                <a:gd name="T77" fmla="*/ 1002 h 3368"/>
                <a:gd name="T78" fmla="*/ 200 w 2137"/>
                <a:gd name="T79" fmla="*/ 983 h 3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37" h="3368">
                  <a:moveTo>
                    <a:pt x="200" y="983"/>
                  </a:moveTo>
                  <a:lnTo>
                    <a:pt x="200" y="983"/>
                  </a:lnTo>
                  <a:cubicBezTo>
                    <a:pt x="248" y="1021"/>
                    <a:pt x="296" y="1126"/>
                    <a:pt x="305" y="983"/>
                  </a:cubicBezTo>
                  <a:cubicBezTo>
                    <a:pt x="305" y="954"/>
                    <a:pt x="334" y="935"/>
                    <a:pt x="343" y="906"/>
                  </a:cubicBezTo>
                  <a:cubicBezTo>
                    <a:pt x="353" y="840"/>
                    <a:pt x="334" y="811"/>
                    <a:pt x="381" y="763"/>
                  </a:cubicBezTo>
                  <a:cubicBezTo>
                    <a:pt x="400" y="744"/>
                    <a:pt x="648" y="849"/>
                    <a:pt x="677" y="868"/>
                  </a:cubicBezTo>
                  <a:cubicBezTo>
                    <a:pt x="715" y="878"/>
                    <a:pt x="734" y="906"/>
                    <a:pt x="772" y="925"/>
                  </a:cubicBezTo>
                  <a:cubicBezTo>
                    <a:pt x="801" y="935"/>
                    <a:pt x="792" y="963"/>
                    <a:pt x="801" y="992"/>
                  </a:cubicBezTo>
                  <a:cubicBezTo>
                    <a:pt x="820" y="1049"/>
                    <a:pt x="849" y="935"/>
                    <a:pt x="858" y="935"/>
                  </a:cubicBezTo>
                  <a:cubicBezTo>
                    <a:pt x="877" y="916"/>
                    <a:pt x="906" y="878"/>
                    <a:pt x="887" y="849"/>
                  </a:cubicBezTo>
                  <a:cubicBezTo>
                    <a:pt x="858" y="820"/>
                    <a:pt x="849" y="801"/>
                    <a:pt x="858" y="763"/>
                  </a:cubicBezTo>
                  <a:cubicBezTo>
                    <a:pt x="858" y="668"/>
                    <a:pt x="887" y="706"/>
                    <a:pt x="944" y="649"/>
                  </a:cubicBezTo>
                  <a:cubicBezTo>
                    <a:pt x="973" y="620"/>
                    <a:pt x="963" y="506"/>
                    <a:pt x="973" y="468"/>
                  </a:cubicBezTo>
                  <a:cubicBezTo>
                    <a:pt x="1011" y="429"/>
                    <a:pt x="1011" y="401"/>
                    <a:pt x="1001" y="353"/>
                  </a:cubicBezTo>
                  <a:cubicBezTo>
                    <a:pt x="1001" y="324"/>
                    <a:pt x="1030" y="296"/>
                    <a:pt x="1039" y="267"/>
                  </a:cubicBezTo>
                  <a:cubicBezTo>
                    <a:pt x="1049" y="229"/>
                    <a:pt x="1049" y="191"/>
                    <a:pt x="1049" y="143"/>
                  </a:cubicBezTo>
                  <a:cubicBezTo>
                    <a:pt x="1049" y="105"/>
                    <a:pt x="1097" y="29"/>
                    <a:pt x="1125" y="0"/>
                  </a:cubicBezTo>
                  <a:lnTo>
                    <a:pt x="1125" y="0"/>
                  </a:lnTo>
                  <a:cubicBezTo>
                    <a:pt x="1163" y="39"/>
                    <a:pt x="1221" y="67"/>
                    <a:pt x="1278" y="77"/>
                  </a:cubicBezTo>
                  <a:cubicBezTo>
                    <a:pt x="1421" y="105"/>
                    <a:pt x="1573" y="162"/>
                    <a:pt x="1717" y="172"/>
                  </a:cubicBezTo>
                  <a:cubicBezTo>
                    <a:pt x="1745" y="172"/>
                    <a:pt x="1812" y="191"/>
                    <a:pt x="1812" y="201"/>
                  </a:cubicBezTo>
                  <a:cubicBezTo>
                    <a:pt x="1793" y="239"/>
                    <a:pt x="1659" y="210"/>
                    <a:pt x="1631" y="277"/>
                  </a:cubicBezTo>
                  <a:cubicBezTo>
                    <a:pt x="1612" y="306"/>
                    <a:pt x="1755" y="611"/>
                    <a:pt x="1783" y="630"/>
                  </a:cubicBezTo>
                  <a:cubicBezTo>
                    <a:pt x="1831" y="678"/>
                    <a:pt x="1860" y="582"/>
                    <a:pt x="1926" y="630"/>
                  </a:cubicBezTo>
                  <a:cubicBezTo>
                    <a:pt x="2012" y="687"/>
                    <a:pt x="2098" y="706"/>
                    <a:pt x="2117" y="811"/>
                  </a:cubicBezTo>
                  <a:cubicBezTo>
                    <a:pt x="2136" y="859"/>
                    <a:pt x="2117" y="925"/>
                    <a:pt x="2089" y="963"/>
                  </a:cubicBezTo>
                  <a:cubicBezTo>
                    <a:pt x="2041" y="1040"/>
                    <a:pt x="2079" y="1087"/>
                    <a:pt x="2079" y="1173"/>
                  </a:cubicBezTo>
                  <a:cubicBezTo>
                    <a:pt x="2069" y="1269"/>
                    <a:pt x="1888" y="1221"/>
                    <a:pt x="1850" y="1307"/>
                  </a:cubicBezTo>
                  <a:cubicBezTo>
                    <a:pt x="1840" y="1326"/>
                    <a:pt x="1840" y="1336"/>
                    <a:pt x="1850" y="1345"/>
                  </a:cubicBezTo>
                  <a:cubicBezTo>
                    <a:pt x="1869" y="1374"/>
                    <a:pt x="1926" y="1374"/>
                    <a:pt x="1964" y="1374"/>
                  </a:cubicBezTo>
                  <a:cubicBezTo>
                    <a:pt x="2012" y="1374"/>
                    <a:pt x="2050" y="1364"/>
                    <a:pt x="2089" y="1402"/>
                  </a:cubicBezTo>
                  <a:cubicBezTo>
                    <a:pt x="2079" y="1440"/>
                    <a:pt x="1955" y="1536"/>
                    <a:pt x="1917" y="1555"/>
                  </a:cubicBezTo>
                  <a:cubicBezTo>
                    <a:pt x="1802" y="1621"/>
                    <a:pt x="1869" y="1765"/>
                    <a:pt x="1936" y="1841"/>
                  </a:cubicBezTo>
                  <a:cubicBezTo>
                    <a:pt x="1974" y="1870"/>
                    <a:pt x="2002" y="1917"/>
                    <a:pt x="2041" y="1955"/>
                  </a:cubicBezTo>
                  <a:cubicBezTo>
                    <a:pt x="2079" y="1993"/>
                    <a:pt x="2107" y="2032"/>
                    <a:pt x="2022" y="2041"/>
                  </a:cubicBezTo>
                  <a:cubicBezTo>
                    <a:pt x="1945" y="2079"/>
                    <a:pt x="1964" y="2060"/>
                    <a:pt x="1993" y="2127"/>
                  </a:cubicBezTo>
                  <a:cubicBezTo>
                    <a:pt x="2012" y="2184"/>
                    <a:pt x="1964" y="2165"/>
                    <a:pt x="1964" y="2194"/>
                  </a:cubicBezTo>
                  <a:cubicBezTo>
                    <a:pt x="1974" y="2213"/>
                    <a:pt x="2002" y="2242"/>
                    <a:pt x="1955" y="2242"/>
                  </a:cubicBezTo>
                  <a:cubicBezTo>
                    <a:pt x="1860" y="2260"/>
                    <a:pt x="1936" y="2327"/>
                    <a:pt x="1945" y="2365"/>
                  </a:cubicBezTo>
                  <a:cubicBezTo>
                    <a:pt x="1945" y="2394"/>
                    <a:pt x="1907" y="2442"/>
                    <a:pt x="1907" y="2480"/>
                  </a:cubicBezTo>
                  <a:cubicBezTo>
                    <a:pt x="1917" y="2546"/>
                    <a:pt x="1955" y="2613"/>
                    <a:pt x="1955" y="2690"/>
                  </a:cubicBezTo>
                  <a:cubicBezTo>
                    <a:pt x="1955" y="2756"/>
                    <a:pt x="1879" y="2814"/>
                    <a:pt x="1831" y="2861"/>
                  </a:cubicBezTo>
                  <a:cubicBezTo>
                    <a:pt x="1831" y="2880"/>
                    <a:pt x="1822" y="2890"/>
                    <a:pt x="1812" y="2909"/>
                  </a:cubicBezTo>
                  <a:cubicBezTo>
                    <a:pt x="1802" y="2918"/>
                    <a:pt x="1783" y="2938"/>
                    <a:pt x="1783" y="2938"/>
                  </a:cubicBezTo>
                  <a:cubicBezTo>
                    <a:pt x="1735" y="2966"/>
                    <a:pt x="1735" y="2966"/>
                    <a:pt x="1735" y="2966"/>
                  </a:cubicBezTo>
                  <a:cubicBezTo>
                    <a:pt x="1717" y="2985"/>
                    <a:pt x="1707" y="2976"/>
                    <a:pt x="1697" y="3004"/>
                  </a:cubicBezTo>
                  <a:cubicBezTo>
                    <a:pt x="1688" y="3043"/>
                    <a:pt x="1650" y="3043"/>
                    <a:pt x="1612" y="3023"/>
                  </a:cubicBezTo>
                  <a:cubicBezTo>
                    <a:pt x="1573" y="2995"/>
                    <a:pt x="1555" y="3071"/>
                    <a:pt x="1516" y="3090"/>
                  </a:cubicBezTo>
                  <a:cubicBezTo>
                    <a:pt x="1497" y="3090"/>
                    <a:pt x="1459" y="3081"/>
                    <a:pt x="1450" y="3090"/>
                  </a:cubicBezTo>
                  <a:cubicBezTo>
                    <a:pt x="1430" y="3109"/>
                    <a:pt x="1402" y="3109"/>
                    <a:pt x="1383" y="3119"/>
                  </a:cubicBezTo>
                  <a:lnTo>
                    <a:pt x="1383" y="3119"/>
                  </a:lnTo>
                  <a:cubicBezTo>
                    <a:pt x="1335" y="3138"/>
                    <a:pt x="1335" y="3138"/>
                    <a:pt x="1335" y="3138"/>
                  </a:cubicBezTo>
                  <a:cubicBezTo>
                    <a:pt x="1316" y="3147"/>
                    <a:pt x="1316" y="3252"/>
                    <a:pt x="1297" y="3281"/>
                  </a:cubicBezTo>
                  <a:cubicBezTo>
                    <a:pt x="1268" y="3338"/>
                    <a:pt x="1192" y="3367"/>
                    <a:pt x="1144" y="3338"/>
                  </a:cubicBezTo>
                  <a:cubicBezTo>
                    <a:pt x="1078" y="3300"/>
                    <a:pt x="1011" y="3147"/>
                    <a:pt x="1030" y="3081"/>
                  </a:cubicBezTo>
                  <a:cubicBezTo>
                    <a:pt x="1039" y="3004"/>
                    <a:pt x="858" y="3014"/>
                    <a:pt x="820" y="3004"/>
                  </a:cubicBezTo>
                  <a:cubicBezTo>
                    <a:pt x="753" y="2995"/>
                    <a:pt x="753" y="2995"/>
                    <a:pt x="753" y="2995"/>
                  </a:cubicBezTo>
                  <a:lnTo>
                    <a:pt x="753" y="2995"/>
                  </a:lnTo>
                  <a:cubicBezTo>
                    <a:pt x="753" y="2957"/>
                    <a:pt x="782" y="2890"/>
                    <a:pt x="792" y="2852"/>
                  </a:cubicBezTo>
                  <a:cubicBezTo>
                    <a:pt x="792" y="2823"/>
                    <a:pt x="792" y="2785"/>
                    <a:pt x="782" y="2756"/>
                  </a:cubicBezTo>
                  <a:cubicBezTo>
                    <a:pt x="782" y="2718"/>
                    <a:pt x="753" y="2699"/>
                    <a:pt x="753" y="2671"/>
                  </a:cubicBezTo>
                  <a:cubicBezTo>
                    <a:pt x="763" y="2632"/>
                    <a:pt x="753" y="2613"/>
                    <a:pt x="782" y="2585"/>
                  </a:cubicBezTo>
                  <a:cubicBezTo>
                    <a:pt x="801" y="2575"/>
                    <a:pt x="839" y="2556"/>
                    <a:pt x="839" y="2537"/>
                  </a:cubicBezTo>
                  <a:cubicBezTo>
                    <a:pt x="839" y="2480"/>
                    <a:pt x="772" y="2442"/>
                    <a:pt x="734" y="2404"/>
                  </a:cubicBezTo>
                  <a:cubicBezTo>
                    <a:pt x="658" y="2299"/>
                    <a:pt x="763" y="2165"/>
                    <a:pt x="601" y="2098"/>
                  </a:cubicBezTo>
                  <a:cubicBezTo>
                    <a:pt x="563" y="2079"/>
                    <a:pt x="544" y="2051"/>
                    <a:pt x="505" y="2032"/>
                  </a:cubicBezTo>
                  <a:cubicBezTo>
                    <a:pt x="467" y="1984"/>
                    <a:pt x="467" y="1917"/>
                    <a:pt x="505" y="1870"/>
                  </a:cubicBezTo>
                  <a:cubicBezTo>
                    <a:pt x="534" y="1822"/>
                    <a:pt x="515" y="1765"/>
                    <a:pt x="544" y="1726"/>
                  </a:cubicBezTo>
                  <a:cubicBezTo>
                    <a:pt x="563" y="1698"/>
                    <a:pt x="582" y="1660"/>
                    <a:pt x="553" y="1621"/>
                  </a:cubicBezTo>
                  <a:cubicBezTo>
                    <a:pt x="525" y="1583"/>
                    <a:pt x="458" y="1545"/>
                    <a:pt x="410" y="1507"/>
                  </a:cubicBezTo>
                  <a:cubicBezTo>
                    <a:pt x="362" y="1459"/>
                    <a:pt x="229" y="1526"/>
                    <a:pt x="153" y="1507"/>
                  </a:cubicBezTo>
                  <a:cubicBezTo>
                    <a:pt x="114" y="1498"/>
                    <a:pt x="86" y="1459"/>
                    <a:pt x="29" y="1459"/>
                  </a:cubicBezTo>
                  <a:lnTo>
                    <a:pt x="29" y="1459"/>
                  </a:lnTo>
                  <a:cubicBezTo>
                    <a:pt x="57" y="1431"/>
                    <a:pt x="38" y="1402"/>
                    <a:pt x="67" y="1374"/>
                  </a:cubicBezTo>
                  <a:cubicBezTo>
                    <a:pt x="105" y="1336"/>
                    <a:pt x="38" y="1316"/>
                    <a:pt x="19" y="1269"/>
                  </a:cubicBezTo>
                  <a:cubicBezTo>
                    <a:pt x="9" y="1250"/>
                    <a:pt x="9" y="1231"/>
                    <a:pt x="9" y="1212"/>
                  </a:cubicBezTo>
                  <a:cubicBezTo>
                    <a:pt x="19" y="1164"/>
                    <a:pt x="29" y="1154"/>
                    <a:pt x="9" y="1097"/>
                  </a:cubicBezTo>
                  <a:cubicBezTo>
                    <a:pt x="0" y="1059"/>
                    <a:pt x="19" y="973"/>
                    <a:pt x="76" y="1002"/>
                  </a:cubicBezTo>
                  <a:cubicBezTo>
                    <a:pt x="95" y="1011"/>
                    <a:pt x="105" y="1030"/>
                    <a:pt x="124" y="1021"/>
                  </a:cubicBezTo>
                  <a:cubicBezTo>
                    <a:pt x="143" y="1021"/>
                    <a:pt x="191" y="992"/>
                    <a:pt x="200" y="983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61" name="Freeform 60"/>
            <p:cNvSpPr>
              <a:spLocks noChangeArrowheads="1"/>
            </p:cNvSpPr>
            <p:nvPr/>
          </p:nvSpPr>
          <p:spPr bwMode="auto">
            <a:xfrm>
              <a:off x="10280312" y="2106002"/>
              <a:ext cx="350296" cy="466362"/>
            </a:xfrm>
            <a:custGeom>
              <a:avLst/>
              <a:gdLst>
                <a:gd name="T0" fmla="*/ 601 w 1412"/>
                <a:gd name="T1" fmla="*/ 47 h 1879"/>
                <a:gd name="T2" fmla="*/ 601 w 1412"/>
                <a:gd name="T3" fmla="*/ 47 h 1879"/>
                <a:gd name="T4" fmla="*/ 810 w 1412"/>
                <a:gd name="T5" fmla="*/ 19 h 1879"/>
                <a:gd name="T6" fmla="*/ 944 w 1412"/>
                <a:gd name="T7" fmla="*/ 67 h 1879"/>
                <a:gd name="T8" fmla="*/ 992 w 1412"/>
                <a:gd name="T9" fmla="*/ 152 h 1879"/>
                <a:gd name="T10" fmla="*/ 1106 w 1412"/>
                <a:gd name="T11" fmla="*/ 219 h 1879"/>
                <a:gd name="T12" fmla="*/ 1249 w 1412"/>
                <a:gd name="T13" fmla="*/ 257 h 1879"/>
                <a:gd name="T14" fmla="*/ 1335 w 1412"/>
                <a:gd name="T15" fmla="*/ 286 h 1879"/>
                <a:gd name="T16" fmla="*/ 1335 w 1412"/>
                <a:gd name="T17" fmla="*/ 286 h 1879"/>
                <a:gd name="T18" fmla="*/ 1373 w 1412"/>
                <a:gd name="T19" fmla="*/ 353 h 1879"/>
                <a:gd name="T20" fmla="*/ 1335 w 1412"/>
                <a:gd name="T21" fmla="*/ 419 h 1879"/>
                <a:gd name="T22" fmla="*/ 1230 w 1412"/>
                <a:gd name="T23" fmla="*/ 400 h 1879"/>
                <a:gd name="T24" fmla="*/ 1001 w 1412"/>
                <a:gd name="T25" fmla="*/ 448 h 1879"/>
                <a:gd name="T26" fmla="*/ 896 w 1412"/>
                <a:gd name="T27" fmla="*/ 601 h 1879"/>
                <a:gd name="T28" fmla="*/ 830 w 1412"/>
                <a:gd name="T29" fmla="*/ 743 h 1879"/>
                <a:gd name="T30" fmla="*/ 782 w 1412"/>
                <a:gd name="T31" fmla="*/ 934 h 1879"/>
                <a:gd name="T32" fmla="*/ 763 w 1412"/>
                <a:gd name="T33" fmla="*/ 1144 h 1879"/>
                <a:gd name="T34" fmla="*/ 772 w 1412"/>
                <a:gd name="T35" fmla="*/ 1220 h 1879"/>
                <a:gd name="T36" fmla="*/ 810 w 1412"/>
                <a:gd name="T37" fmla="*/ 1316 h 1879"/>
                <a:gd name="T38" fmla="*/ 887 w 1412"/>
                <a:gd name="T39" fmla="*/ 1373 h 1879"/>
                <a:gd name="T40" fmla="*/ 877 w 1412"/>
                <a:gd name="T41" fmla="*/ 1402 h 1879"/>
                <a:gd name="T42" fmla="*/ 877 w 1412"/>
                <a:gd name="T43" fmla="*/ 1402 h 1879"/>
                <a:gd name="T44" fmla="*/ 801 w 1412"/>
                <a:gd name="T45" fmla="*/ 1440 h 1879"/>
                <a:gd name="T46" fmla="*/ 753 w 1412"/>
                <a:gd name="T47" fmla="*/ 1421 h 1879"/>
                <a:gd name="T48" fmla="*/ 686 w 1412"/>
                <a:gd name="T49" fmla="*/ 1516 h 1879"/>
                <a:gd name="T50" fmla="*/ 686 w 1412"/>
                <a:gd name="T51" fmla="*/ 1631 h 1879"/>
                <a:gd name="T52" fmla="*/ 696 w 1412"/>
                <a:gd name="T53" fmla="*/ 1688 h 1879"/>
                <a:gd name="T54" fmla="*/ 744 w 1412"/>
                <a:gd name="T55" fmla="*/ 1793 h 1879"/>
                <a:gd name="T56" fmla="*/ 706 w 1412"/>
                <a:gd name="T57" fmla="*/ 1878 h 1879"/>
                <a:gd name="T58" fmla="*/ 706 w 1412"/>
                <a:gd name="T59" fmla="*/ 1878 h 1879"/>
                <a:gd name="T60" fmla="*/ 610 w 1412"/>
                <a:gd name="T61" fmla="*/ 1783 h 1879"/>
                <a:gd name="T62" fmla="*/ 429 w 1412"/>
                <a:gd name="T63" fmla="*/ 1678 h 1879"/>
                <a:gd name="T64" fmla="*/ 324 w 1412"/>
                <a:gd name="T65" fmla="*/ 1564 h 1879"/>
                <a:gd name="T66" fmla="*/ 248 w 1412"/>
                <a:gd name="T67" fmla="*/ 1487 h 1879"/>
                <a:gd name="T68" fmla="*/ 219 w 1412"/>
                <a:gd name="T69" fmla="*/ 1382 h 1879"/>
                <a:gd name="T70" fmla="*/ 219 w 1412"/>
                <a:gd name="T71" fmla="*/ 1382 h 1879"/>
                <a:gd name="T72" fmla="*/ 296 w 1412"/>
                <a:gd name="T73" fmla="*/ 1211 h 1879"/>
                <a:gd name="T74" fmla="*/ 248 w 1412"/>
                <a:gd name="T75" fmla="*/ 1058 h 1879"/>
                <a:gd name="T76" fmla="*/ 210 w 1412"/>
                <a:gd name="T77" fmla="*/ 925 h 1879"/>
                <a:gd name="T78" fmla="*/ 29 w 1412"/>
                <a:gd name="T79" fmla="*/ 963 h 1879"/>
                <a:gd name="T80" fmla="*/ 67 w 1412"/>
                <a:gd name="T81" fmla="*/ 887 h 1879"/>
                <a:gd name="T82" fmla="*/ 57 w 1412"/>
                <a:gd name="T83" fmla="*/ 743 h 1879"/>
                <a:gd name="T84" fmla="*/ 172 w 1412"/>
                <a:gd name="T85" fmla="*/ 639 h 1879"/>
                <a:gd name="T86" fmla="*/ 210 w 1412"/>
                <a:gd name="T87" fmla="*/ 486 h 1879"/>
                <a:gd name="T88" fmla="*/ 314 w 1412"/>
                <a:gd name="T89" fmla="*/ 400 h 1879"/>
                <a:gd name="T90" fmla="*/ 458 w 1412"/>
                <a:gd name="T91" fmla="*/ 238 h 1879"/>
                <a:gd name="T92" fmla="*/ 572 w 1412"/>
                <a:gd name="T93" fmla="*/ 114 h 1879"/>
                <a:gd name="T94" fmla="*/ 601 w 1412"/>
                <a:gd name="T95" fmla="*/ 47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12" h="1879">
                  <a:moveTo>
                    <a:pt x="601" y="47"/>
                  </a:moveTo>
                  <a:lnTo>
                    <a:pt x="601" y="47"/>
                  </a:lnTo>
                  <a:cubicBezTo>
                    <a:pt x="677" y="9"/>
                    <a:pt x="725" y="0"/>
                    <a:pt x="810" y="19"/>
                  </a:cubicBezTo>
                  <a:cubicBezTo>
                    <a:pt x="849" y="28"/>
                    <a:pt x="915" y="47"/>
                    <a:pt x="944" y="67"/>
                  </a:cubicBezTo>
                  <a:cubicBezTo>
                    <a:pt x="963" y="76"/>
                    <a:pt x="982" y="133"/>
                    <a:pt x="992" y="152"/>
                  </a:cubicBezTo>
                  <a:cubicBezTo>
                    <a:pt x="1020" y="200"/>
                    <a:pt x="1039" y="267"/>
                    <a:pt x="1106" y="219"/>
                  </a:cubicBezTo>
                  <a:cubicBezTo>
                    <a:pt x="1163" y="181"/>
                    <a:pt x="1202" y="257"/>
                    <a:pt x="1249" y="257"/>
                  </a:cubicBezTo>
                  <a:cubicBezTo>
                    <a:pt x="1335" y="286"/>
                    <a:pt x="1335" y="286"/>
                    <a:pt x="1335" y="286"/>
                  </a:cubicBezTo>
                  <a:lnTo>
                    <a:pt x="1335" y="286"/>
                  </a:lnTo>
                  <a:cubicBezTo>
                    <a:pt x="1373" y="353"/>
                    <a:pt x="1373" y="353"/>
                    <a:pt x="1373" y="353"/>
                  </a:cubicBezTo>
                  <a:cubicBezTo>
                    <a:pt x="1392" y="419"/>
                    <a:pt x="1411" y="419"/>
                    <a:pt x="1335" y="419"/>
                  </a:cubicBezTo>
                  <a:cubicBezTo>
                    <a:pt x="1297" y="410"/>
                    <a:pt x="1268" y="419"/>
                    <a:pt x="1230" y="400"/>
                  </a:cubicBezTo>
                  <a:cubicBezTo>
                    <a:pt x="1144" y="353"/>
                    <a:pt x="1068" y="381"/>
                    <a:pt x="1001" y="448"/>
                  </a:cubicBezTo>
                  <a:cubicBezTo>
                    <a:pt x="944" y="496"/>
                    <a:pt x="915" y="524"/>
                    <a:pt x="896" y="601"/>
                  </a:cubicBezTo>
                  <a:cubicBezTo>
                    <a:pt x="887" y="658"/>
                    <a:pt x="858" y="696"/>
                    <a:pt x="830" y="743"/>
                  </a:cubicBezTo>
                  <a:cubicBezTo>
                    <a:pt x="791" y="801"/>
                    <a:pt x="801" y="868"/>
                    <a:pt x="782" y="934"/>
                  </a:cubicBezTo>
                  <a:cubicBezTo>
                    <a:pt x="753" y="1001"/>
                    <a:pt x="734" y="1087"/>
                    <a:pt x="763" y="1144"/>
                  </a:cubicBezTo>
                  <a:cubicBezTo>
                    <a:pt x="782" y="1173"/>
                    <a:pt x="772" y="1192"/>
                    <a:pt x="772" y="1220"/>
                  </a:cubicBezTo>
                  <a:cubicBezTo>
                    <a:pt x="772" y="1249"/>
                    <a:pt x="782" y="1306"/>
                    <a:pt x="810" y="1316"/>
                  </a:cubicBezTo>
                  <a:cubicBezTo>
                    <a:pt x="849" y="1335"/>
                    <a:pt x="877" y="1335"/>
                    <a:pt x="887" y="1373"/>
                  </a:cubicBezTo>
                  <a:cubicBezTo>
                    <a:pt x="877" y="1402"/>
                    <a:pt x="877" y="1402"/>
                    <a:pt x="877" y="1402"/>
                  </a:cubicBezTo>
                  <a:lnTo>
                    <a:pt x="877" y="1402"/>
                  </a:lnTo>
                  <a:cubicBezTo>
                    <a:pt x="868" y="1411"/>
                    <a:pt x="820" y="1440"/>
                    <a:pt x="801" y="1440"/>
                  </a:cubicBezTo>
                  <a:cubicBezTo>
                    <a:pt x="782" y="1449"/>
                    <a:pt x="772" y="1430"/>
                    <a:pt x="753" y="1421"/>
                  </a:cubicBezTo>
                  <a:cubicBezTo>
                    <a:pt x="696" y="1392"/>
                    <a:pt x="677" y="1478"/>
                    <a:pt x="686" y="1516"/>
                  </a:cubicBezTo>
                  <a:cubicBezTo>
                    <a:pt x="706" y="1573"/>
                    <a:pt x="696" y="1583"/>
                    <a:pt x="686" y="1631"/>
                  </a:cubicBezTo>
                  <a:cubicBezTo>
                    <a:pt x="686" y="1650"/>
                    <a:pt x="686" y="1669"/>
                    <a:pt x="696" y="1688"/>
                  </a:cubicBezTo>
                  <a:cubicBezTo>
                    <a:pt x="715" y="1735"/>
                    <a:pt x="782" y="1755"/>
                    <a:pt x="744" y="1793"/>
                  </a:cubicBezTo>
                  <a:cubicBezTo>
                    <a:pt x="715" y="1821"/>
                    <a:pt x="734" y="1850"/>
                    <a:pt x="706" y="1878"/>
                  </a:cubicBezTo>
                  <a:lnTo>
                    <a:pt x="706" y="1878"/>
                  </a:lnTo>
                  <a:cubicBezTo>
                    <a:pt x="648" y="1878"/>
                    <a:pt x="658" y="1802"/>
                    <a:pt x="610" y="1783"/>
                  </a:cubicBezTo>
                  <a:cubicBezTo>
                    <a:pt x="534" y="1745"/>
                    <a:pt x="477" y="1773"/>
                    <a:pt x="429" y="1678"/>
                  </a:cubicBezTo>
                  <a:cubicBezTo>
                    <a:pt x="401" y="1621"/>
                    <a:pt x="372" y="1602"/>
                    <a:pt x="324" y="1564"/>
                  </a:cubicBezTo>
                  <a:cubicBezTo>
                    <a:pt x="296" y="1545"/>
                    <a:pt x="267" y="1516"/>
                    <a:pt x="248" y="1487"/>
                  </a:cubicBezTo>
                  <a:cubicBezTo>
                    <a:pt x="219" y="1382"/>
                    <a:pt x="219" y="1382"/>
                    <a:pt x="219" y="1382"/>
                  </a:cubicBezTo>
                  <a:lnTo>
                    <a:pt x="219" y="1382"/>
                  </a:lnTo>
                  <a:cubicBezTo>
                    <a:pt x="257" y="1364"/>
                    <a:pt x="372" y="1249"/>
                    <a:pt x="296" y="1211"/>
                  </a:cubicBezTo>
                  <a:cubicBezTo>
                    <a:pt x="229" y="1173"/>
                    <a:pt x="248" y="1115"/>
                    <a:pt x="248" y="1058"/>
                  </a:cubicBezTo>
                  <a:cubicBezTo>
                    <a:pt x="248" y="1030"/>
                    <a:pt x="248" y="934"/>
                    <a:pt x="210" y="925"/>
                  </a:cubicBezTo>
                  <a:cubicBezTo>
                    <a:pt x="172" y="906"/>
                    <a:pt x="76" y="1030"/>
                    <a:pt x="29" y="963"/>
                  </a:cubicBezTo>
                  <a:cubicBezTo>
                    <a:pt x="0" y="925"/>
                    <a:pt x="57" y="915"/>
                    <a:pt x="67" y="887"/>
                  </a:cubicBezTo>
                  <a:cubicBezTo>
                    <a:pt x="76" y="848"/>
                    <a:pt x="47" y="791"/>
                    <a:pt x="57" y="743"/>
                  </a:cubicBezTo>
                  <a:cubicBezTo>
                    <a:pt x="67" y="610"/>
                    <a:pt x="95" y="696"/>
                    <a:pt x="172" y="639"/>
                  </a:cubicBezTo>
                  <a:cubicBezTo>
                    <a:pt x="210" y="601"/>
                    <a:pt x="191" y="543"/>
                    <a:pt x="210" y="486"/>
                  </a:cubicBezTo>
                  <a:cubicBezTo>
                    <a:pt x="229" y="438"/>
                    <a:pt x="267" y="419"/>
                    <a:pt x="314" y="400"/>
                  </a:cubicBezTo>
                  <a:cubicBezTo>
                    <a:pt x="391" y="372"/>
                    <a:pt x="381" y="276"/>
                    <a:pt x="458" y="238"/>
                  </a:cubicBezTo>
                  <a:cubicBezTo>
                    <a:pt x="505" y="200"/>
                    <a:pt x="563" y="190"/>
                    <a:pt x="572" y="114"/>
                  </a:cubicBezTo>
                  <a:cubicBezTo>
                    <a:pt x="601" y="47"/>
                    <a:pt x="601" y="47"/>
                    <a:pt x="601" y="47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62" name="Freeform 61"/>
            <p:cNvSpPr>
              <a:spLocks noChangeArrowheads="1"/>
            </p:cNvSpPr>
            <p:nvPr/>
          </p:nvSpPr>
          <p:spPr bwMode="auto">
            <a:xfrm>
              <a:off x="10225579" y="2448656"/>
              <a:ext cx="431302" cy="539710"/>
            </a:xfrm>
            <a:custGeom>
              <a:avLst/>
              <a:gdLst>
                <a:gd name="T0" fmla="*/ 210 w 1737"/>
                <a:gd name="T1" fmla="*/ 277 h 2176"/>
                <a:gd name="T2" fmla="*/ 210 w 1737"/>
                <a:gd name="T3" fmla="*/ 277 h 2176"/>
                <a:gd name="T4" fmla="*/ 267 w 1737"/>
                <a:gd name="T5" fmla="*/ 182 h 2176"/>
                <a:gd name="T6" fmla="*/ 344 w 1737"/>
                <a:gd name="T7" fmla="*/ 105 h 2176"/>
                <a:gd name="T8" fmla="*/ 392 w 1737"/>
                <a:gd name="T9" fmla="*/ 58 h 2176"/>
                <a:gd name="T10" fmla="*/ 439 w 1737"/>
                <a:gd name="T11" fmla="*/ 0 h 2176"/>
                <a:gd name="T12" fmla="*/ 439 w 1737"/>
                <a:gd name="T13" fmla="*/ 0 h 2176"/>
                <a:gd name="T14" fmla="*/ 468 w 1737"/>
                <a:gd name="T15" fmla="*/ 105 h 2176"/>
                <a:gd name="T16" fmla="*/ 544 w 1737"/>
                <a:gd name="T17" fmla="*/ 182 h 2176"/>
                <a:gd name="T18" fmla="*/ 649 w 1737"/>
                <a:gd name="T19" fmla="*/ 296 h 2176"/>
                <a:gd name="T20" fmla="*/ 830 w 1737"/>
                <a:gd name="T21" fmla="*/ 401 h 2176"/>
                <a:gd name="T22" fmla="*/ 926 w 1737"/>
                <a:gd name="T23" fmla="*/ 496 h 2176"/>
                <a:gd name="T24" fmla="*/ 926 w 1737"/>
                <a:gd name="T25" fmla="*/ 496 h 2176"/>
                <a:gd name="T26" fmla="*/ 1050 w 1737"/>
                <a:gd name="T27" fmla="*/ 544 h 2176"/>
                <a:gd name="T28" fmla="*/ 1307 w 1737"/>
                <a:gd name="T29" fmla="*/ 544 h 2176"/>
                <a:gd name="T30" fmla="*/ 1450 w 1737"/>
                <a:gd name="T31" fmla="*/ 658 h 2176"/>
                <a:gd name="T32" fmla="*/ 1441 w 1737"/>
                <a:gd name="T33" fmla="*/ 763 h 2176"/>
                <a:gd name="T34" fmla="*/ 1402 w 1737"/>
                <a:gd name="T35" fmla="*/ 907 h 2176"/>
                <a:gd name="T36" fmla="*/ 1402 w 1737"/>
                <a:gd name="T37" fmla="*/ 1069 h 2176"/>
                <a:gd name="T38" fmla="*/ 1498 w 1737"/>
                <a:gd name="T39" fmla="*/ 1135 h 2176"/>
                <a:gd name="T40" fmla="*/ 1631 w 1737"/>
                <a:gd name="T41" fmla="*/ 1441 h 2176"/>
                <a:gd name="T42" fmla="*/ 1736 w 1737"/>
                <a:gd name="T43" fmla="*/ 1574 h 2176"/>
                <a:gd name="T44" fmla="*/ 1679 w 1737"/>
                <a:gd name="T45" fmla="*/ 1622 h 2176"/>
                <a:gd name="T46" fmla="*/ 1650 w 1737"/>
                <a:gd name="T47" fmla="*/ 1708 h 2176"/>
                <a:gd name="T48" fmla="*/ 1679 w 1737"/>
                <a:gd name="T49" fmla="*/ 1793 h 2176"/>
                <a:gd name="T50" fmla="*/ 1689 w 1737"/>
                <a:gd name="T51" fmla="*/ 1889 h 2176"/>
                <a:gd name="T52" fmla="*/ 1650 w 1737"/>
                <a:gd name="T53" fmla="*/ 2032 h 2176"/>
                <a:gd name="T54" fmla="*/ 1650 w 1737"/>
                <a:gd name="T55" fmla="*/ 2032 h 2176"/>
                <a:gd name="T56" fmla="*/ 1564 w 1737"/>
                <a:gd name="T57" fmla="*/ 2013 h 2176"/>
                <a:gd name="T58" fmla="*/ 1460 w 1737"/>
                <a:gd name="T59" fmla="*/ 2013 h 2176"/>
                <a:gd name="T60" fmla="*/ 1374 w 1737"/>
                <a:gd name="T61" fmla="*/ 2051 h 2176"/>
                <a:gd name="T62" fmla="*/ 1145 w 1737"/>
                <a:gd name="T63" fmla="*/ 2118 h 2176"/>
                <a:gd name="T64" fmla="*/ 954 w 1737"/>
                <a:gd name="T65" fmla="*/ 2118 h 2176"/>
                <a:gd name="T66" fmla="*/ 678 w 1737"/>
                <a:gd name="T67" fmla="*/ 2060 h 2176"/>
                <a:gd name="T68" fmla="*/ 573 w 1737"/>
                <a:gd name="T69" fmla="*/ 2089 h 2176"/>
                <a:gd name="T70" fmla="*/ 516 w 1737"/>
                <a:gd name="T71" fmla="*/ 2118 h 2176"/>
                <a:gd name="T72" fmla="*/ 401 w 1737"/>
                <a:gd name="T73" fmla="*/ 2146 h 2176"/>
                <a:gd name="T74" fmla="*/ 325 w 1737"/>
                <a:gd name="T75" fmla="*/ 2156 h 2176"/>
                <a:gd name="T76" fmla="*/ 325 w 1737"/>
                <a:gd name="T77" fmla="*/ 2156 h 2176"/>
                <a:gd name="T78" fmla="*/ 334 w 1737"/>
                <a:gd name="T79" fmla="*/ 1975 h 2176"/>
                <a:gd name="T80" fmla="*/ 296 w 1737"/>
                <a:gd name="T81" fmla="*/ 1774 h 2176"/>
                <a:gd name="T82" fmla="*/ 325 w 1737"/>
                <a:gd name="T83" fmla="*/ 1641 h 2176"/>
                <a:gd name="T84" fmla="*/ 267 w 1737"/>
                <a:gd name="T85" fmla="*/ 1469 h 2176"/>
                <a:gd name="T86" fmla="*/ 239 w 1737"/>
                <a:gd name="T87" fmla="*/ 1374 h 2176"/>
                <a:gd name="T88" fmla="*/ 125 w 1737"/>
                <a:gd name="T89" fmla="*/ 1317 h 2176"/>
                <a:gd name="T90" fmla="*/ 163 w 1737"/>
                <a:gd name="T91" fmla="*/ 1107 h 2176"/>
                <a:gd name="T92" fmla="*/ 229 w 1737"/>
                <a:gd name="T93" fmla="*/ 821 h 2176"/>
                <a:gd name="T94" fmla="*/ 210 w 1737"/>
                <a:gd name="T95" fmla="*/ 649 h 2176"/>
                <a:gd name="T96" fmla="*/ 191 w 1737"/>
                <a:gd name="T97" fmla="*/ 563 h 2176"/>
                <a:gd name="T98" fmla="*/ 287 w 1737"/>
                <a:gd name="T99" fmla="*/ 420 h 2176"/>
                <a:gd name="T100" fmla="*/ 363 w 1737"/>
                <a:gd name="T101" fmla="*/ 325 h 2176"/>
                <a:gd name="T102" fmla="*/ 287 w 1737"/>
                <a:gd name="T103" fmla="*/ 296 h 2176"/>
                <a:gd name="T104" fmla="*/ 210 w 1737"/>
                <a:gd name="T105" fmla="*/ 277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37" h="2176">
                  <a:moveTo>
                    <a:pt x="210" y="277"/>
                  </a:moveTo>
                  <a:lnTo>
                    <a:pt x="210" y="277"/>
                  </a:lnTo>
                  <a:cubicBezTo>
                    <a:pt x="239" y="249"/>
                    <a:pt x="249" y="220"/>
                    <a:pt x="267" y="182"/>
                  </a:cubicBezTo>
                  <a:cubicBezTo>
                    <a:pt x="296" y="153"/>
                    <a:pt x="315" y="124"/>
                    <a:pt x="344" y="105"/>
                  </a:cubicBezTo>
                  <a:cubicBezTo>
                    <a:pt x="354" y="86"/>
                    <a:pt x="372" y="67"/>
                    <a:pt x="392" y="58"/>
                  </a:cubicBezTo>
                  <a:cubicBezTo>
                    <a:pt x="411" y="39"/>
                    <a:pt x="420" y="20"/>
                    <a:pt x="439" y="0"/>
                  </a:cubicBezTo>
                  <a:lnTo>
                    <a:pt x="439" y="0"/>
                  </a:lnTo>
                  <a:cubicBezTo>
                    <a:pt x="468" y="105"/>
                    <a:pt x="468" y="105"/>
                    <a:pt x="468" y="105"/>
                  </a:cubicBezTo>
                  <a:cubicBezTo>
                    <a:pt x="487" y="134"/>
                    <a:pt x="516" y="163"/>
                    <a:pt x="544" y="182"/>
                  </a:cubicBezTo>
                  <a:cubicBezTo>
                    <a:pt x="592" y="220"/>
                    <a:pt x="621" y="239"/>
                    <a:pt x="649" y="296"/>
                  </a:cubicBezTo>
                  <a:cubicBezTo>
                    <a:pt x="697" y="391"/>
                    <a:pt x="754" y="363"/>
                    <a:pt x="830" y="401"/>
                  </a:cubicBezTo>
                  <a:cubicBezTo>
                    <a:pt x="878" y="420"/>
                    <a:pt x="868" y="496"/>
                    <a:pt x="926" y="496"/>
                  </a:cubicBezTo>
                  <a:lnTo>
                    <a:pt x="926" y="496"/>
                  </a:lnTo>
                  <a:cubicBezTo>
                    <a:pt x="983" y="496"/>
                    <a:pt x="1011" y="535"/>
                    <a:pt x="1050" y="544"/>
                  </a:cubicBezTo>
                  <a:cubicBezTo>
                    <a:pt x="1126" y="563"/>
                    <a:pt x="1259" y="496"/>
                    <a:pt x="1307" y="544"/>
                  </a:cubicBezTo>
                  <a:cubicBezTo>
                    <a:pt x="1355" y="582"/>
                    <a:pt x="1422" y="620"/>
                    <a:pt x="1450" y="658"/>
                  </a:cubicBezTo>
                  <a:cubicBezTo>
                    <a:pt x="1479" y="697"/>
                    <a:pt x="1460" y="735"/>
                    <a:pt x="1441" y="763"/>
                  </a:cubicBezTo>
                  <a:cubicBezTo>
                    <a:pt x="1412" y="802"/>
                    <a:pt x="1431" y="859"/>
                    <a:pt x="1402" y="907"/>
                  </a:cubicBezTo>
                  <a:cubicBezTo>
                    <a:pt x="1364" y="954"/>
                    <a:pt x="1364" y="1021"/>
                    <a:pt x="1402" y="1069"/>
                  </a:cubicBezTo>
                  <a:cubicBezTo>
                    <a:pt x="1441" y="1088"/>
                    <a:pt x="1460" y="1116"/>
                    <a:pt x="1498" y="1135"/>
                  </a:cubicBezTo>
                  <a:cubicBezTo>
                    <a:pt x="1660" y="1202"/>
                    <a:pt x="1555" y="1336"/>
                    <a:pt x="1631" y="1441"/>
                  </a:cubicBezTo>
                  <a:cubicBezTo>
                    <a:pt x="1669" y="1479"/>
                    <a:pt x="1736" y="1517"/>
                    <a:pt x="1736" y="1574"/>
                  </a:cubicBezTo>
                  <a:cubicBezTo>
                    <a:pt x="1736" y="1593"/>
                    <a:pt x="1698" y="1612"/>
                    <a:pt x="1679" y="1622"/>
                  </a:cubicBezTo>
                  <a:cubicBezTo>
                    <a:pt x="1650" y="1650"/>
                    <a:pt x="1660" y="1669"/>
                    <a:pt x="1650" y="1708"/>
                  </a:cubicBezTo>
                  <a:cubicBezTo>
                    <a:pt x="1650" y="1736"/>
                    <a:pt x="1679" y="1755"/>
                    <a:pt x="1679" y="1793"/>
                  </a:cubicBezTo>
                  <a:cubicBezTo>
                    <a:pt x="1689" y="1822"/>
                    <a:pt x="1689" y="1860"/>
                    <a:pt x="1689" y="1889"/>
                  </a:cubicBezTo>
                  <a:cubicBezTo>
                    <a:pt x="1679" y="1927"/>
                    <a:pt x="1650" y="1994"/>
                    <a:pt x="1650" y="2032"/>
                  </a:cubicBezTo>
                  <a:lnTo>
                    <a:pt x="1650" y="2032"/>
                  </a:lnTo>
                  <a:cubicBezTo>
                    <a:pt x="1564" y="2013"/>
                    <a:pt x="1564" y="2013"/>
                    <a:pt x="1564" y="2013"/>
                  </a:cubicBezTo>
                  <a:cubicBezTo>
                    <a:pt x="1488" y="2051"/>
                    <a:pt x="1517" y="2041"/>
                    <a:pt x="1460" y="2013"/>
                  </a:cubicBezTo>
                  <a:cubicBezTo>
                    <a:pt x="1422" y="2003"/>
                    <a:pt x="1412" y="2070"/>
                    <a:pt x="1374" y="2051"/>
                  </a:cubicBezTo>
                  <a:cubicBezTo>
                    <a:pt x="1259" y="2003"/>
                    <a:pt x="1269" y="2175"/>
                    <a:pt x="1145" y="2118"/>
                  </a:cubicBezTo>
                  <a:cubicBezTo>
                    <a:pt x="1069" y="2089"/>
                    <a:pt x="1040" y="2137"/>
                    <a:pt x="954" y="2118"/>
                  </a:cubicBezTo>
                  <a:cubicBezTo>
                    <a:pt x="678" y="2060"/>
                    <a:pt x="678" y="2060"/>
                    <a:pt x="678" y="2060"/>
                  </a:cubicBezTo>
                  <a:cubicBezTo>
                    <a:pt x="592" y="2041"/>
                    <a:pt x="639" y="2080"/>
                    <a:pt x="573" y="2089"/>
                  </a:cubicBezTo>
                  <a:cubicBezTo>
                    <a:pt x="544" y="2099"/>
                    <a:pt x="544" y="2127"/>
                    <a:pt x="516" y="2118"/>
                  </a:cubicBezTo>
                  <a:cubicBezTo>
                    <a:pt x="430" y="2099"/>
                    <a:pt x="468" y="2060"/>
                    <a:pt x="401" y="2146"/>
                  </a:cubicBezTo>
                  <a:cubicBezTo>
                    <a:pt x="382" y="2165"/>
                    <a:pt x="354" y="2165"/>
                    <a:pt x="325" y="2156"/>
                  </a:cubicBezTo>
                  <a:lnTo>
                    <a:pt x="325" y="2156"/>
                  </a:lnTo>
                  <a:cubicBezTo>
                    <a:pt x="315" y="2099"/>
                    <a:pt x="325" y="2032"/>
                    <a:pt x="334" y="1975"/>
                  </a:cubicBezTo>
                  <a:cubicBezTo>
                    <a:pt x="344" y="1898"/>
                    <a:pt x="287" y="1851"/>
                    <a:pt x="296" y="1774"/>
                  </a:cubicBezTo>
                  <a:cubicBezTo>
                    <a:pt x="306" y="1727"/>
                    <a:pt x="325" y="1698"/>
                    <a:pt x="325" y="1641"/>
                  </a:cubicBezTo>
                  <a:cubicBezTo>
                    <a:pt x="325" y="1574"/>
                    <a:pt x="306" y="1526"/>
                    <a:pt x="267" y="1469"/>
                  </a:cubicBezTo>
                  <a:cubicBezTo>
                    <a:pt x="249" y="1431"/>
                    <a:pt x="249" y="1412"/>
                    <a:pt x="239" y="1374"/>
                  </a:cubicBezTo>
                  <a:cubicBezTo>
                    <a:pt x="239" y="1355"/>
                    <a:pt x="153" y="1317"/>
                    <a:pt x="125" y="1317"/>
                  </a:cubicBezTo>
                  <a:cubicBezTo>
                    <a:pt x="0" y="1240"/>
                    <a:pt x="115" y="1183"/>
                    <a:pt x="163" y="1107"/>
                  </a:cubicBezTo>
                  <a:cubicBezTo>
                    <a:pt x="220" y="1021"/>
                    <a:pt x="249" y="916"/>
                    <a:pt x="229" y="821"/>
                  </a:cubicBezTo>
                  <a:cubicBezTo>
                    <a:pt x="220" y="763"/>
                    <a:pt x="182" y="706"/>
                    <a:pt x="210" y="649"/>
                  </a:cubicBezTo>
                  <a:cubicBezTo>
                    <a:pt x="220" y="620"/>
                    <a:pt x="201" y="582"/>
                    <a:pt x="191" y="563"/>
                  </a:cubicBezTo>
                  <a:cubicBezTo>
                    <a:pt x="201" y="506"/>
                    <a:pt x="229" y="449"/>
                    <a:pt x="287" y="420"/>
                  </a:cubicBezTo>
                  <a:cubicBezTo>
                    <a:pt x="315" y="401"/>
                    <a:pt x="392" y="391"/>
                    <a:pt x="363" y="325"/>
                  </a:cubicBezTo>
                  <a:cubicBezTo>
                    <a:pt x="354" y="296"/>
                    <a:pt x="315" y="296"/>
                    <a:pt x="287" y="296"/>
                  </a:cubicBezTo>
                  <a:cubicBezTo>
                    <a:pt x="258" y="296"/>
                    <a:pt x="239" y="277"/>
                    <a:pt x="210" y="277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63" name="Freeform 62"/>
            <p:cNvSpPr>
              <a:spLocks noChangeArrowheads="1"/>
            </p:cNvSpPr>
            <p:nvPr/>
          </p:nvSpPr>
          <p:spPr bwMode="auto">
            <a:xfrm>
              <a:off x="10462028" y="2131180"/>
              <a:ext cx="264912" cy="357983"/>
            </a:xfrm>
            <a:custGeom>
              <a:avLst/>
              <a:gdLst>
                <a:gd name="T0" fmla="*/ 601 w 1069"/>
                <a:gd name="T1" fmla="*/ 181 h 1441"/>
                <a:gd name="T2" fmla="*/ 601 w 1069"/>
                <a:gd name="T3" fmla="*/ 181 h 1441"/>
                <a:gd name="T4" fmla="*/ 696 w 1069"/>
                <a:gd name="T5" fmla="*/ 181 h 1441"/>
                <a:gd name="T6" fmla="*/ 820 w 1069"/>
                <a:gd name="T7" fmla="*/ 85 h 1441"/>
                <a:gd name="T8" fmla="*/ 944 w 1069"/>
                <a:gd name="T9" fmla="*/ 0 h 1441"/>
                <a:gd name="T10" fmla="*/ 944 w 1069"/>
                <a:gd name="T11" fmla="*/ 0 h 1441"/>
                <a:gd name="T12" fmla="*/ 1021 w 1069"/>
                <a:gd name="T13" fmla="*/ 200 h 1441"/>
                <a:gd name="T14" fmla="*/ 1068 w 1069"/>
                <a:gd name="T15" fmla="*/ 314 h 1441"/>
                <a:gd name="T16" fmla="*/ 1068 w 1069"/>
                <a:gd name="T17" fmla="*/ 314 h 1441"/>
                <a:gd name="T18" fmla="*/ 992 w 1069"/>
                <a:gd name="T19" fmla="*/ 457 h 1441"/>
                <a:gd name="T20" fmla="*/ 982 w 1069"/>
                <a:gd name="T21" fmla="*/ 581 h 1441"/>
                <a:gd name="T22" fmla="*/ 944 w 1069"/>
                <a:gd name="T23" fmla="*/ 667 h 1441"/>
                <a:gd name="T24" fmla="*/ 916 w 1069"/>
                <a:gd name="T25" fmla="*/ 782 h 1441"/>
                <a:gd name="T26" fmla="*/ 887 w 1069"/>
                <a:gd name="T27" fmla="*/ 963 h 1441"/>
                <a:gd name="T28" fmla="*/ 801 w 1069"/>
                <a:gd name="T29" fmla="*/ 1077 h 1441"/>
                <a:gd name="T30" fmla="*/ 830 w 1069"/>
                <a:gd name="T31" fmla="*/ 1163 h 1441"/>
                <a:gd name="T32" fmla="*/ 801 w 1069"/>
                <a:gd name="T33" fmla="*/ 1249 h 1441"/>
                <a:gd name="T34" fmla="*/ 744 w 1069"/>
                <a:gd name="T35" fmla="*/ 1306 h 1441"/>
                <a:gd name="T36" fmla="*/ 715 w 1069"/>
                <a:gd name="T37" fmla="*/ 1239 h 1441"/>
                <a:gd name="T38" fmla="*/ 620 w 1069"/>
                <a:gd name="T39" fmla="*/ 1182 h 1441"/>
                <a:gd name="T40" fmla="*/ 324 w 1069"/>
                <a:gd name="T41" fmla="*/ 1077 h 1441"/>
                <a:gd name="T42" fmla="*/ 286 w 1069"/>
                <a:gd name="T43" fmla="*/ 1220 h 1441"/>
                <a:gd name="T44" fmla="*/ 248 w 1069"/>
                <a:gd name="T45" fmla="*/ 1297 h 1441"/>
                <a:gd name="T46" fmla="*/ 143 w 1069"/>
                <a:gd name="T47" fmla="*/ 1297 h 1441"/>
                <a:gd name="T48" fmla="*/ 143 w 1069"/>
                <a:gd name="T49" fmla="*/ 1297 h 1441"/>
                <a:gd name="T50" fmla="*/ 153 w 1069"/>
                <a:gd name="T51" fmla="*/ 1268 h 1441"/>
                <a:gd name="T52" fmla="*/ 76 w 1069"/>
                <a:gd name="T53" fmla="*/ 1211 h 1441"/>
                <a:gd name="T54" fmla="*/ 38 w 1069"/>
                <a:gd name="T55" fmla="*/ 1115 h 1441"/>
                <a:gd name="T56" fmla="*/ 29 w 1069"/>
                <a:gd name="T57" fmla="*/ 1039 h 1441"/>
                <a:gd name="T58" fmla="*/ 48 w 1069"/>
                <a:gd name="T59" fmla="*/ 829 h 1441"/>
                <a:gd name="T60" fmla="*/ 96 w 1069"/>
                <a:gd name="T61" fmla="*/ 638 h 1441"/>
                <a:gd name="T62" fmla="*/ 162 w 1069"/>
                <a:gd name="T63" fmla="*/ 496 h 1441"/>
                <a:gd name="T64" fmla="*/ 267 w 1069"/>
                <a:gd name="T65" fmla="*/ 343 h 1441"/>
                <a:gd name="T66" fmla="*/ 496 w 1069"/>
                <a:gd name="T67" fmla="*/ 295 h 1441"/>
                <a:gd name="T68" fmla="*/ 601 w 1069"/>
                <a:gd name="T69" fmla="*/ 314 h 1441"/>
                <a:gd name="T70" fmla="*/ 639 w 1069"/>
                <a:gd name="T71" fmla="*/ 248 h 1441"/>
                <a:gd name="T72" fmla="*/ 601 w 1069"/>
                <a:gd name="T73" fmla="*/ 181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69" h="1441">
                  <a:moveTo>
                    <a:pt x="601" y="181"/>
                  </a:moveTo>
                  <a:lnTo>
                    <a:pt x="601" y="181"/>
                  </a:lnTo>
                  <a:cubicBezTo>
                    <a:pt x="630" y="181"/>
                    <a:pt x="668" y="181"/>
                    <a:pt x="696" y="181"/>
                  </a:cubicBezTo>
                  <a:cubicBezTo>
                    <a:pt x="744" y="171"/>
                    <a:pt x="782" y="124"/>
                    <a:pt x="820" y="85"/>
                  </a:cubicBezTo>
                  <a:cubicBezTo>
                    <a:pt x="859" y="66"/>
                    <a:pt x="906" y="28"/>
                    <a:pt x="944" y="0"/>
                  </a:cubicBezTo>
                  <a:lnTo>
                    <a:pt x="944" y="0"/>
                  </a:lnTo>
                  <a:cubicBezTo>
                    <a:pt x="992" y="57"/>
                    <a:pt x="1021" y="124"/>
                    <a:pt x="1021" y="200"/>
                  </a:cubicBezTo>
                  <a:cubicBezTo>
                    <a:pt x="1021" y="248"/>
                    <a:pt x="1040" y="286"/>
                    <a:pt x="1068" y="314"/>
                  </a:cubicBezTo>
                  <a:lnTo>
                    <a:pt x="1068" y="314"/>
                  </a:lnTo>
                  <a:cubicBezTo>
                    <a:pt x="1040" y="343"/>
                    <a:pt x="992" y="419"/>
                    <a:pt x="992" y="457"/>
                  </a:cubicBezTo>
                  <a:cubicBezTo>
                    <a:pt x="992" y="505"/>
                    <a:pt x="992" y="543"/>
                    <a:pt x="982" y="581"/>
                  </a:cubicBezTo>
                  <a:cubicBezTo>
                    <a:pt x="973" y="610"/>
                    <a:pt x="944" y="638"/>
                    <a:pt x="944" y="667"/>
                  </a:cubicBezTo>
                  <a:cubicBezTo>
                    <a:pt x="954" y="715"/>
                    <a:pt x="954" y="743"/>
                    <a:pt x="916" y="782"/>
                  </a:cubicBezTo>
                  <a:cubicBezTo>
                    <a:pt x="906" y="820"/>
                    <a:pt x="916" y="934"/>
                    <a:pt x="887" y="963"/>
                  </a:cubicBezTo>
                  <a:cubicBezTo>
                    <a:pt x="830" y="1020"/>
                    <a:pt x="801" y="982"/>
                    <a:pt x="801" y="1077"/>
                  </a:cubicBezTo>
                  <a:cubicBezTo>
                    <a:pt x="792" y="1115"/>
                    <a:pt x="801" y="1134"/>
                    <a:pt x="830" y="1163"/>
                  </a:cubicBezTo>
                  <a:cubicBezTo>
                    <a:pt x="849" y="1192"/>
                    <a:pt x="820" y="1230"/>
                    <a:pt x="801" y="1249"/>
                  </a:cubicBezTo>
                  <a:cubicBezTo>
                    <a:pt x="792" y="1249"/>
                    <a:pt x="763" y="1363"/>
                    <a:pt x="744" y="1306"/>
                  </a:cubicBezTo>
                  <a:cubicBezTo>
                    <a:pt x="735" y="1277"/>
                    <a:pt x="744" y="1249"/>
                    <a:pt x="715" y="1239"/>
                  </a:cubicBezTo>
                  <a:cubicBezTo>
                    <a:pt x="677" y="1220"/>
                    <a:pt x="658" y="1192"/>
                    <a:pt x="620" y="1182"/>
                  </a:cubicBezTo>
                  <a:cubicBezTo>
                    <a:pt x="591" y="1163"/>
                    <a:pt x="343" y="1058"/>
                    <a:pt x="324" y="1077"/>
                  </a:cubicBezTo>
                  <a:cubicBezTo>
                    <a:pt x="277" y="1125"/>
                    <a:pt x="296" y="1154"/>
                    <a:pt x="286" y="1220"/>
                  </a:cubicBezTo>
                  <a:cubicBezTo>
                    <a:pt x="277" y="1249"/>
                    <a:pt x="248" y="1268"/>
                    <a:pt x="248" y="1297"/>
                  </a:cubicBezTo>
                  <a:cubicBezTo>
                    <a:pt x="239" y="1440"/>
                    <a:pt x="191" y="1335"/>
                    <a:pt x="143" y="1297"/>
                  </a:cubicBezTo>
                  <a:lnTo>
                    <a:pt x="143" y="1297"/>
                  </a:lnTo>
                  <a:cubicBezTo>
                    <a:pt x="153" y="1268"/>
                    <a:pt x="153" y="1268"/>
                    <a:pt x="153" y="1268"/>
                  </a:cubicBezTo>
                  <a:cubicBezTo>
                    <a:pt x="143" y="1230"/>
                    <a:pt x="115" y="1230"/>
                    <a:pt x="76" y="1211"/>
                  </a:cubicBezTo>
                  <a:cubicBezTo>
                    <a:pt x="48" y="1201"/>
                    <a:pt x="38" y="1144"/>
                    <a:pt x="38" y="1115"/>
                  </a:cubicBezTo>
                  <a:cubicBezTo>
                    <a:pt x="38" y="1087"/>
                    <a:pt x="48" y="1068"/>
                    <a:pt x="29" y="1039"/>
                  </a:cubicBezTo>
                  <a:cubicBezTo>
                    <a:pt x="0" y="982"/>
                    <a:pt x="19" y="896"/>
                    <a:pt x="48" y="829"/>
                  </a:cubicBezTo>
                  <a:cubicBezTo>
                    <a:pt x="67" y="763"/>
                    <a:pt x="57" y="696"/>
                    <a:pt x="96" y="638"/>
                  </a:cubicBezTo>
                  <a:cubicBezTo>
                    <a:pt x="124" y="591"/>
                    <a:pt x="153" y="553"/>
                    <a:pt x="162" y="496"/>
                  </a:cubicBezTo>
                  <a:cubicBezTo>
                    <a:pt x="181" y="419"/>
                    <a:pt x="210" y="391"/>
                    <a:pt x="267" y="343"/>
                  </a:cubicBezTo>
                  <a:cubicBezTo>
                    <a:pt x="334" y="276"/>
                    <a:pt x="410" y="248"/>
                    <a:pt x="496" y="295"/>
                  </a:cubicBezTo>
                  <a:cubicBezTo>
                    <a:pt x="534" y="314"/>
                    <a:pt x="563" y="305"/>
                    <a:pt x="601" y="314"/>
                  </a:cubicBezTo>
                  <a:cubicBezTo>
                    <a:pt x="677" y="314"/>
                    <a:pt x="658" y="314"/>
                    <a:pt x="639" y="248"/>
                  </a:cubicBezTo>
                  <a:cubicBezTo>
                    <a:pt x="601" y="181"/>
                    <a:pt x="601" y="181"/>
                    <a:pt x="601" y="181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64" name="Freeform 63"/>
            <p:cNvSpPr>
              <a:spLocks noChangeArrowheads="1"/>
            </p:cNvSpPr>
            <p:nvPr/>
          </p:nvSpPr>
          <p:spPr bwMode="auto">
            <a:xfrm>
              <a:off x="8845195" y="2674174"/>
              <a:ext cx="360148" cy="360172"/>
            </a:xfrm>
            <a:custGeom>
              <a:avLst/>
              <a:gdLst>
                <a:gd name="T0" fmla="*/ 1392 w 1451"/>
                <a:gd name="T1" fmla="*/ 0 h 1450"/>
                <a:gd name="T2" fmla="*/ 1392 w 1451"/>
                <a:gd name="T3" fmla="*/ 0 h 1450"/>
                <a:gd name="T4" fmla="*/ 1450 w 1451"/>
                <a:gd name="T5" fmla="*/ 276 h 1450"/>
                <a:gd name="T6" fmla="*/ 1297 w 1451"/>
                <a:gd name="T7" fmla="*/ 448 h 1450"/>
                <a:gd name="T8" fmla="*/ 1144 w 1451"/>
                <a:gd name="T9" fmla="*/ 543 h 1450"/>
                <a:gd name="T10" fmla="*/ 1068 w 1451"/>
                <a:gd name="T11" fmla="*/ 715 h 1450"/>
                <a:gd name="T12" fmla="*/ 1049 w 1451"/>
                <a:gd name="T13" fmla="*/ 925 h 1450"/>
                <a:gd name="T14" fmla="*/ 1106 w 1451"/>
                <a:gd name="T15" fmla="*/ 991 h 1450"/>
                <a:gd name="T16" fmla="*/ 1106 w 1451"/>
                <a:gd name="T17" fmla="*/ 991 h 1450"/>
                <a:gd name="T18" fmla="*/ 896 w 1451"/>
                <a:gd name="T19" fmla="*/ 1211 h 1450"/>
                <a:gd name="T20" fmla="*/ 811 w 1451"/>
                <a:gd name="T21" fmla="*/ 1134 h 1450"/>
                <a:gd name="T22" fmla="*/ 811 w 1451"/>
                <a:gd name="T23" fmla="*/ 1144 h 1450"/>
                <a:gd name="T24" fmla="*/ 658 w 1451"/>
                <a:gd name="T25" fmla="*/ 1325 h 1450"/>
                <a:gd name="T26" fmla="*/ 610 w 1451"/>
                <a:gd name="T27" fmla="*/ 1363 h 1450"/>
                <a:gd name="T28" fmla="*/ 562 w 1451"/>
                <a:gd name="T29" fmla="*/ 1449 h 1450"/>
                <a:gd name="T30" fmla="*/ 562 w 1451"/>
                <a:gd name="T31" fmla="*/ 1449 h 1450"/>
                <a:gd name="T32" fmla="*/ 524 w 1451"/>
                <a:gd name="T33" fmla="*/ 1363 h 1450"/>
                <a:gd name="T34" fmla="*/ 429 w 1451"/>
                <a:gd name="T35" fmla="*/ 1420 h 1450"/>
                <a:gd name="T36" fmla="*/ 429 w 1451"/>
                <a:gd name="T37" fmla="*/ 1420 h 1450"/>
                <a:gd name="T38" fmla="*/ 420 w 1451"/>
                <a:gd name="T39" fmla="*/ 1287 h 1450"/>
                <a:gd name="T40" fmla="*/ 324 w 1451"/>
                <a:gd name="T41" fmla="*/ 1201 h 1450"/>
                <a:gd name="T42" fmla="*/ 315 w 1451"/>
                <a:gd name="T43" fmla="*/ 1115 h 1450"/>
                <a:gd name="T44" fmla="*/ 286 w 1451"/>
                <a:gd name="T45" fmla="*/ 1058 h 1450"/>
                <a:gd name="T46" fmla="*/ 324 w 1451"/>
                <a:gd name="T47" fmla="*/ 877 h 1450"/>
                <a:gd name="T48" fmla="*/ 210 w 1451"/>
                <a:gd name="T49" fmla="*/ 848 h 1450"/>
                <a:gd name="T50" fmla="*/ 172 w 1451"/>
                <a:gd name="T51" fmla="*/ 839 h 1450"/>
                <a:gd name="T52" fmla="*/ 48 w 1451"/>
                <a:gd name="T53" fmla="*/ 867 h 1450"/>
                <a:gd name="T54" fmla="*/ 9 w 1451"/>
                <a:gd name="T55" fmla="*/ 753 h 1450"/>
                <a:gd name="T56" fmla="*/ 38 w 1451"/>
                <a:gd name="T57" fmla="*/ 676 h 1450"/>
                <a:gd name="T58" fmla="*/ 38 w 1451"/>
                <a:gd name="T59" fmla="*/ 676 h 1450"/>
                <a:gd name="T60" fmla="*/ 172 w 1451"/>
                <a:gd name="T61" fmla="*/ 581 h 1450"/>
                <a:gd name="T62" fmla="*/ 248 w 1451"/>
                <a:gd name="T63" fmla="*/ 505 h 1450"/>
                <a:gd name="T64" fmla="*/ 410 w 1451"/>
                <a:gd name="T65" fmla="*/ 448 h 1450"/>
                <a:gd name="T66" fmla="*/ 467 w 1451"/>
                <a:gd name="T67" fmla="*/ 486 h 1450"/>
                <a:gd name="T68" fmla="*/ 553 w 1451"/>
                <a:gd name="T69" fmla="*/ 514 h 1450"/>
                <a:gd name="T70" fmla="*/ 667 w 1451"/>
                <a:gd name="T71" fmla="*/ 486 h 1450"/>
                <a:gd name="T72" fmla="*/ 782 w 1451"/>
                <a:gd name="T73" fmla="*/ 505 h 1450"/>
                <a:gd name="T74" fmla="*/ 849 w 1451"/>
                <a:gd name="T75" fmla="*/ 305 h 1450"/>
                <a:gd name="T76" fmla="*/ 1173 w 1451"/>
                <a:gd name="T77" fmla="*/ 200 h 1450"/>
                <a:gd name="T78" fmla="*/ 1211 w 1451"/>
                <a:gd name="T79" fmla="*/ 143 h 1450"/>
                <a:gd name="T80" fmla="*/ 1287 w 1451"/>
                <a:gd name="T81" fmla="*/ 66 h 1450"/>
                <a:gd name="T82" fmla="*/ 1392 w 1451"/>
                <a:gd name="T83" fmla="*/ 0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51" h="1450">
                  <a:moveTo>
                    <a:pt x="1392" y="0"/>
                  </a:moveTo>
                  <a:lnTo>
                    <a:pt x="1392" y="0"/>
                  </a:lnTo>
                  <a:cubicBezTo>
                    <a:pt x="1440" y="85"/>
                    <a:pt x="1450" y="190"/>
                    <a:pt x="1450" y="276"/>
                  </a:cubicBezTo>
                  <a:cubicBezTo>
                    <a:pt x="1450" y="362"/>
                    <a:pt x="1354" y="400"/>
                    <a:pt x="1297" y="448"/>
                  </a:cubicBezTo>
                  <a:cubicBezTo>
                    <a:pt x="1240" y="495"/>
                    <a:pt x="1240" y="543"/>
                    <a:pt x="1144" y="543"/>
                  </a:cubicBezTo>
                  <a:cubicBezTo>
                    <a:pt x="973" y="543"/>
                    <a:pt x="1058" y="591"/>
                    <a:pt x="1068" y="715"/>
                  </a:cubicBezTo>
                  <a:cubicBezTo>
                    <a:pt x="1068" y="810"/>
                    <a:pt x="1011" y="839"/>
                    <a:pt x="1049" y="925"/>
                  </a:cubicBezTo>
                  <a:cubicBezTo>
                    <a:pt x="1106" y="991"/>
                    <a:pt x="1106" y="991"/>
                    <a:pt x="1106" y="991"/>
                  </a:cubicBezTo>
                  <a:lnTo>
                    <a:pt x="1106" y="991"/>
                  </a:lnTo>
                  <a:cubicBezTo>
                    <a:pt x="1049" y="1058"/>
                    <a:pt x="1049" y="1325"/>
                    <a:pt x="896" y="1211"/>
                  </a:cubicBezTo>
                  <a:cubicBezTo>
                    <a:pt x="877" y="1192"/>
                    <a:pt x="829" y="1134"/>
                    <a:pt x="811" y="1134"/>
                  </a:cubicBezTo>
                  <a:cubicBezTo>
                    <a:pt x="811" y="1144"/>
                    <a:pt x="811" y="1134"/>
                    <a:pt x="811" y="1144"/>
                  </a:cubicBezTo>
                  <a:cubicBezTo>
                    <a:pt x="801" y="1201"/>
                    <a:pt x="744" y="1382"/>
                    <a:pt x="658" y="1325"/>
                  </a:cubicBezTo>
                  <a:cubicBezTo>
                    <a:pt x="610" y="1297"/>
                    <a:pt x="610" y="1325"/>
                    <a:pt x="610" y="1363"/>
                  </a:cubicBezTo>
                  <a:cubicBezTo>
                    <a:pt x="610" y="1411"/>
                    <a:pt x="610" y="1439"/>
                    <a:pt x="562" y="1449"/>
                  </a:cubicBezTo>
                  <a:lnTo>
                    <a:pt x="562" y="1449"/>
                  </a:lnTo>
                  <a:cubicBezTo>
                    <a:pt x="524" y="1363"/>
                    <a:pt x="524" y="1363"/>
                    <a:pt x="524" y="1363"/>
                  </a:cubicBezTo>
                  <a:cubicBezTo>
                    <a:pt x="429" y="1420"/>
                    <a:pt x="429" y="1420"/>
                    <a:pt x="429" y="1420"/>
                  </a:cubicBezTo>
                  <a:lnTo>
                    <a:pt x="429" y="1420"/>
                  </a:lnTo>
                  <a:cubicBezTo>
                    <a:pt x="410" y="1373"/>
                    <a:pt x="429" y="1335"/>
                    <a:pt x="420" y="1287"/>
                  </a:cubicBezTo>
                  <a:cubicBezTo>
                    <a:pt x="410" y="1230"/>
                    <a:pt x="305" y="1277"/>
                    <a:pt x="324" y="1201"/>
                  </a:cubicBezTo>
                  <a:cubicBezTo>
                    <a:pt x="334" y="1153"/>
                    <a:pt x="353" y="1163"/>
                    <a:pt x="315" y="1115"/>
                  </a:cubicBezTo>
                  <a:cubicBezTo>
                    <a:pt x="295" y="1096"/>
                    <a:pt x="286" y="1087"/>
                    <a:pt x="286" y="1058"/>
                  </a:cubicBezTo>
                  <a:cubicBezTo>
                    <a:pt x="286" y="991"/>
                    <a:pt x="295" y="944"/>
                    <a:pt x="324" y="877"/>
                  </a:cubicBezTo>
                  <a:cubicBezTo>
                    <a:pt x="353" y="820"/>
                    <a:pt x="238" y="848"/>
                    <a:pt x="210" y="848"/>
                  </a:cubicBezTo>
                  <a:cubicBezTo>
                    <a:pt x="191" y="848"/>
                    <a:pt x="181" y="839"/>
                    <a:pt x="172" y="839"/>
                  </a:cubicBezTo>
                  <a:cubicBezTo>
                    <a:pt x="133" y="839"/>
                    <a:pt x="86" y="877"/>
                    <a:pt x="48" y="867"/>
                  </a:cubicBezTo>
                  <a:cubicBezTo>
                    <a:pt x="0" y="848"/>
                    <a:pt x="0" y="801"/>
                    <a:pt x="9" y="753"/>
                  </a:cubicBezTo>
                  <a:cubicBezTo>
                    <a:pt x="9" y="724"/>
                    <a:pt x="38" y="705"/>
                    <a:pt x="38" y="676"/>
                  </a:cubicBezTo>
                  <a:lnTo>
                    <a:pt x="38" y="676"/>
                  </a:lnTo>
                  <a:cubicBezTo>
                    <a:pt x="86" y="667"/>
                    <a:pt x="133" y="619"/>
                    <a:pt x="172" y="581"/>
                  </a:cubicBezTo>
                  <a:cubicBezTo>
                    <a:pt x="191" y="553"/>
                    <a:pt x="238" y="543"/>
                    <a:pt x="248" y="505"/>
                  </a:cubicBezTo>
                  <a:cubicBezTo>
                    <a:pt x="267" y="429"/>
                    <a:pt x="362" y="448"/>
                    <a:pt x="410" y="448"/>
                  </a:cubicBezTo>
                  <a:cubicBezTo>
                    <a:pt x="439" y="438"/>
                    <a:pt x="448" y="467"/>
                    <a:pt x="467" y="486"/>
                  </a:cubicBezTo>
                  <a:cubicBezTo>
                    <a:pt x="486" y="505"/>
                    <a:pt x="524" y="505"/>
                    <a:pt x="553" y="514"/>
                  </a:cubicBezTo>
                  <a:cubicBezTo>
                    <a:pt x="629" y="534"/>
                    <a:pt x="610" y="514"/>
                    <a:pt x="667" y="486"/>
                  </a:cubicBezTo>
                  <a:cubicBezTo>
                    <a:pt x="715" y="467"/>
                    <a:pt x="744" y="524"/>
                    <a:pt x="782" y="505"/>
                  </a:cubicBezTo>
                  <a:cubicBezTo>
                    <a:pt x="849" y="486"/>
                    <a:pt x="829" y="362"/>
                    <a:pt x="849" y="305"/>
                  </a:cubicBezTo>
                  <a:cubicBezTo>
                    <a:pt x="868" y="181"/>
                    <a:pt x="1106" y="343"/>
                    <a:pt x="1173" y="200"/>
                  </a:cubicBezTo>
                  <a:cubicBezTo>
                    <a:pt x="1182" y="171"/>
                    <a:pt x="1173" y="152"/>
                    <a:pt x="1211" y="143"/>
                  </a:cubicBezTo>
                  <a:cubicBezTo>
                    <a:pt x="1278" y="133"/>
                    <a:pt x="1249" y="105"/>
                    <a:pt x="1287" y="66"/>
                  </a:cubicBezTo>
                  <a:cubicBezTo>
                    <a:pt x="1316" y="38"/>
                    <a:pt x="1354" y="18"/>
                    <a:pt x="1392" y="0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65" name="Freeform 64"/>
            <p:cNvSpPr>
              <a:spLocks noChangeArrowheads="1"/>
            </p:cNvSpPr>
            <p:nvPr/>
          </p:nvSpPr>
          <p:spPr bwMode="auto">
            <a:xfrm>
              <a:off x="8777324" y="2397203"/>
              <a:ext cx="414882" cy="445562"/>
            </a:xfrm>
            <a:custGeom>
              <a:avLst/>
              <a:gdLst>
                <a:gd name="T0" fmla="*/ 1622 w 1670"/>
                <a:gd name="T1" fmla="*/ 0 h 1793"/>
                <a:gd name="T2" fmla="*/ 1622 w 1670"/>
                <a:gd name="T3" fmla="*/ 0 h 1793"/>
                <a:gd name="T4" fmla="*/ 1631 w 1670"/>
                <a:gd name="T5" fmla="*/ 600 h 1793"/>
                <a:gd name="T6" fmla="*/ 1631 w 1670"/>
                <a:gd name="T7" fmla="*/ 600 h 1793"/>
                <a:gd name="T8" fmla="*/ 1669 w 1670"/>
                <a:gd name="T9" fmla="*/ 1116 h 1793"/>
                <a:gd name="T10" fmla="*/ 1669 w 1670"/>
                <a:gd name="T11" fmla="*/ 1116 h 1793"/>
                <a:gd name="T12" fmla="*/ 1564 w 1670"/>
                <a:gd name="T13" fmla="*/ 1182 h 1793"/>
                <a:gd name="T14" fmla="*/ 1488 w 1670"/>
                <a:gd name="T15" fmla="*/ 1259 h 1793"/>
                <a:gd name="T16" fmla="*/ 1450 w 1670"/>
                <a:gd name="T17" fmla="*/ 1316 h 1793"/>
                <a:gd name="T18" fmla="*/ 1126 w 1670"/>
                <a:gd name="T19" fmla="*/ 1421 h 1793"/>
                <a:gd name="T20" fmla="*/ 1059 w 1670"/>
                <a:gd name="T21" fmla="*/ 1621 h 1793"/>
                <a:gd name="T22" fmla="*/ 944 w 1670"/>
                <a:gd name="T23" fmla="*/ 1602 h 1793"/>
                <a:gd name="T24" fmla="*/ 830 w 1670"/>
                <a:gd name="T25" fmla="*/ 1630 h 1793"/>
                <a:gd name="T26" fmla="*/ 744 w 1670"/>
                <a:gd name="T27" fmla="*/ 1602 h 1793"/>
                <a:gd name="T28" fmla="*/ 687 w 1670"/>
                <a:gd name="T29" fmla="*/ 1564 h 1793"/>
                <a:gd name="T30" fmla="*/ 525 w 1670"/>
                <a:gd name="T31" fmla="*/ 1621 h 1793"/>
                <a:gd name="T32" fmla="*/ 449 w 1670"/>
                <a:gd name="T33" fmla="*/ 1697 h 1793"/>
                <a:gd name="T34" fmla="*/ 315 w 1670"/>
                <a:gd name="T35" fmla="*/ 1792 h 1793"/>
                <a:gd name="T36" fmla="*/ 315 w 1670"/>
                <a:gd name="T37" fmla="*/ 1792 h 1793"/>
                <a:gd name="T38" fmla="*/ 134 w 1670"/>
                <a:gd name="T39" fmla="*/ 1783 h 1793"/>
                <a:gd name="T40" fmla="*/ 134 w 1670"/>
                <a:gd name="T41" fmla="*/ 1783 h 1793"/>
                <a:gd name="T42" fmla="*/ 105 w 1670"/>
                <a:gd name="T43" fmla="*/ 1678 h 1793"/>
                <a:gd name="T44" fmla="*/ 96 w 1670"/>
                <a:gd name="T45" fmla="*/ 1659 h 1793"/>
                <a:gd name="T46" fmla="*/ 96 w 1670"/>
                <a:gd name="T47" fmla="*/ 1659 h 1793"/>
                <a:gd name="T48" fmla="*/ 77 w 1670"/>
                <a:gd name="T49" fmla="*/ 1526 h 1793"/>
                <a:gd name="T50" fmla="*/ 19 w 1670"/>
                <a:gd name="T51" fmla="*/ 1383 h 1793"/>
                <a:gd name="T52" fmla="*/ 29 w 1670"/>
                <a:gd name="T53" fmla="*/ 1287 h 1793"/>
                <a:gd name="T54" fmla="*/ 29 w 1670"/>
                <a:gd name="T55" fmla="*/ 1230 h 1793"/>
                <a:gd name="T56" fmla="*/ 19 w 1670"/>
                <a:gd name="T57" fmla="*/ 1106 h 1793"/>
                <a:gd name="T58" fmla="*/ 19 w 1670"/>
                <a:gd name="T59" fmla="*/ 1106 h 1793"/>
                <a:gd name="T60" fmla="*/ 38 w 1670"/>
                <a:gd name="T61" fmla="*/ 1039 h 1793"/>
                <a:gd name="T62" fmla="*/ 143 w 1670"/>
                <a:gd name="T63" fmla="*/ 982 h 1793"/>
                <a:gd name="T64" fmla="*/ 210 w 1670"/>
                <a:gd name="T65" fmla="*/ 849 h 1793"/>
                <a:gd name="T66" fmla="*/ 286 w 1670"/>
                <a:gd name="T67" fmla="*/ 782 h 1793"/>
                <a:gd name="T68" fmla="*/ 325 w 1670"/>
                <a:gd name="T69" fmla="*/ 648 h 1793"/>
                <a:gd name="T70" fmla="*/ 449 w 1670"/>
                <a:gd name="T71" fmla="*/ 438 h 1793"/>
                <a:gd name="T72" fmla="*/ 572 w 1670"/>
                <a:gd name="T73" fmla="*/ 381 h 1793"/>
                <a:gd name="T74" fmla="*/ 582 w 1670"/>
                <a:gd name="T75" fmla="*/ 257 h 1793"/>
                <a:gd name="T76" fmla="*/ 668 w 1670"/>
                <a:gd name="T77" fmla="*/ 200 h 1793"/>
                <a:gd name="T78" fmla="*/ 668 w 1670"/>
                <a:gd name="T79" fmla="*/ 200 h 1793"/>
                <a:gd name="T80" fmla="*/ 735 w 1670"/>
                <a:gd name="T81" fmla="*/ 257 h 1793"/>
                <a:gd name="T82" fmla="*/ 839 w 1670"/>
                <a:gd name="T83" fmla="*/ 362 h 1793"/>
                <a:gd name="T84" fmla="*/ 868 w 1670"/>
                <a:gd name="T85" fmla="*/ 448 h 1793"/>
                <a:gd name="T86" fmla="*/ 925 w 1670"/>
                <a:gd name="T87" fmla="*/ 477 h 1793"/>
                <a:gd name="T88" fmla="*/ 954 w 1670"/>
                <a:gd name="T89" fmla="*/ 600 h 1793"/>
                <a:gd name="T90" fmla="*/ 1211 w 1670"/>
                <a:gd name="T91" fmla="*/ 600 h 1793"/>
                <a:gd name="T92" fmla="*/ 1402 w 1670"/>
                <a:gd name="T93" fmla="*/ 572 h 1793"/>
                <a:gd name="T94" fmla="*/ 1488 w 1670"/>
                <a:gd name="T95" fmla="*/ 343 h 1793"/>
                <a:gd name="T96" fmla="*/ 1526 w 1670"/>
                <a:gd name="T97" fmla="*/ 229 h 1793"/>
                <a:gd name="T98" fmla="*/ 1564 w 1670"/>
                <a:gd name="T99" fmla="*/ 76 h 1793"/>
                <a:gd name="T100" fmla="*/ 1622 w 1670"/>
                <a:gd name="T101" fmla="*/ 0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0" h="1793">
                  <a:moveTo>
                    <a:pt x="1622" y="0"/>
                  </a:moveTo>
                  <a:lnTo>
                    <a:pt x="1622" y="0"/>
                  </a:lnTo>
                  <a:cubicBezTo>
                    <a:pt x="1631" y="600"/>
                    <a:pt x="1631" y="600"/>
                    <a:pt x="1631" y="600"/>
                  </a:cubicBezTo>
                  <a:lnTo>
                    <a:pt x="1631" y="600"/>
                  </a:lnTo>
                  <a:cubicBezTo>
                    <a:pt x="1669" y="1116"/>
                    <a:pt x="1669" y="1116"/>
                    <a:pt x="1669" y="1116"/>
                  </a:cubicBezTo>
                  <a:lnTo>
                    <a:pt x="1669" y="1116"/>
                  </a:lnTo>
                  <a:cubicBezTo>
                    <a:pt x="1631" y="1134"/>
                    <a:pt x="1593" y="1154"/>
                    <a:pt x="1564" y="1182"/>
                  </a:cubicBezTo>
                  <a:cubicBezTo>
                    <a:pt x="1526" y="1221"/>
                    <a:pt x="1555" y="1249"/>
                    <a:pt x="1488" y="1259"/>
                  </a:cubicBezTo>
                  <a:cubicBezTo>
                    <a:pt x="1450" y="1268"/>
                    <a:pt x="1459" y="1287"/>
                    <a:pt x="1450" y="1316"/>
                  </a:cubicBezTo>
                  <a:cubicBezTo>
                    <a:pt x="1383" y="1459"/>
                    <a:pt x="1145" y="1297"/>
                    <a:pt x="1126" y="1421"/>
                  </a:cubicBezTo>
                  <a:cubicBezTo>
                    <a:pt x="1106" y="1478"/>
                    <a:pt x="1126" y="1602"/>
                    <a:pt x="1059" y="1621"/>
                  </a:cubicBezTo>
                  <a:cubicBezTo>
                    <a:pt x="1021" y="1640"/>
                    <a:pt x="992" y="1583"/>
                    <a:pt x="944" y="1602"/>
                  </a:cubicBezTo>
                  <a:cubicBezTo>
                    <a:pt x="887" y="1630"/>
                    <a:pt x="906" y="1650"/>
                    <a:pt x="830" y="1630"/>
                  </a:cubicBezTo>
                  <a:cubicBezTo>
                    <a:pt x="801" y="1621"/>
                    <a:pt x="763" y="1621"/>
                    <a:pt x="744" y="1602"/>
                  </a:cubicBezTo>
                  <a:cubicBezTo>
                    <a:pt x="725" y="1583"/>
                    <a:pt x="716" y="1554"/>
                    <a:pt x="687" y="1564"/>
                  </a:cubicBezTo>
                  <a:cubicBezTo>
                    <a:pt x="639" y="1564"/>
                    <a:pt x="544" y="1545"/>
                    <a:pt x="525" y="1621"/>
                  </a:cubicBezTo>
                  <a:cubicBezTo>
                    <a:pt x="515" y="1659"/>
                    <a:pt x="468" y="1669"/>
                    <a:pt x="449" y="1697"/>
                  </a:cubicBezTo>
                  <a:cubicBezTo>
                    <a:pt x="410" y="1735"/>
                    <a:pt x="363" y="1783"/>
                    <a:pt x="315" y="1792"/>
                  </a:cubicBezTo>
                  <a:lnTo>
                    <a:pt x="315" y="1792"/>
                  </a:lnTo>
                  <a:cubicBezTo>
                    <a:pt x="134" y="1783"/>
                    <a:pt x="134" y="1783"/>
                    <a:pt x="134" y="1783"/>
                  </a:cubicBezTo>
                  <a:lnTo>
                    <a:pt x="134" y="1783"/>
                  </a:lnTo>
                  <a:cubicBezTo>
                    <a:pt x="105" y="1678"/>
                    <a:pt x="105" y="1678"/>
                    <a:pt x="105" y="1678"/>
                  </a:cubicBezTo>
                  <a:cubicBezTo>
                    <a:pt x="96" y="1659"/>
                    <a:pt x="96" y="1659"/>
                    <a:pt x="96" y="1659"/>
                  </a:cubicBezTo>
                  <a:lnTo>
                    <a:pt x="96" y="1659"/>
                  </a:lnTo>
                  <a:cubicBezTo>
                    <a:pt x="77" y="1526"/>
                    <a:pt x="77" y="1526"/>
                    <a:pt x="77" y="1526"/>
                  </a:cubicBezTo>
                  <a:cubicBezTo>
                    <a:pt x="67" y="1468"/>
                    <a:pt x="38" y="1430"/>
                    <a:pt x="19" y="1383"/>
                  </a:cubicBezTo>
                  <a:cubicBezTo>
                    <a:pt x="0" y="1344"/>
                    <a:pt x="29" y="1325"/>
                    <a:pt x="29" y="1287"/>
                  </a:cubicBezTo>
                  <a:cubicBezTo>
                    <a:pt x="38" y="1268"/>
                    <a:pt x="29" y="1249"/>
                    <a:pt x="29" y="1230"/>
                  </a:cubicBezTo>
                  <a:cubicBezTo>
                    <a:pt x="38" y="1173"/>
                    <a:pt x="77" y="1154"/>
                    <a:pt x="19" y="1106"/>
                  </a:cubicBezTo>
                  <a:lnTo>
                    <a:pt x="19" y="1106"/>
                  </a:lnTo>
                  <a:cubicBezTo>
                    <a:pt x="38" y="1087"/>
                    <a:pt x="29" y="1058"/>
                    <a:pt x="38" y="1039"/>
                  </a:cubicBezTo>
                  <a:cubicBezTo>
                    <a:pt x="67" y="1020"/>
                    <a:pt x="115" y="1011"/>
                    <a:pt x="143" y="982"/>
                  </a:cubicBezTo>
                  <a:cubicBezTo>
                    <a:pt x="172" y="934"/>
                    <a:pt x="181" y="896"/>
                    <a:pt x="210" y="849"/>
                  </a:cubicBezTo>
                  <a:cubicBezTo>
                    <a:pt x="220" y="820"/>
                    <a:pt x="267" y="810"/>
                    <a:pt x="286" y="782"/>
                  </a:cubicBezTo>
                  <a:cubicBezTo>
                    <a:pt x="334" y="734"/>
                    <a:pt x="286" y="705"/>
                    <a:pt x="325" y="648"/>
                  </a:cubicBezTo>
                  <a:cubicBezTo>
                    <a:pt x="382" y="562"/>
                    <a:pt x="325" y="477"/>
                    <a:pt x="449" y="438"/>
                  </a:cubicBezTo>
                  <a:cubicBezTo>
                    <a:pt x="496" y="419"/>
                    <a:pt x="544" y="438"/>
                    <a:pt x="572" y="381"/>
                  </a:cubicBezTo>
                  <a:cubicBezTo>
                    <a:pt x="592" y="333"/>
                    <a:pt x="544" y="295"/>
                    <a:pt x="582" y="257"/>
                  </a:cubicBezTo>
                  <a:cubicBezTo>
                    <a:pt x="668" y="200"/>
                    <a:pt x="668" y="200"/>
                    <a:pt x="668" y="200"/>
                  </a:cubicBezTo>
                  <a:lnTo>
                    <a:pt x="668" y="200"/>
                  </a:lnTo>
                  <a:cubicBezTo>
                    <a:pt x="706" y="200"/>
                    <a:pt x="725" y="229"/>
                    <a:pt x="735" y="257"/>
                  </a:cubicBezTo>
                  <a:cubicBezTo>
                    <a:pt x="763" y="324"/>
                    <a:pt x="820" y="276"/>
                    <a:pt x="839" y="362"/>
                  </a:cubicBezTo>
                  <a:cubicBezTo>
                    <a:pt x="849" y="391"/>
                    <a:pt x="849" y="429"/>
                    <a:pt x="868" y="448"/>
                  </a:cubicBezTo>
                  <a:cubicBezTo>
                    <a:pt x="878" y="458"/>
                    <a:pt x="906" y="458"/>
                    <a:pt x="925" y="477"/>
                  </a:cubicBezTo>
                  <a:cubicBezTo>
                    <a:pt x="944" y="524"/>
                    <a:pt x="944" y="562"/>
                    <a:pt x="954" y="600"/>
                  </a:cubicBezTo>
                  <a:cubicBezTo>
                    <a:pt x="983" y="677"/>
                    <a:pt x="1154" y="591"/>
                    <a:pt x="1211" y="600"/>
                  </a:cubicBezTo>
                  <a:cubicBezTo>
                    <a:pt x="1307" y="610"/>
                    <a:pt x="1316" y="639"/>
                    <a:pt x="1402" y="572"/>
                  </a:cubicBezTo>
                  <a:cubicBezTo>
                    <a:pt x="1507" y="486"/>
                    <a:pt x="1507" y="477"/>
                    <a:pt x="1488" y="343"/>
                  </a:cubicBezTo>
                  <a:cubicBezTo>
                    <a:pt x="1478" y="286"/>
                    <a:pt x="1497" y="276"/>
                    <a:pt x="1526" y="229"/>
                  </a:cubicBezTo>
                  <a:cubicBezTo>
                    <a:pt x="1545" y="181"/>
                    <a:pt x="1545" y="124"/>
                    <a:pt x="1564" y="76"/>
                  </a:cubicBezTo>
                  <a:cubicBezTo>
                    <a:pt x="1622" y="0"/>
                    <a:pt x="1622" y="0"/>
                    <a:pt x="1622" y="0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66" name="Freeform 65"/>
            <p:cNvSpPr>
              <a:spLocks noChangeArrowheads="1"/>
            </p:cNvSpPr>
            <p:nvPr/>
          </p:nvSpPr>
          <p:spPr bwMode="auto">
            <a:xfrm>
              <a:off x="9077265" y="2929250"/>
              <a:ext cx="407220" cy="372214"/>
            </a:xfrm>
            <a:custGeom>
              <a:avLst/>
              <a:gdLst>
                <a:gd name="T0" fmla="*/ 1640 w 1641"/>
                <a:gd name="T1" fmla="*/ 572 h 1498"/>
                <a:gd name="T2" fmla="*/ 1640 w 1641"/>
                <a:gd name="T3" fmla="*/ 572 h 1498"/>
                <a:gd name="T4" fmla="*/ 1583 w 1641"/>
                <a:gd name="T5" fmla="*/ 657 h 1498"/>
                <a:gd name="T6" fmla="*/ 1563 w 1641"/>
                <a:gd name="T7" fmla="*/ 734 h 1498"/>
                <a:gd name="T8" fmla="*/ 1363 w 1641"/>
                <a:gd name="T9" fmla="*/ 781 h 1498"/>
                <a:gd name="T10" fmla="*/ 1373 w 1641"/>
                <a:gd name="T11" fmla="*/ 886 h 1498"/>
                <a:gd name="T12" fmla="*/ 1296 w 1641"/>
                <a:gd name="T13" fmla="*/ 972 h 1498"/>
                <a:gd name="T14" fmla="*/ 1363 w 1641"/>
                <a:gd name="T15" fmla="*/ 1153 h 1498"/>
                <a:gd name="T16" fmla="*/ 1373 w 1641"/>
                <a:gd name="T17" fmla="*/ 1382 h 1498"/>
                <a:gd name="T18" fmla="*/ 1325 w 1641"/>
                <a:gd name="T19" fmla="*/ 1497 h 1498"/>
                <a:gd name="T20" fmla="*/ 1325 w 1641"/>
                <a:gd name="T21" fmla="*/ 1497 h 1498"/>
                <a:gd name="T22" fmla="*/ 1115 w 1641"/>
                <a:gd name="T23" fmla="*/ 1315 h 1498"/>
                <a:gd name="T24" fmla="*/ 896 w 1641"/>
                <a:gd name="T25" fmla="*/ 1258 h 1498"/>
                <a:gd name="T26" fmla="*/ 743 w 1641"/>
                <a:gd name="T27" fmla="*/ 1230 h 1498"/>
                <a:gd name="T28" fmla="*/ 686 w 1641"/>
                <a:gd name="T29" fmla="*/ 1182 h 1498"/>
                <a:gd name="T30" fmla="*/ 620 w 1641"/>
                <a:gd name="T31" fmla="*/ 1173 h 1498"/>
                <a:gd name="T32" fmla="*/ 582 w 1641"/>
                <a:gd name="T33" fmla="*/ 1134 h 1498"/>
                <a:gd name="T34" fmla="*/ 458 w 1641"/>
                <a:gd name="T35" fmla="*/ 1096 h 1498"/>
                <a:gd name="T36" fmla="*/ 344 w 1641"/>
                <a:gd name="T37" fmla="*/ 1039 h 1498"/>
                <a:gd name="T38" fmla="*/ 267 w 1641"/>
                <a:gd name="T39" fmla="*/ 1029 h 1498"/>
                <a:gd name="T40" fmla="*/ 172 w 1641"/>
                <a:gd name="T41" fmla="*/ 1020 h 1498"/>
                <a:gd name="T42" fmla="*/ 124 w 1641"/>
                <a:gd name="T43" fmla="*/ 1020 h 1498"/>
                <a:gd name="T44" fmla="*/ 58 w 1641"/>
                <a:gd name="T45" fmla="*/ 1058 h 1498"/>
                <a:gd name="T46" fmla="*/ 29 w 1641"/>
                <a:gd name="T47" fmla="*/ 1048 h 1498"/>
                <a:gd name="T48" fmla="*/ 20 w 1641"/>
                <a:gd name="T49" fmla="*/ 1029 h 1498"/>
                <a:gd name="T50" fmla="*/ 20 w 1641"/>
                <a:gd name="T51" fmla="*/ 1001 h 1498"/>
                <a:gd name="T52" fmla="*/ 29 w 1641"/>
                <a:gd name="T53" fmla="*/ 972 h 1498"/>
                <a:gd name="T54" fmla="*/ 29 w 1641"/>
                <a:gd name="T55" fmla="*/ 915 h 1498"/>
                <a:gd name="T56" fmla="*/ 0 w 1641"/>
                <a:gd name="T57" fmla="*/ 858 h 1498"/>
                <a:gd name="T58" fmla="*/ 0 w 1641"/>
                <a:gd name="T59" fmla="*/ 858 h 1498"/>
                <a:gd name="T60" fmla="*/ 10 w 1641"/>
                <a:gd name="T61" fmla="*/ 820 h 1498"/>
                <a:gd name="T62" fmla="*/ 153 w 1641"/>
                <a:gd name="T63" fmla="*/ 715 h 1498"/>
                <a:gd name="T64" fmla="*/ 277 w 1641"/>
                <a:gd name="T65" fmla="*/ 705 h 1498"/>
                <a:gd name="T66" fmla="*/ 267 w 1641"/>
                <a:gd name="T67" fmla="*/ 543 h 1498"/>
                <a:gd name="T68" fmla="*/ 401 w 1641"/>
                <a:gd name="T69" fmla="*/ 409 h 1498"/>
                <a:gd name="T70" fmla="*/ 477 w 1641"/>
                <a:gd name="T71" fmla="*/ 372 h 1498"/>
                <a:gd name="T72" fmla="*/ 601 w 1641"/>
                <a:gd name="T73" fmla="*/ 247 h 1498"/>
                <a:gd name="T74" fmla="*/ 496 w 1641"/>
                <a:gd name="T75" fmla="*/ 133 h 1498"/>
                <a:gd name="T76" fmla="*/ 496 w 1641"/>
                <a:gd name="T77" fmla="*/ 133 h 1498"/>
                <a:gd name="T78" fmla="*/ 629 w 1641"/>
                <a:gd name="T79" fmla="*/ 47 h 1498"/>
                <a:gd name="T80" fmla="*/ 820 w 1641"/>
                <a:gd name="T81" fmla="*/ 66 h 1498"/>
                <a:gd name="T82" fmla="*/ 1001 w 1641"/>
                <a:gd name="T83" fmla="*/ 247 h 1498"/>
                <a:gd name="T84" fmla="*/ 1125 w 1641"/>
                <a:gd name="T85" fmla="*/ 190 h 1498"/>
                <a:gd name="T86" fmla="*/ 1249 w 1641"/>
                <a:gd name="T87" fmla="*/ 228 h 1498"/>
                <a:gd name="T88" fmla="*/ 1316 w 1641"/>
                <a:gd name="T89" fmla="*/ 267 h 1498"/>
                <a:gd name="T90" fmla="*/ 1344 w 1641"/>
                <a:gd name="T91" fmla="*/ 314 h 1498"/>
                <a:gd name="T92" fmla="*/ 1516 w 1641"/>
                <a:gd name="T93" fmla="*/ 457 h 1498"/>
                <a:gd name="T94" fmla="*/ 1592 w 1641"/>
                <a:gd name="T95" fmla="*/ 505 h 1498"/>
                <a:gd name="T96" fmla="*/ 1640 w 1641"/>
                <a:gd name="T97" fmla="*/ 572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41" h="1498">
                  <a:moveTo>
                    <a:pt x="1640" y="572"/>
                  </a:moveTo>
                  <a:lnTo>
                    <a:pt x="1640" y="572"/>
                  </a:lnTo>
                  <a:cubicBezTo>
                    <a:pt x="1630" y="591"/>
                    <a:pt x="1583" y="648"/>
                    <a:pt x="1583" y="657"/>
                  </a:cubicBezTo>
                  <a:cubicBezTo>
                    <a:pt x="1583" y="696"/>
                    <a:pt x="1602" y="724"/>
                    <a:pt x="1563" y="734"/>
                  </a:cubicBezTo>
                  <a:cubicBezTo>
                    <a:pt x="1506" y="753"/>
                    <a:pt x="1411" y="753"/>
                    <a:pt x="1363" y="781"/>
                  </a:cubicBezTo>
                  <a:cubicBezTo>
                    <a:pt x="1296" y="810"/>
                    <a:pt x="1401" y="839"/>
                    <a:pt x="1373" y="886"/>
                  </a:cubicBezTo>
                  <a:cubicBezTo>
                    <a:pt x="1344" y="915"/>
                    <a:pt x="1316" y="924"/>
                    <a:pt x="1296" y="972"/>
                  </a:cubicBezTo>
                  <a:cubicBezTo>
                    <a:pt x="1277" y="1029"/>
                    <a:pt x="1344" y="1106"/>
                    <a:pt x="1363" y="1153"/>
                  </a:cubicBezTo>
                  <a:cubicBezTo>
                    <a:pt x="1382" y="1230"/>
                    <a:pt x="1373" y="1306"/>
                    <a:pt x="1373" y="1382"/>
                  </a:cubicBezTo>
                  <a:cubicBezTo>
                    <a:pt x="1325" y="1497"/>
                    <a:pt x="1325" y="1497"/>
                    <a:pt x="1325" y="1497"/>
                  </a:cubicBezTo>
                  <a:lnTo>
                    <a:pt x="1325" y="1497"/>
                  </a:lnTo>
                  <a:cubicBezTo>
                    <a:pt x="1249" y="1449"/>
                    <a:pt x="1163" y="1392"/>
                    <a:pt x="1115" y="1315"/>
                  </a:cubicBezTo>
                  <a:cubicBezTo>
                    <a:pt x="1058" y="1220"/>
                    <a:pt x="1001" y="1210"/>
                    <a:pt x="896" y="1258"/>
                  </a:cubicBezTo>
                  <a:cubicBezTo>
                    <a:pt x="848" y="1277"/>
                    <a:pt x="782" y="1287"/>
                    <a:pt x="743" y="1230"/>
                  </a:cubicBezTo>
                  <a:cubicBezTo>
                    <a:pt x="724" y="1220"/>
                    <a:pt x="705" y="1192"/>
                    <a:pt x="686" y="1182"/>
                  </a:cubicBezTo>
                  <a:cubicBezTo>
                    <a:pt x="677" y="1163"/>
                    <a:pt x="638" y="1182"/>
                    <a:pt x="620" y="1173"/>
                  </a:cubicBezTo>
                  <a:cubicBezTo>
                    <a:pt x="611" y="1163"/>
                    <a:pt x="601" y="1144"/>
                    <a:pt x="582" y="1134"/>
                  </a:cubicBezTo>
                  <a:cubicBezTo>
                    <a:pt x="544" y="1115"/>
                    <a:pt x="496" y="1106"/>
                    <a:pt x="458" y="1096"/>
                  </a:cubicBezTo>
                  <a:cubicBezTo>
                    <a:pt x="411" y="1087"/>
                    <a:pt x="391" y="1039"/>
                    <a:pt x="344" y="1039"/>
                  </a:cubicBezTo>
                  <a:cubicBezTo>
                    <a:pt x="315" y="1039"/>
                    <a:pt x="296" y="1029"/>
                    <a:pt x="267" y="1029"/>
                  </a:cubicBezTo>
                  <a:cubicBezTo>
                    <a:pt x="229" y="1029"/>
                    <a:pt x="201" y="1048"/>
                    <a:pt x="172" y="1020"/>
                  </a:cubicBezTo>
                  <a:cubicBezTo>
                    <a:pt x="162" y="1001"/>
                    <a:pt x="144" y="1020"/>
                    <a:pt x="124" y="1020"/>
                  </a:cubicBezTo>
                  <a:cubicBezTo>
                    <a:pt x="105" y="1029"/>
                    <a:pt x="77" y="1039"/>
                    <a:pt x="58" y="1058"/>
                  </a:cubicBezTo>
                  <a:cubicBezTo>
                    <a:pt x="48" y="1058"/>
                    <a:pt x="10" y="1077"/>
                    <a:pt x="29" y="1048"/>
                  </a:cubicBezTo>
                  <a:cubicBezTo>
                    <a:pt x="29" y="1039"/>
                    <a:pt x="20" y="1039"/>
                    <a:pt x="20" y="1029"/>
                  </a:cubicBezTo>
                  <a:cubicBezTo>
                    <a:pt x="10" y="1020"/>
                    <a:pt x="10" y="1010"/>
                    <a:pt x="20" y="1001"/>
                  </a:cubicBezTo>
                  <a:cubicBezTo>
                    <a:pt x="39" y="991"/>
                    <a:pt x="48" y="982"/>
                    <a:pt x="29" y="972"/>
                  </a:cubicBezTo>
                  <a:cubicBezTo>
                    <a:pt x="20" y="963"/>
                    <a:pt x="29" y="924"/>
                    <a:pt x="29" y="915"/>
                  </a:cubicBezTo>
                  <a:cubicBezTo>
                    <a:pt x="29" y="886"/>
                    <a:pt x="10" y="886"/>
                    <a:pt x="0" y="858"/>
                  </a:cubicBezTo>
                  <a:lnTo>
                    <a:pt x="0" y="858"/>
                  </a:lnTo>
                  <a:cubicBezTo>
                    <a:pt x="10" y="820"/>
                    <a:pt x="10" y="820"/>
                    <a:pt x="10" y="820"/>
                  </a:cubicBezTo>
                  <a:cubicBezTo>
                    <a:pt x="86" y="801"/>
                    <a:pt x="96" y="734"/>
                    <a:pt x="153" y="715"/>
                  </a:cubicBezTo>
                  <a:cubicBezTo>
                    <a:pt x="191" y="705"/>
                    <a:pt x="239" y="715"/>
                    <a:pt x="277" y="705"/>
                  </a:cubicBezTo>
                  <a:cubicBezTo>
                    <a:pt x="344" y="696"/>
                    <a:pt x="220" y="581"/>
                    <a:pt x="267" y="543"/>
                  </a:cubicBezTo>
                  <a:cubicBezTo>
                    <a:pt x="306" y="505"/>
                    <a:pt x="391" y="476"/>
                    <a:pt x="401" y="409"/>
                  </a:cubicBezTo>
                  <a:cubicBezTo>
                    <a:pt x="420" y="324"/>
                    <a:pt x="411" y="352"/>
                    <a:pt x="477" y="372"/>
                  </a:cubicBezTo>
                  <a:cubicBezTo>
                    <a:pt x="601" y="390"/>
                    <a:pt x="611" y="333"/>
                    <a:pt x="601" y="247"/>
                  </a:cubicBezTo>
                  <a:cubicBezTo>
                    <a:pt x="601" y="162"/>
                    <a:pt x="506" y="181"/>
                    <a:pt x="496" y="133"/>
                  </a:cubicBezTo>
                  <a:lnTo>
                    <a:pt x="496" y="133"/>
                  </a:lnTo>
                  <a:cubicBezTo>
                    <a:pt x="563" y="76"/>
                    <a:pt x="516" y="0"/>
                    <a:pt x="629" y="47"/>
                  </a:cubicBezTo>
                  <a:cubicBezTo>
                    <a:pt x="695" y="76"/>
                    <a:pt x="753" y="38"/>
                    <a:pt x="820" y="66"/>
                  </a:cubicBezTo>
                  <a:cubicBezTo>
                    <a:pt x="915" y="95"/>
                    <a:pt x="924" y="228"/>
                    <a:pt x="1001" y="247"/>
                  </a:cubicBezTo>
                  <a:cubicBezTo>
                    <a:pt x="1039" y="247"/>
                    <a:pt x="1087" y="200"/>
                    <a:pt x="1125" y="190"/>
                  </a:cubicBezTo>
                  <a:cubicBezTo>
                    <a:pt x="1182" y="190"/>
                    <a:pt x="1201" y="219"/>
                    <a:pt x="1249" y="228"/>
                  </a:cubicBezTo>
                  <a:cubicBezTo>
                    <a:pt x="1277" y="247"/>
                    <a:pt x="1296" y="247"/>
                    <a:pt x="1316" y="267"/>
                  </a:cubicBezTo>
                  <a:cubicBezTo>
                    <a:pt x="1325" y="285"/>
                    <a:pt x="1334" y="295"/>
                    <a:pt x="1344" y="314"/>
                  </a:cubicBezTo>
                  <a:cubicBezTo>
                    <a:pt x="1373" y="381"/>
                    <a:pt x="1449" y="419"/>
                    <a:pt x="1516" y="457"/>
                  </a:cubicBezTo>
                  <a:cubicBezTo>
                    <a:pt x="1535" y="467"/>
                    <a:pt x="1573" y="486"/>
                    <a:pt x="1592" y="505"/>
                  </a:cubicBezTo>
                  <a:cubicBezTo>
                    <a:pt x="1611" y="524"/>
                    <a:pt x="1620" y="562"/>
                    <a:pt x="1640" y="572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67" name="Freeform 66"/>
            <p:cNvSpPr>
              <a:spLocks noChangeArrowheads="1"/>
            </p:cNvSpPr>
            <p:nvPr/>
          </p:nvSpPr>
          <p:spPr bwMode="auto">
            <a:xfrm>
              <a:off x="9087117" y="2344656"/>
              <a:ext cx="802397" cy="736764"/>
            </a:xfrm>
            <a:custGeom>
              <a:avLst/>
              <a:gdLst>
                <a:gd name="T0" fmla="*/ 1982 w 3232"/>
                <a:gd name="T1" fmla="*/ 0 h 2967"/>
                <a:gd name="T2" fmla="*/ 2125 w 3232"/>
                <a:gd name="T3" fmla="*/ 152 h 2967"/>
                <a:gd name="T4" fmla="*/ 2297 w 3232"/>
                <a:gd name="T5" fmla="*/ 162 h 2967"/>
                <a:gd name="T6" fmla="*/ 2583 w 3232"/>
                <a:gd name="T7" fmla="*/ 181 h 2967"/>
                <a:gd name="T8" fmla="*/ 2669 w 3232"/>
                <a:gd name="T9" fmla="*/ 267 h 2967"/>
                <a:gd name="T10" fmla="*/ 2745 w 3232"/>
                <a:gd name="T11" fmla="*/ 286 h 2967"/>
                <a:gd name="T12" fmla="*/ 2869 w 3232"/>
                <a:gd name="T13" fmla="*/ 505 h 2967"/>
                <a:gd name="T14" fmla="*/ 3108 w 3232"/>
                <a:gd name="T15" fmla="*/ 591 h 2967"/>
                <a:gd name="T16" fmla="*/ 3050 w 3232"/>
                <a:gd name="T17" fmla="*/ 830 h 2967"/>
                <a:gd name="T18" fmla="*/ 3050 w 3232"/>
                <a:gd name="T19" fmla="*/ 1077 h 2967"/>
                <a:gd name="T20" fmla="*/ 2812 w 3232"/>
                <a:gd name="T21" fmla="*/ 1182 h 2967"/>
                <a:gd name="T22" fmla="*/ 2669 w 3232"/>
                <a:gd name="T23" fmla="*/ 1421 h 2967"/>
                <a:gd name="T24" fmla="*/ 2497 w 3232"/>
                <a:gd name="T25" fmla="*/ 1469 h 2967"/>
                <a:gd name="T26" fmla="*/ 2345 w 3232"/>
                <a:gd name="T27" fmla="*/ 1716 h 2967"/>
                <a:gd name="T28" fmla="*/ 2182 w 3232"/>
                <a:gd name="T29" fmla="*/ 1774 h 2967"/>
                <a:gd name="T30" fmla="*/ 2240 w 3232"/>
                <a:gd name="T31" fmla="*/ 2146 h 2967"/>
                <a:gd name="T32" fmla="*/ 2459 w 3232"/>
                <a:gd name="T33" fmla="*/ 2279 h 2967"/>
                <a:gd name="T34" fmla="*/ 2392 w 3232"/>
                <a:gd name="T35" fmla="*/ 2451 h 2967"/>
                <a:gd name="T36" fmla="*/ 2526 w 3232"/>
                <a:gd name="T37" fmla="*/ 2623 h 2967"/>
                <a:gd name="T38" fmla="*/ 2154 w 3232"/>
                <a:gd name="T39" fmla="*/ 2908 h 2967"/>
                <a:gd name="T40" fmla="*/ 2078 w 3232"/>
                <a:gd name="T41" fmla="*/ 2908 h 2967"/>
                <a:gd name="T42" fmla="*/ 1858 w 3232"/>
                <a:gd name="T43" fmla="*/ 2937 h 2967"/>
                <a:gd name="T44" fmla="*/ 1601 w 3232"/>
                <a:gd name="T45" fmla="*/ 2928 h 2967"/>
                <a:gd name="T46" fmla="*/ 1553 w 3232"/>
                <a:gd name="T47" fmla="*/ 2861 h 2967"/>
                <a:gd name="T48" fmla="*/ 1305 w 3232"/>
                <a:gd name="T49" fmla="*/ 2670 h 2967"/>
                <a:gd name="T50" fmla="*/ 1210 w 3232"/>
                <a:gd name="T51" fmla="*/ 2584 h 2967"/>
                <a:gd name="T52" fmla="*/ 962 w 3232"/>
                <a:gd name="T53" fmla="*/ 2603 h 2967"/>
                <a:gd name="T54" fmla="*/ 590 w 3232"/>
                <a:gd name="T55" fmla="*/ 2403 h 2967"/>
                <a:gd name="T56" fmla="*/ 457 w 3232"/>
                <a:gd name="T57" fmla="*/ 2489 h 2967"/>
                <a:gd name="T58" fmla="*/ 286 w 3232"/>
                <a:gd name="T59" fmla="*/ 2336 h 2967"/>
                <a:gd name="T60" fmla="*/ 133 w 3232"/>
                <a:gd name="T61" fmla="*/ 2317 h 2967"/>
                <a:gd name="T62" fmla="*/ 76 w 3232"/>
                <a:gd name="T63" fmla="*/ 2251 h 2967"/>
                <a:gd name="T64" fmla="*/ 171 w 3232"/>
                <a:gd name="T65" fmla="*/ 1869 h 2967"/>
                <a:gd name="T66" fmla="*/ 477 w 3232"/>
                <a:gd name="T67" fmla="*/ 1602 h 2967"/>
                <a:gd name="T68" fmla="*/ 419 w 3232"/>
                <a:gd name="T69" fmla="*/ 1326 h 2967"/>
                <a:gd name="T70" fmla="*/ 381 w 3232"/>
                <a:gd name="T71" fmla="*/ 810 h 2967"/>
                <a:gd name="T72" fmla="*/ 638 w 3232"/>
                <a:gd name="T73" fmla="*/ 715 h 2967"/>
                <a:gd name="T74" fmla="*/ 866 w 3232"/>
                <a:gd name="T75" fmla="*/ 734 h 2967"/>
                <a:gd name="T76" fmla="*/ 1057 w 3232"/>
                <a:gd name="T77" fmla="*/ 706 h 2967"/>
                <a:gd name="T78" fmla="*/ 1295 w 3232"/>
                <a:gd name="T79" fmla="*/ 629 h 2967"/>
                <a:gd name="T80" fmla="*/ 1534 w 3232"/>
                <a:gd name="T81" fmla="*/ 381 h 2967"/>
                <a:gd name="T82" fmla="*/ 1677 w 3232"/>
                <a:gd name="T83" fmla="*/ 210 h 2967"/>
                <a:gd name="T84" fmla="*/ 1782 w 3232"/>
                <a:gd name="T85" fmla="*/ 105 h 2967"/>
                <a:gd name="T86" fmla="*/ 1982 w 3232"/>
                <a:gd name="T87" fmla="*/ 0 h 2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32" h="2967">
                  <a:moveTo>
                    <a:pt x="1982" y="0"/>
                  </a:moveTo>
                  <a:lnTo>
                    <a:pt x="1982" y="0"/>
                  </a:lnTo>
                  <a:cubicBezTo>
                    <a:pt x="2011" y="19"/>
                    <a:pt x="2039" y="29"/>
                    <a:pt x="2039" y="67"/>
                  </a:cubicBezTo>
                  <a:cubicBezTo>
                    <a:pt x="2039" y="134"/>
                    <a:pt x="2068" y="124"/>
                    <a:pt x="2125" y="152"/>
                  </a:cubicBezTo>
                  <a:cubicBezTo>
                    <a:pt x="2182" y="191"/>
                    <a:pt x="2182" y="152"/>
                    <a:pt x="2230" y="143"/>
                  </a:cubicBezTo>
                  <a:cubicBezTo>
                    <a:pt x="2259" y="143"/>
                    <a:pt x="2278" y="152"/>
                    <a:pt x="2297" y="162"/>
                  </a:cubicBezTo>
                  <a:cubicBezTo>
                    <a:pt x="2345" y="181"/>
                    <a:pt x="2402" y="152"/>
                    <a:pt x="2449" y="152"/>
                  </a:cubicBezTo>
                  <a:cubicBezTo>
                    <a:pt x="2497" y="152"/>
                    <a:pt x="2535" y="152"/>
                    <a:pt x="2583" y="181"/>
                  </a:cubicBezTo>
                  <a:cubicBezTo>
                    <a:pt x="2602" y="191"/>
                    <a:pt x="2621" y="200"/>
                    <a:pt x="2631" y="210"/>
                  </a:cubicBezTo>
                  <a:cubicBezTo>
                    <a:pt x="2650" y="229"/>
                    <a:pt x="2650" y="248"/>
                    <a:pt x="2669" y="267"/>
                  </a:cubicBezTo>
                  <a:cubicBezTo>
                    <a:pt x="2688" y="276"/>
                    <a:pt x="2726" y="276"/>
                    <a:pt x="2745" y="286"/>
                  </a:cubicBezTo>
                  <a:lnTo>
                    <a:pt x="2745" y="286"/>
                  </a:lnTo>
                  <a:cubicBezTo>
                    <a:pt x="2754" y="343"/>
                    <a:pt x="2745" y="401"/>
                    <a:pt x="2774" y="458"/>
                  </a:cubicBezTo>
                  <a:cubicBezTo>
                    <a:pt x="2793" y="496"/>
                    <a:pt x="2821" y="515"/>
                    <a:pt x="2869" y="505"/>
                  </a:cubicBezTo>
                  <a:cubicBezTo>
                    <a:pt x="2907" y="505"/>
                    <a:pt x="2955" y="496"/>
                    <a:pt x="2964" y="534"/>
                  </a:cubicBezTo>
                  <a:cubicBezTo>
                    <a:pt x="2974" y="582"/>
                    <a:pt x="3069" y="563"/>
                    <a:pt x="3108" y="591"/>
                  </a:cubicBezTo>
                  <a:cubicBezTo>
                    <a:pt x="3231" y="668"/>
                    <a:pt x="2974" y="687"/>
                    <a:pt x="3041" y="734"/>
                  </a:cubicBezTo>
                  <a:cubicBezTo>
                    <a:pt x="3126" y="792"/>
                    <a:pt x="3060" y="772"/>
                    <a:pt x="3050" y="830"/>
                  </a:cubicBezTo>
                  <a:cubicBezTo>
                    <a:pt x="3050" y="849"/>
                    <a:pt x="3050" y="973"/>
                    <a:pt x="3060" y="992"/>
                  </a:cubicBezTo>
                  <a:cubicBezTo>
                    <a:pt x="3050" y="1011"/>
                    <a:pt x="3088" y="1059"/>
                    <a:pt x="3050" y="1077"/>
                  </a:cubicBezTo>
                  <a:cubicBezTo>
                    <a:pt x="3021" y="1087"/>
                    <a:pt x="2983" y="1077"/>
                    <a:pt x="2955" y="1087"/>
                  </a:cubicBezTo>
                  <a:cubicBezTo>
                    <a:pt x="2898" y="1116"/>
                    <a:pt x="2859" y="1154"/>
                    <a:pt x="2812" y="1182"/>
                  </a:cubicBezTo>
                  <a:cubicBezTo>
                    <a:pt x="2659" y="1278"/>
                    <a:pt x="2821" y="1259"/>
                    <a:pt x="2774" y="1373"/>
                  </a:cubicBezTo>
                  <a:cubicBezTo>
                    <a:pt x="2764" y="1411"/>
                    <a:pt x="2707" y="1402"/>
                    <a:pt x="2669" y="1421"/>
                  </a:cubicBezTo>
                  <a:cubicBezTo>
                    <a:pt x="2631" y="1440"/>
                    <a:pt x="2650" y="1478"/>
                    <a:pt x="2583" y="1497"/>
                  </a:cubicBezTo>
                  <a:cubicBezTo>
                    <a:pt x="2554" y="1497"/>
                    <a:pt x="2516" y="1459"/>
                    <a:pt x="2497" y="1469"/>
                  </a:cubicBezTo>
                  <a:cubicBezTo>
                    <a:pt x="2469" y="1478"/>
                    <a:pt x="2449" y="1526"/>
                    <a:pt x="2402" y="1535"/>
                  </a:cubicBezTo>
                  <a:cubicBezTo>
                    <a:pt x="2325" y="1564"/>
                    <a:pt x="2373" y="1650"/>
                    <a:pt x="2345" y="1716"/>
                  </a:cubicBezTo>
                  <a:cubicBezTo>
                    <a:pt x="2306" y="1774"/>
                    <a:pt x="2278" y="1745"/>
                    <a:pt x="2230" y="1736"/>
                  </a:cubicBezTo>
                  <a:cubicBezTo>
                    <a:pt x="2211" y="1726"/>
                    <a:pt x="2144" y="1745"/>
                    <a:pt x="2182" y="1774"/>
                  </a:cubicBezTo>
                  <a:cubicBezTo>
                    <a:pt x="2268" y="1831"/>
                    <a:pt x="2220" y="1860"/>
                    <a:pt x="2202" y="1936"/>
                  </a:cubicBezTo>
                  <a:cubicBezTo>
                    <a:pt x="2192" y="1993"/>
                    <a:pt x="2211" y="2098"/>
                    <a:pt x="2240" y="2146"/>
                  </a:cubicBezTo>
                  <a:cubicBezTo>
                    <a:pt x="2249" y="2203"/>
                    <a:pt x="2259" y="2270"/>
                    <a:pt x="2325" y="2270"/>
                  </a:cubicBezTo>
                  <a:cubicBezTo>
                    <a:pt x="2345" y="2270"/>
                    <a:pt x="2469" y="2260"/>
                    <a:pt x="2459" y="2279"/>
                  </a:cubicBezTo>
                  <a:cubicBezTo>
                    <a:pt x="2440" y="2317"/>
                    <a:pt x="2449" y="2346"/>
                    <a:pt x="2421" y="2384"/>
                  </a:cubicBezTo>
                  <a:cubicBezTo>
                    <a:pt x="2402" y="2403"/>
                    <a:pt x="2383" y="2422"/>
                    <a:pt x="2392" y="2451"/>
                  </a:cubicBezTo>
                  <a:cubicBezTo>
                    <a:pt x="2392" y="2479"/>
                    <a:pt x="2373" y="2518"/>
                    <a:pt x="2383" y="2537"/>
                  </a:cubicBezTo>
                  <a:cubicBezTo>
                    <a:pt x="2411" y="2575"/>
                    <a:pt x="2507" y="2584"/>
                    <a:pt x="2526" y="2623"/>
                  </a:cubicBezTo>
                  <a:cubicBezTo>
                    <a:pt x="2554" y="2708"/>
                    <a:pt x="2392" y="2765"/>
                    <a:pt x="2345" y="2794"/>
                  </a:cubicBezTo>
                  <a:cubicBezTo>
                    <a:pt x="2287" y="2804"/>
                    <a:pt x="2163" y="2842"/>
                    <a:pt x="2154" y="2908"/>
                  </a:cubicBezTo>
                  <a:lnTo>
                    <a:pt x="2154" y="2908"/>
                  </a:lnTo>
                  <a:cubicBezTo>
                    <a:pt x="2078" y="2908"/>
                    <a:pt x="2078" y="2908"/>
                    <a:pt x="2078" y="2908"/>
                  </a:cubicBezTo>
                  <a:cubicBezTo>
                    <a:pt x="2039" y="2908"/>
                    <a:pt x="2001" y="2937"/>
                    <a:pt x="1973" y="2947"/>
                  </a:cubicBezTo>
                  <a:cubicBezTo>
                    <a:pt x="1935" y="2966"/>
                    <a:pt x="1896" y="2956"/>
                    <a:pt x="1858" y="2937"/>
                  </a:cubicBezTo>
                  <a:cubicBezTo>
                    <a:pt x="1811" y="2928"/>
                    <a:pt x="1753" y="2851"/>
                    <a:pt x="1715" y="2908"/>
                  </a:cubicBezTo>
                  <a:cubicBezTo>
                    <a:pt x="1686" y="2956"/>
                    <a:pt x="1648" y="2928"/>
                    <a:pt x="1601" y="2928"/>
                  </a:cubicBezTo>
                  <a:lnTo>
                    <a:pt x="1601" y="2928"/>
                  </a:lnTo>
                  <a:cubicBezTo>
                    <a:pt x="1581" y="2918"/>
                    <a:pt x="1572" y="2880"/>
                    <a:pt x="1553" y="2861"/>
                  </a:cubicBezTo>
                  <a:cubicBezTo>
                    <a:pt x="1534" y="2842"/>
                    <a:pt x="1496" y="2823"/>
                    <a:pt x="1477" y="2813"/>
                  </a:cubicBezTo>
                  <a:cubicBezTo>
                    <a:pt x="1410" y="2775"/>
                    <a:pt x="1334" y="2737"/>
                    <a:pt x="1305" y="2670"/>
                  </a:cubicBezTo>
                  <a:cubicBezTo>
                    <a:pt x="1295" y="2651"/>
                    <a:pt x="1286" y="2641"/>
                    <a:pt x="1277" y="2623"/>
                  </a:cubicBezTo>
                  <a:cubicBezTo>
                    <a:pt x="1257" y="2603"/>
                    <a:pt x="1238" y="2603"/>
                    <a:pt x="1210" y="2584"/>
                  </a:cubicBezTo>
                  <a:cubicBezTo>
                    <a:pt x="1162" y="2575"/>
                    <a:pt x="1143" y="2546"/>
                    <a:pt x="1086" y="2546"/>
                  </a:cubicBezTo>
                  <a:cubicBezTo>
                    <a:pt x="1048" y="2556"/>
                    <a:pt x="1000" y="2603"/>
                    <a:pt x="962" y="2603"/>
                  </a:cubicBezTo>
                  <a:cubicBezTo>
                    <a:pt x="885" y="2584"/>
                    <a:pt x="876" y="2451"/>
                    <a:pt x="781" y="2422"/>
                  </a:cubicBezTo>
                  <a:cubicBezTo>
                    <a:pt x="714" y="2394"/>
                    <a:pt x="656" y="2432"/>
                    <a:pt x="590" y="2403"/>
                  </a:cubicBezTo>
                  <a:cubicBezTo>
                    <a:pt x="477" y="2356"/>
                    <a:pt x="524" y="2432"/>
                    <a:pt x="457" y="2489"/>
                  </a:cubicBezTo>
                  <a:lnTo>
                    <a:pt x="457" y="2489"/>
                  </a:lnTo>
                  <a:cubicBezTo>
                    <a:pt x="390" y="2441"/>
                    <a:pt x="390" y="2441"/>
                    <a:pt x="390" y="2441"/>
                  </a:cubicBezTo>
                  <a:cubicBezTo>
                    <a:pt x="362" y="2403"/>
                    <a:pt x="333" y="2365"/>
                    <a:pt x="286" y="2336"/>
                  </a:cubicBezTo>
                  <a:cubicBezTo>
                    <a:pt x="247" y="2308"/>
                    <a:pt x="238" y="2260"/>
                    <a:pt x="190" y="2298"/>
                  </a:cubicBezTo>
                  <a:cubicBezTo>
                    <a:pt x="171" y="2308"/>
                    <a:pt x="152" y="2317"/>
                    <a:pt x="133" y="2317"/>
                  </a:cubicBezTo>
                  <a:lnTo>
                    <a:pt x="133" y="2317"/>
                  </a:lnTo>
                  <a:cubicBezTo>
                    <a:pt x="76" y="2251"/>
                    <a:pt x="76" y="2251"/>
                    <a:pt x="76" y="2251"/>
                  </a:cubicBezTo>
                  <a:cubicBezTo>
                    <a:pt x="38" y="2165"/>
                    <a:pt x="95" y="2136"/>
                    <a:pt x="95" y="2041"/>
                  </a:cubicBezTo>
                  <a:cubicBezTo>
                    <a:pt x="85" y="1917"/>
                    <a:pt x="0" y="1869"/>
                    <a:pt x="171" y="1869"/>
                  </a:cubicBezTo>
                  <a:cubicBezTo>
                    <a:pt x="267" y="1869"/>
                    <a:pt x="267" y="1821"/>
                    <a:pt x="324" y="1774"/>
                  </a:cubicBezTo>
                  <a:cubicBezTo>
                    <a:pt x="381" y="1726"/>
                    <a:pt x="477" y="1688"/>
                    <a:pt x="477" y="1602"/>
                  </a:cubicBezTo>
                  <a:cubicBezTo>
                    <a:pt x="477" y="1516"/>
                    <a:pt x="467" y="1411"/>
                    <a:pt x="419" y="1326"/>
                  </a:cubicBezTo>
                  <a:lnTo>
                    <a:pt x="419" y="1326"/>
                  </a:lnTo>
                  <a:cubicBezTo>
                    <a:pt x="381" y="810"/>
                    <a:pt x="381" y="810"/>
                    <a:pt x="381" y="810"/>
                  </a:cubicBezTo>
                  <a:lnTo>
                    <a:pt x="381" y="810"/>
                  </a:lnTo>
                  <a:cubicBezTo>
                    <a:pt x="410" y="782"/>
                    <a:pt x="477" y="753"/>
                    <a:pt x="515" y="772"/>
                  </a:cubicBezTo>
                  <a:cubicBezTo>
                    <a:pt x="553" y="782"/>
                    <a:pt x="581" y="715"/>
                    <a:pt x="638" y="715"/>
                  </a:cubicBezTo>
                  <a:cubicBezTo>
                    <a:pt x="666" y="715"/>
                    <a:pt x="704" y="753"/>
                    <a:pt x="743" y="753"/>
                  </a:cubicBezTo>
                  <a:cubicBezTo>
                    <a:pt x="781" y="753"/>
                    <a:pt x="819" y="725"/>
                    <a:pt x="866" y="734"/>
                  </a:cubicBezTo>
                  <a:cubicBezTo>
                    <a:pt x="905" y="744"/>
                    <a:pt x="933" y="753"/>
                    <a:pt x="971" y="753"/>
                  </a:cubicBezTo>
                  <a:cubicBezTo>
                    <a:pt x="1010" y="753"/>
                    <a:pt x="1028" y="725"/>
                    <a:pt x="1057" y="706"/>
                  </a:cubicBezTo>
                  <a:cubicBezTo>
                    <a:pt x="1105" y="687"/>
                    <a:pt x="1172" y="715"/>
                    <a:pt x="1219" y="706"/>
                  </a:cubicBezTo>
                  <a:cubicBezTo>
                    <a:pt x="1277" y="696"/>
                    <a:pt x="1277" y="629"/>
                    <a:pt x="1295" y="629"/>
                  </a:cubicBezTo>
                  <a:cubicBezTo>
                    <a:pt x="1353" y="620"/>
                    <a:pt x="1429" y="620"/>
                    <a:pt x="1467" y="582"/>
                  </a:cubicBezTo>
                  <a:cubicBezTo>
                    <a:pt x="1524" y="505"/>
                    <a:pt x="1505" y="458"/>
                    <a:pt x="1534" y="381"/>
                  </a:cubicBezTo>
                  <a:cubicBezTo>
                    <a:pt x="1544" y="353"/>
                    <a:pt x="1544" y="324"/>
                    <a:pt x="1572" y="305"/>
                  </a:cubicBezTo>
                  <a:cubicBezTo>
                    <a:pt x="1610" y="276"/>
                    <a:pt x="1658" y="276"/>
                    <a:pt x="1677" y="210"/>
                  </a:cubicBezTo>
                  <a:cubicBezTo>
                    <a:pt x="1686" y="162"/>
                    <a:pt x="1667" y="143"/>
                    <a:pt x="1715" y="114"/>
                  </a:cubicBezTo>
                  <a:cubicBezTo>
                    <a:pt x="1744" y="105"/>
                    <a:pt x="1763" y="114"/>
                    <a:pt x="1782" y="105"/>
                  </a:cubicBezTo>
                  <a:cubicBezTo>
                    <a:pt x="1820" y="95"/>
                    <a:pt x="1849" y="57"/>
                    <a:pt x="1887" y="38"/>
                  </a:cubicBezTo>
                  <a:cubicBezTo>
                    <a:pt x="1915" y="29"/>
                    <a:pt x="1953" y="9"/>
                    <a:pt x="1982" y="0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68" name="Freeform 67"/>
            <p:cNvSpPr>
              <a:spLocks noChangeArrowheads="1"/>
            </p:cNvSpPr>
            <p:nvPr/>
          </p:nvSpPr>
          <p:spPr bwMode="auto">
            <a:xfrm>
              <a:off x="8985312" y="2905166"/>
              <a:ext cx="244112" cy="244128"/>
            </a:xfrm>
            <a:custGeom>
              <a:avLst/>
              <a:gdLst>
                <a:gd name="T0" fmla="*/ 544 w 984"/>
                <a:gd name="T1" fmla="*/ 57 h 983"/>
                <a:gd name="T2" fmla="*/ 544 w 984"/>
                <a:gd name="T3" fmla="*/ 57 h 983"/>
                <a:gd name="T4" fmla="*/ 601 w 984"/>
                <a:gd name="T5" fmla="*/ 38 h 983"/>
                <a:gd name="T6" fmla="*/ 697 w 984"/>
                <a:gd name="T7" fmla="*/ 76 h 983"/>
                <a:gd name="T8" fmla="*/ 801 w 984"/>
                <a:gd name="T9" fmla="*/ 181 h 983"/>
                <a:gd name="T10" fmla="*/ 868 w 984"/>
                <a:gd name="T11" fmla="*/ 229 h 983"/>
                <a:gd name="T12" fmla="*/ 868 w 984"/>
                <a:gd name="T13" fmla="*/ 229 h 983"/>
                <a:gd name="T14" fmla="*/ 973 w 984"/>
                <a:gd name="T15" fmla="*/ 343 h 983"/>
                <a:gd name="T16" fmla="*/ 849 w 984"/>
                <a:gd name="T17" fmla="*/ 468 h 983"/>
                <a:gd name="T18" fmla="*/ 773 w 984"/>
                <a:gd name="T19" fmla="*/ 505 h 983"/>
                <a:gd name="T20" fmla="*/ 639 w 984"/>
                <a:gd name="T21" fmla="*/ 639 h 983"/>
                <a:gd name="T22" fmla="*/ 649 w 984"/>
                <a:gd name="T23" fmla="*/ 801 h 983"/>
                <a:gd name="T24" fmla="*/ 525 w 984"/>
                <a:gd name="T25" fmla="*/ 811 h 983"/>
                <a:gd name="T26" fmla="*/ 382 w 984"/>
                <a:gd name="T27" fmla="*/ 916 h 983"/>
                <a:gd name="T28" fmla="*/ 372 w 984"/>
                <a:gd name="T29" fmla="*/ 954 h 983"/>
                <a:gd name="T30" fmla="*/ 372 w 984"/>
                <a:gd name="T31" fmla="*/ 954 h 983"/>
                <a:gd name="T32" fmla="*/ 258 w 984"/>
                <a:gd name="T33" fmla="*/ 954 h 983"/>
                <a:gd name="T34" fmla="*/ 115 w 984"/>
                <a:gd name="T35" fmla="*/ 963 h 983"/>
                <a:gd name="T36" fmla="*/ 0 w 984"/>
                <a:gd name="T37" fmla="*/ 982 h 983"/>
                <a:gd name="T38" fmla="*/ 0 w 984"/>
                <a:gd name="T39" fmla="*/ 982 h 983"/>
                <a:gd name="T40" fmla="*/ 0 w 984"/>
                <a:gd name="T41" fmla="*/ 515 h 983"/>
                <a:gd name="T42" fmla="*/ 0 w 984"/>
                <a:gd name="T43" fmla="*/ 515 h 983"/>
                <a:gd name="T44" fmla="*/ 48 w 984"/>
                <a:gd name="T45" fmla="*/ 429 h 983"/>
                <a:gd name="T46" fmla="*/ 96 w 984"/>
                <a:gd name="T47" fmla="*/ 391 h 983"/>
                <a:gd name="T48" fmla="*/ 249 w 984"/>
                <a:gd name="T49" fmla="*/ 210 h 983"/>
                <a:gd name="T50" fmla="*/ 249 w 984"/>
                <a:gd name="T51" fmla="*/ 200 h 983"/>
                <a:gd name="T52" fmla="*/ 334 w 984"/>
                <a:gd name="T53" fmla="*/ 277 h 983"/>
                <a:gd name="T54" fmla="*/ 544 w 984"/>
                <a:gd name="T55" fmla="*/ 57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84" h="983">
                  <a:moveTo>
                    <a:pt x="544" y="57"/>
                  </a:moveTo>
                  <a:lnTo>
                    <a:pt x="544" y="57"/>
                  </a:lnTo>
                  <a:cubicBezTo>
                    <a:pt x="563" y="57"/>
                    <a:pt x="582" y="48"/>
                    <a:pt x="601" y="38"/>
                  </a:cubicBezTo>
                  <a:cubicBezTo>
                    <a:pt x="649" y="0"/>
                    <a:pt x="658" y="48"/>
                    <a:pt x="697" y="76"/>
                  </a:cubicBezTo>
                  <a:cubicBezTo>
                    <a:pt x="744" y="105"/>
                    <a:pt x="773" y="143"/>
                    <a:pt x="801" y="181"/>
                  </a:cubicBezTo>
                  <a:cubicBezTo>
                    <a:pt x="868" y="229"/>
                    <a:pt x="868" y="229"/>
                    <a:pt x="868" y="229"/>
                  </a:cubicBezTo>
                  <a:lnTo>
                    <a:pt x="868" y="229"/>
                  </a:lnTo>
                  <a:cubicBezTo>
                    <a:pt x="878" y="277"/>
                    <a:pt x="973" y="258"/>
                    <a:pt x="973" y="343"/>
                  </a:cubicBezTo>
                  <a:cubicBezTo>
                    <a:pt x="983" y="429"/>
                    <a:pt x="973" y="486"/>
                    <a:pt x="849" y="468"/>
                  </a:cubicBezTo>
                  <a:cubicBezTo>
                    <a:pt x="783" y="448"/>
                    <a:pt x="792" y="420"/>
                    <a:pt x="773" y="505"/>
                  </a:cubicBezTo>
                  <a:cubicBezTo>
                    <a:pt x="763" y="572"/>
                    <a:pt x="678" y="601"/>
                    <a:pt x="639" y="639"/>
                  </a:cubicBezTo>
                  <a:cubicBezTo>
                    <a:pt x="592" y="677"/>
                    <a:pt x="716" y="792"/>
                    <a:pt x="649" y="801"/>
                  </a:cubicBezTo>
                  <a:cubicBezTo>
                    <a:pt x="611" y="811"/>
                    <a:pt x="563" y="801"/>
                    <a:pt x="525" y="811"/>
                  </a:cubicBezTo>
                  <a:cubicBezTo>
                    <a:pt x="468" y="830"/>
                    <a:pt x="458" y="897"/>
                    <a:pt x="382" y="916"/>
                  </a:cubicBezTo>
                  <a:cubicBezTo>
                    <a:pt x="372" y="954"/>
                    <a:pt x="372" y="954"/>
                    <a:pt x="372" y="954"/>
                  </a:cubicBezTo>
                  <a:lnTo>
                    <a:pt x="372" y="954"/>
                  </a:lnTo>
                  <a:cubicBezTo>
                    <a:pt x="334" y="954"/>
                    <a:pt x="296" y="944"/>
                    <a:pt x="258" y="954"/>
                  </a:cubicBezTo>
                  <a:cubicBezTo>
                    <a:pt x="115" y="963"/>
                    <a:pt x="115" y="963"/>
                    <a:pt x="115" y="963"/>
                  </a:cubicBezTo>
                  <a:cubicBezTo>
                    <a:pt x="77" y="963"/>
                    <a:pt x="39" y="973"/>
                    <a:pt x="0" y="982"/>
                  </a:cubicBezTo>
                  <a:lnTo>
                    <a:pt x="0" y="982"/>
                  </a:lnTo>
                  <a:cubicBezTo>
                    <a:pt x="0" y="515"/>
                    <a:pt x="0" y="515"/>
                    <a:pt x="0" y="515"/>
                  </a:cubicBezTo>
                  <a:lnTo>
                    <a:pt x="0" y="515"/>
                  </a:lnTo>
                  <a:cubicBezTo>
                    <a:pt x="48" y="505"/>
                    <a:pt x="48" y="477"/>
                    <a:pt x="48" y="429"/>
                  </a:cubicBezTo>
                  <a:cubicBezTo>
                    <a:pt x="48" y="391"/>
                    <a:pt x="48" y="363"/>
                    <a:pt x="96" y="391"/>
                  </a:cubicBezTo>
                  <a:cubicBezTo>
                    <a:pt x="182" y="448"/>
                    <a:pt x="239" y="267"/>
                    <a:pt x="249" y="210"/>
                  </a:cubicBezTo>
                  <a:cubicBezTo>
                    <a:pt x="249" y="200"/>
                    <a:pt x="249" y="210"/>
                    <a:pt x="249" y="200"/>
                  </a:cubicBezTo>
                  <a:cubicBezTo>
                    <a:pt x="267" y="200"/>
                    <a:pt x="315" y="258"/>
                    <a:pt x="334" y="277"/>
                  </a:cubicBezTo>
                  <a:cubicBezTo>
                    <a:pt x="487" y="391"/>
                    <a:pt x="487" y="124"/>
                    <a:pt x="544" y="57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69" name="Freeform 68"/>
            <p:cNvSpPr>
              <a:spLocks noChangeArrowheads="1"/>
            </p:cNvSpPr>
            <p:nvPr/>
          </p:nvSpPr>
          <p:spPr bwMode="auto">
            <a:xfrm>
              <a:off x="8691940" y="2839481"/>
              <a:ext cx="260533" cy="246318"/>
            </a:xfrm>
            <a:custGeom>
              <a:avLst/>
              <a:gdLst>
                <a:gd name="T0" fmla="*/ 477 w 1050"/>
                <a:gd name="T1" fmla="*/ 0 h 993"/>
                <a:gd name="T2" fmla="*/ 477 w 1050"/>
                <a:gd name="T3" fmla="*/ 0 h 993"/>
                <a:gd name="T4" fmla="*/ 658 w 1050"/>
                <a:gd name="T5" fmla="*/ 9 h 993"/>
                <a:gd name="T6" fmla="*/ 658 w 1050"/>
                <a:gd name="T7" fmla="*/ 9 h 993"/>
                <a:gd name="T8" fmla="*/ 629 w 1050"/>
                <a:gd name="T9" fmla="*/ 86 h 993"/>
                <a:gd name="T10" fmla="*/ 668 w 1050"/>
                <a:gd name="T11" fmla="*/ 200 h 993"/>
                <a:gd name="T12" fmla="*/ 792 w 1050"/>
                <a:gd name="T13" fmla="*/ 172 h 993"/>
                <a:gd name="T14" fmla="*/ 830 w 1050"/>
                <a:gd name="T15" fmla="*/ 181 h 993"/>
                <a:gd name="T16" fmla="*/ 944 w 1050"/>
                <a:gd name="T17" fmla="*/ 210 h 993"/>
                <a:gd name="T18" fmla="*/ 906 w 1050"/>
                <a:gd name="T19" fmla="*/ 391 h 993"/>
                <a:gd name="T20" fmla="*/ 935 w 1050"/>
                <a:gd name="T21" fmla="*/ 448 h 993"/>
                <a:gd name="T22" fmla="*/ 944 w 1050"/>
                <a:gd name="T23" fmla="*/ 534 h 993"/>
                <a:gd name="T24" fmla="*/ 1040 w 1050"/>
                <a:gd name="T25" fmla="*/ 620 h 993"/>
                <a:gd name="T26" fmla="*/ 1049 w 1050"/>
                <a:gd name="T27" fmla="*/ 753 h 993"/>
                <a:gd name="T28" fmla="*/ 1049 w 1050"/>
                <a:gd name="T29" fmla="*/ 753 h 993"/>
                <a:gd name="T30" fmla="*/ 963 w 1050"/>
                <a:gd name="T31" fmla="*/ 782 h 993"/>
                <a:gd name="T32" fmla="*/ 610 w 1050"/>
                <a:gd name="T33" fmla="*/ 944 h 993"/>
                <a:gd name="T34" fmla="*/ 553 w 1050"/>
                <a:gd name="T35" fmla="*/ 973 h 993"/>
                <a:gd name="T36" fmla="*/ 496 w 1050"/>
                <a:gd name="T37" fmla="*/ 954 h 993"/>
                <a:gd name="T38" fmla="*/ 372 w 1050"/>
                <a:gd name="T39" fmla="*/ 982 h 993"/>
                <a:gd name="T40" fmla="*/ 210 w 1050"/>
                <a:gd name="T41" fmla="*/ 982 h 993"/>
                <a:gd name="T42" fmla="*/ 210 w 1050"/>
                <a:gd name="T43" fmla="*/ 982 h 993"/>
                <a:gd name="T44" fmla="*/ 200 w 1050"/>
                <a:gd name="T45" fmla="*/ 954 h 993"/>
                <a:gd name="T46" fmla="*/ 162 w 1050"/>
                <a:gd name="T47" fmla="*/ 944 h 993"/>
                <a:gd name="T48" fmla="*/ 143 w 1050"/>
                <a:gd name="T49" fmla="*/ 935 h 993"/>
                <a:gd name="T50" fmla="*/ 105 w 1050"/>
                <a:gd name="T51" fmla="*/ 954 h 993"/>
                <a:gd name="T52" fmla="*/ 105 w 1050"/>
                <a:gd name="T53" fmla="*/ 954 h 993"/>
                <a:gd name="T54" fmla="*/ 114 w 1050"/>
                <a:gd name="T55" fmla="*/ 877 h 993"/>
                <a:gd name="T56" fmla="*/ 0 w 1050"/>
                <a:gd name="T57" fmla="*/ 868 h 993"/>
                <a:gd name="T58" fmla="*/ 0 w 1050"/>
                <a:gd name="T59" fmla="*/ 868 h 993"/>
                <a:gd name="T60" fmla="*/ 67 w 1050"/>
                <a:gd name="T61" fmla="*/ 639 h 993"/>
                <a:gd name="T62" fmla="*/ 124 w 1050"/>
                <a:gd name="T63" fmla="*/ 563 h 993"/>
                <a:gd name="T64" fmla="*/ 86 w 1050"/>
                <a:gd name="T65" fmla="*/ 410 h 993"/>
                <a:gd name="T66" fmla="*/ 86 w 1050"/>
                <a:gd name="T67" fmla="*/ 410 h 993"/>
                <a:gd name="T68" fmla="*/ 248 w 1050"/>
                <a:gd name="T69" fmla="*/ 324 h 993"/>
                <a:gd name="T70" fmla="*/ 477 w 1050"/>
                <a:gd name="T71" fmla="*/ 315 h 993"/>
                <a:gd name="T72" fmla="*/ 467 w 1050"/>
                <a:gd name="T73" fmla="*/ 229 h 993"/>
                <a:gd name="T74" fmla="*/ 448 w 1050"/>
                <a:gd name="T75" fmla="*/ 114 h 993"/>
                <a:gd name="T76" fmla="*/ 477 w 1050"/>
                <a:gd name="T77" fmla="*/ 0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50" h="993">
                  <a:moveTo>
                    <a:pt x="477" y="0"/>
                  </a:moveTo>
                  <a:lnTo>
                    <a:pt x="477" y="0"/>
                  </a:lnTo>
                  <a:cubicBezTo>
                    <a:pt x="658" y="9"/>
                    <a:pt x="658" y="9"/>
                    <a:pt x="658" y="9"/>
                  </a:cubicBezTo>
                  <a:lnTo>
                    <a:pt x="658" y="9"/>
                  </a:lnTo>
                  <a:cubicBezTo>
                    <a:pt x="658" y="38"/>
                    <a:pt x="629" y="57"/>
                    <a:pt x="629" y="86"/>
                  </a:cubicBezTo>
                  <a:cubicBezTo>
                    <a:pt x="620" y="134"/>
                    <a:pt x="620" y="181"/>
                    <a:pt x="668" y="200"/>
                  </a:cubicBezTo>
                  <a:cubicBezTo>
                    <a:pt x="706" y="210"/>
                    <a:pt x="753" y="172"/>
                    <a:pt x="792" y="172"/>
                  </a:cubicBezTo>
                  <a:cubicBezTo>
                    <a:pt x="801" y="172"/>
                    <a:pt x="811" y="181"/>
                    <a:pt x="830" y="181"/>
                  </a:cubicBezTo>
                  <a:cubicBezTo>
                    <a:pt x="858" y="181"/>
                    <a:pt x="973" y="153"/>
                    <a:pt x="944" y="210"/>
                  </a:cubicBezTo>
                  <a:cubicBezTo>
                    <a:pt x="915" y="277"/>
                    <a:pt x="906" y="324"/>
                    <a:pt x="906" y="391"/>
                  </a:cubicBezTo>
                  <a:cubicBezTo>
                    <a:pt x="906" y="420"/>
                    <a:pt x="915" y="429"/>
                    <a:pt x="935" y="448"/>
                  </a:cubicBezTo>
                  <a:cubicBezTo>
                    <a:pt x="973" y="496"/>
                    <a:pt x="954" y="486"/>
                    <a:pt x="944" y="534"/>
                  </a:cubicBezTo>
                  <a:cubicBezTo>
                    <a:pt x="925" y="610"/>
                    <a:pt x="1030" y="563"/>
                    <a:pt x="1040" y="620"/>
                  </a:cubicBezTo>
                  <a:cubicBezTo>
                    <a:pt x="1049" y="668"/>
                    <a:pt x="1030" y="706"/>
                    <a:pt x="1049" y="753"/>
                  </a:cubicBezTo>
                  <a:lnTo>
                    <a:pt x="1049" y="753"/>
                  </a:lnTo>
                  <a:cubicBezTo>
                    <a:pt x="963" y="782"/>
                    <a:pt x="963" y="782"/>
                    <a:pt x="963" y="782"/>
                  </a:cubicBezTo>
                  <a:cubicBezTo>
                    <a:pt x="849" y="830"/>
                    <a:pt x="734" y="935"/>
                    <a:pt x="610" y="944"/>
                  </a:cubicBezTo>
                  <a:cubicBezTo>
                    <a:pt x="591" y="954"/>
                    <a:pt x="572" y="973"/>
                    <a:pt x="553" y="973"/>
                  </a:cubicBezTo>
                  <a:cubicBezTo>
                    <a:pt x="544" y="973"/>
                    <a:pt x="534" y="925"/>
                    <a:pt x="496" y="954"/>
                  </a:cubicBezTo>
                  <a:cubicBezTo>
                    <a:pt x="448" y="992"/>
                    <a:pt x="420" y="963"/>
                    <a:pt x="372" y="982"/>
                  </a:cubicBezTo>
                  <a:cubicBezTo>
                    <a:pt x="210" y="982"/>
                    <a:pt x="210" y="982"/>
                    <a:pt x="210" y="982"/>
                  </a:cubicBezTo>
                  <a:lnTo>
                    <a:pt x="210" y="982"/>
                  </a:lnTo>
                  <a:cubicBezTo>
                    <a:pt x="210" y="963"/>
                    <a:pt x="210" y="963"/>
                    <a:pt x="200" y="954"/>
                  </a:cubicBezTo>
                  <a:cubicBezTo>
                    <a:pt x="191" y="954"/>
                    <a:pt x="172" y="944"/>
                    <a:pt x="162" y="944"/>
                  </a:cubicBezTo>
                  <a:cubicBezTo>
                    <a:pt x="152" y="935"/>
                    <a:pt x="152" y="935"/>
                    <a:pt x="143" y="935"/>
                  </a:cubicBezTo>
                  <a:cubicBezTo>
                    <a:pt x="134" y="935"/>
                    <a:pt x="124" y="954"/>
                    <a:pt x="105" y="954"/>
                  </a:cubicBezTo>
                  <a:lnTo>
                    <a:pt x="105" y="954"/>
                  </a:lnTo>
                  <a:cubicBezTo>
                    <a:pt x="114" y="877"/>
                    <a:pt x="114" y="877"/>
                    <a:pt x="114" y="877"/>
                  </a:cubicBezTo>
                  <a:cubicBezTo>
                    <a:pt x="0" y="868"/>
                    <a:pt x="0" y="868"/>
                    <a:pt x="0" y="868"/>
                  </a:cubicBezTo>
                  <a:lnTo>
                    <a:pt x="0" y="868"/>
                  </a:lnTo>
                  <a:cubicBezTo>
                    <a:pt x="19" y="792"/>
                    <a:pt x="19" y="706"/>
                    <a:pt x="67" y="639"/>
                  </a:cubicBezTo>
                  <a:cubicBezTo>
                    <a:pt x="86" y="610"/>
                    <a:pt x="124" y="591"/>
                    <a:pt x="124" y="563"/>
                  </a:cubicBezTo>
                  <a:cubicBezTo>
                    <a:pt x="143" y="496"/>
                    <a:pt x="105" y="467"/>
                    <a:pt x="86" y="410"/>
                  </a:cubicBezTo>
                  <a:lnTo>
                    <a:pt x="86" y="410"/>
                  </a:lnTo>
                  <a:cubicBezTo>
                    <a:pt x="152" y="401"/>
                    <a:pt x="162" y="324"/>
                    <a:pt x="248" y="324"/>
                  </a:cubicBezTo>
                  <a:cubicBezTo>
                    <a:pt x="315" y="324"/>
                    <a:pt x="506" y="496"/>
                    <a:pt x="477" y="315"/>
                  </a:cubicBezTo>
                  <a:cubicBezTo>
                    <a:pt x="477" y="286"/>
                    <a:pt x="467" y="258"/>
                    <a:pt x="467" y="229"/>
                  </a:cubicBezTo>
                  <a:cubicBezTo>
                    <a:pt x="458" y="191"/>
                    <a:pt x="429" y="162"/>
                    <a:pt x="448" y="114"/>
                  </a:cubicBezTo>
                  <a:cubicBezTo>
                    <a:pt x="467" y="86"/>
                    <a:pt x="458" y="38"/>
                    <a:pt x="477" y="0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70" name="Freeform 69"/>
            <p:cNvSpPr>
              <a:spLocks noChangeArrowheads="1"/>
            </p:cNvSpPr>
            <p:nvPr/>
          </p:nvSpPr>
          <p:spPr bwMode="auto">
            <a:xfrm>
              <a:off x="8677708" y="2782554"/>
              <a:ext cx="140119" cy="180633"/>
            </a:xfrm>
            <a:custGeom>
              <a:avLst/>
              <a:gdLst>
                <a:gd name="T0" fmla="*/ 496 w 564"/>
                <a:gd name="T1" fmla="*/ 105 h 726"/>
                <a:gd name="T2" fmla="*/ 496 w 564"/>
                <a:gd name="T3" fmla="*/ 105 h 726"/>
                <a:gd name="T4" fmla="*/ 505 w 564"/>
                <a:gd name="T5" fmla="*/ 124 h 726"/>
                <a:gd name="T6" fmla="*/ 534 w 564"/>
                <a:gd name="T7" fmla="*/ 229 h 726"/>
                <a:gd name="T8" fmla="*/ 534 w 564"/>
                <a:gd name="T9" fmla="*/ 229 h 726"/>
                <a:gd name="T10" fmla="*/ 505 w 564"/>
                <a:gd name="T11" fmla="*/ 343 h 726"/>
                <a:gd name="T12" fmla="*/ 524 w 564"/>
                <a:gd name="T13" fmla="*/ 458 h 726"/>
                <a:gd name="T14" fmla="*/ 534 w 564"/>
                <a:gd name="T15" fmla="*/ 544 h 726"/>
                <a:gd name="T16" fmla="*/ 305 w 564"/>
                <a:gd name="T17" fmla="*/ 553 h 726"/>
                <a:gd name="T18" fmla="*/ 143 w 564"/>
                <a:gd name="T19" fmla="*/ 639 h 726"/>
                <a:gd name="T20" fmla="*/ 143 w 564"/>
                <a:gd name="T21" fmla="*/ 639 h 726"/>
                <a:gd name="T22" fmla="*/ 76 w 564"/>
                <a:gd name="T23" fmla="*/ 544 h 726"/>
                <a:gd name="T24" fmla="*/ 57 w 564"/>
                <a:gd name="T25" fmla="*/ 238 h 726"/>
                <a:gd name="T26" fmla="*/ 38 w 564"/>
                <a:gd name="T27" fmla="*/ 134 h 726"/>
                <a:gd name="T28" fmla="*/ 47 w 564"/>
                <a:gd name="T29" fmla="*/ 10 h 726"/>
                <a:gd name="T30" fmla="*/ 47 w 564"/>
                <a:gd name="T31" fmla="*/ 10 h 726"/>
                <a:gd name="T32" fmla="*/ 219 w 564"/>
                <a:gd name="T33" fmla="*/ 19 h 726"/>
                <a:gd name="T34" fmla="*/ 381 w 564"/>
                <a:gd name="T35" fmla="*/ 86 h 726"/>
                <a:gd name="T36" fmla="*/ 496 w 564"/>
                <a:gd name="T37" fmla="*/ 105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4" h="726">
                  <a:moveTo>
                    <a:pt x="496" y="105"/>
                  </a:moveTo>
                  <a:lnTo>
                    <a:pt x="496" y="105"/>
                  </a:lnTo>
                  <a:cubicBezTo>
                    <a:pt x="505" y="124"/>
                    <a:pt x="505" y="124"/>
                    <a:pt x="505" y="124"/>
                  </a:cubicBezTo>
                  <a:cubicBezTo>
                    <a:pt x="534" y="229"/>
                    <a:pt x="534" y="229"/>
                    <a:pt x="534" y="229"/>
                  </a:cubicBezTo>
                  <a:lnTo>
                    <a:pt x="534" y="229"/>
                  </a:lnTo>
                  <a:cubicBezTo>
                    <a:pt x="515" y="267"/>
                    <a:pt x="524" y="315"/>
                    <a:pt x="505" y="343"/>
                  </a:cubicBezTo>
                  <a:cubicBezTo>
                    <a:pt x="486" y="391"/>
                    <a:pt x="515" y="420"/>
                    <a:pt x="524" y="458"/>
                  </a:cubicBezTo>
                  <a:cubicBezTo>
                    <a:pt x="524" y="487"/>
                    <a:pt x="534" y="515"/>
                    <a:pt x="534" y="544"/>
                  </a:cubicBezTo>
                  <a:cubicBezTo>
                    <a:pt x="563" y="725"/>
                    <a:pt x="372" y="553"/>
                    <a:pt x="305" y="553"/>
                  </a:cubicBezTo>
                  <a:cubicBezTo>
                    <a:pt x="219" y="553"/>
                    <a:pt x="209" y="630"/>
                    <a:pt x="143" y="639"/>
                  </a:cubicBezTo>
                  <a:lnTo>
                    <a:pt x="143" y="639"/>
                  </a:lnTo>
                  <a:cubicBezTo>
                    <a:pt x="76" y="544"/>
                    <a:pt x="76" y="544"/>
                    <a:pt x="76" y="544"/>
                  </a:cubicBezTo>
                  <a:cubicBezTo>
                    <a:pt x="19" y="477"/>
                    <a:pt x="0" y="305"/>
                    <a:pt x="57" y="238"/>
                  </a:cubicBezTo>
                  <a:cubicBezTo>
                    <a:pt x="76" y="220"/>
                    <a:pt x="38" y="153"/>
                    <a:pt x="38" y="134"/>
                  </a:cubicBezTo>
                  <a:cubicBezTo>
                    <a:pt x="19" y="86"/>
                    <a:pt x="57" y="57"/>
                    <a:pt x="47" y="10"/>
                  </a:cubicBezTo>
                  <a:lnTo>
                    <a:pt x="47" y="10"/>
                  </a:lnTo>
                  <a:cubicBezTo>
                    <a:pt x="114" y="10"/>
                    <a:pt x="152" y="0"/>
                    <a:pt x="219" y="19"/>
                  </a:cubicBezTo>
                  <a:cubicBezTo>
                    <a:pt x="267" y="38"/>
                    <a:pt x="334" y="86"/>
                    <a:pt x="381" y="86"/>
                  </a:cubicBezTo>
                  <a:cubicBezTo>
                    <a:pt x="391" y="86"/>
                    <a:pt x="496" y="105"/>
                    <a:pt x="496" y="105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71" name="Freeform 70"/>
            <p:cNvSpPr>
              <a:spLocks noChangeArrowheads="1"/>
            </p:cNvSpPr>
            <p:nvPr/>
          </p:nvSpPr>
          <p:spPr bwMode="auto">
            <a:xfrm>
              <a:off x="8677708" y="2647900"/>
              <a:ext cx="123699" cy="160928"/>
            </a:xfrm>
            <a:custGeom>
              <a:avLst/>
              <a:gdLst>
                <a:gd name="T0" fmla="*/ 419 w 497"/>
                <a:gd name="T1" fmla="*/ 95 h 649"/>
                <a:gd name="T2" fmla="*/ 419 w 497"/>
                <a:gd name="T3" fmla="*/ 95 h 649"/>
                <a:gd name="T4" fmla="*/ 429 w 497"/>
                <a:gd name="T5" fmla="*/ 219 h 649"/>
                <a:gd name="T6" fmla="*/ 429 w 497"/>
                <a:gd name="T7" fmla="*/ 276 h 649"/>
                <a:gd name="T8" fmla="*/ 419 w 497"/>
                <a:gd name="T9" fmla="*/ 372 h 649"/>
                <a:gd name="T10" fmla="*/ 477 w 497"/>
                <a:gd name="T11" fmla="*/ 515 h 649"/>
                <a:gd name="T12" fmla="*/ 496 w 497"/>
                <a:gd name="T13" fmla="*/ 648 h 649"/>
                <a:gd name="T14" fmla="*/ 496 w 497"/>
                <a:gd name="T15" fmla="*/ 648 h 649"/>
                <a:gd name="T16" fmla="*/ 381 w 497"/>
                <a:gd name="T17" fmla="*/ 629 h 649"/>
                <a:gd name="T18" fmla="*/ 219 w 497"/>
                <a:gd name="T19" fmla="*/ 562 h 649"/>
                <a:gd name="T20" fmla="*/ 47 w 497"/>
                <a:gd name="T21" fmla="*/ 553 h 649"/>
                <a:gd name="T22" fmla="*/ 47 w 497"/>
                <a:gd name="T23" fmla="*/ 553 h 649"/>
                <a:gd name="T24" fmla="*/ 47 w 497"/>
                <a:gd name="T25" fmla="*/ 438 h 649"/>
                <a:gd name="T26" fmla="*/ 29 w 497"/>
                <a:gd name="T27" fmla="*/ 352 h 649"/>
                <a:gd name="T28" fmla="*/ 19 w 497"/>
                <a:gd name="T29" fmla="*/ 286 h 649"/>
                <a:gd name="T30" fmla="*/ 19 w 497"/>
                <a:gd name="T31" fmla="*/ 286 h 649"/>
                <a:gd name="T32" fmla="*/ 133 w 497"/>
                <a:gd name="T33" fmla="*/ 105 h 649"/>
                <a:gd name="T34" fmla="*/ 200 w 497"/>
                <a:gd name="T35" fmla="*/ 38 h 649"/>
                <a:gd name="T36" fmla="*/ 257 w 497"/>
                <a:gd name="T37" fmla="*/ 0 h 649"/>
                <a:gd name="T38" fmla="*/ 257 w 497"/>
                <a:gd name="T39" fmla="*/ 0 h 649"/>
                <a:gd name="T40" fmla="*/ 419 w 497"/>
                <a:gd name="T41" fmla="*/ 95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7" h="649">
                  <a:moveTo>
                    <a:pt x="419" y="95"/>
                  </a:moveTo>
                  <a:lnTo>
                    <a:pt x="419" y="95"/>
                  </a:lnTo>
                  <a:cubicBezTo>
                    <a:pt x="477" y="143"/>
                    <a:pt x="438" y="162"/>
                    <a:pt x="429" y="219"/>
                  </a:cubicBezTo>
                  <a:cubicBezTo>
                    <a:pt x="429" y="238"/>
                    <a:pt x="438" y="257"/>
                    <a:pt x="429" y="276"/>
                  </a:cubicBezTo>
                  <a:cubicBezTo>
                    <a:pt x="429" y="314"/>
                    <a:pt x="400" y="333"/>
                    <a:pt x="419" y="372"/>
                  </a:cubicBezTo>
                  <a:cubicBezTo>
                    <a:pt x="438" y="419"/>
                    <a:pt x="467" y="457"/>
                    <a:pt x="477" y="515"/>
                  </a:cubicBezTo>
                  <a:cubicBezTo>
                    <a:pt x="496" y="648"/>
                    <a:pt x="496" y="648"/>
                    <a:pt x="496" y="648"/>
                  </a:cubicBezTo>
                  <a:lnTo>
                    <a:pt x="496" y="648"/>
                  </a:lnTo>
                  <a:cubicBezTo>
                    <a:pt x="496" y="648"/>
                    <a:pt x="391" y="629"/>
                    <a:pt x="381" y="629"/>
                  </a:cubicBezTo>
                  <a:cubicBezTo>
                    <a:pt x="334" y="629"/>
                    <a:pt x="267" y="581"/>
                    <a:pt x="219" y="562"/>
                  </a:cubicBezTo>
                  <a:cubicBezTo>
                    <a:pt x="152" y="543"/>
                    <a:pt x="114" y="553"/>
                    <a:pt x="47" y="553"/>
                  </a:cubicBezTo>
                  <a:lnTo>
                    <a:pt x="47" y="553"/>
                  </a:lnTo>
                  <a:cubicBezTo>
                    <a:pt x="19" y="524"/>
                    <a:pt x="38" y="477"/>
                    <a:pt x="47" y="438"/>
                  </a:cubicBezTo>
                  <a:cubicBezTo>
                    <a:pt x="67" y="400"/>
                    <a:pt x="86" y="352"/>
                    <a:pt x="29" y="352"/>
                  </a:cubicBezTo>
                  <a:cubicBezTo>
                    <a:pt x="0" y="352"/>
                    <a:pt x="19" y="305"/>
                    <a:pt x="19" y="286"/>
                  </a:cubicBezTo>
                  <a:lnTo>
                    <a:pt x="19" y="286"/>
                  </a:lnTo>
                  <a:cubicBezTo>
                    <a:pt x="57" y="228"/>
                    <a:pt x="67" y="152"/>
                    <a:pt x="133" y="105"/>
                  </a:cubicBezTo>
                  <a:cubicBezTo>
                    <a:pt x="152" y="85"/>
                    <a:pt x="171" y="57"/>
                    <a:pt x="200" y="38"/>
                  </a:cubicBezTo>
                  <a:cubicBezTo>
                    <a:pt x="219" y="28"/>
                    <a:pt x="238" y="19"/>
                    <a:pt x="257" y="0"/>
                  </a:cubicBezTo>
                  <a:lnTo>
                    <a:pt x="257" y="0"/>
                  </a:lnTo>
                  <a:cubicBezTo>
                    <a:pt x="419" y="95"/>
                    <a:pt x="419" y="95"/>
                    <a:pt x="419" y="95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72" name="Freeform 71"/>
            <p:cNvSpPr>
              <a:spLocks noChangeArrowheads="1"/>
            </p:cNvSpPr>
            <p:nvPr/>
          </p:nvSpPr>
          <p:spPr bwMode="auto">
            <a:xfrm>
              <a:off x="8706170" y="3071568"/>
              <a:ext cx="132456" cy="149980"/>
            </a:xfrm>
            <a:custGeom>
              <a:avLst/>
              <a:gdLst>
                <a:gd name="T0" fmla="*/ 48 w 535"/>
                <a:gd name="T1" fmla="*/ 19 h 602"/>
                <a:gd name="T2" fmla="*/ 48 w 535"/>
                <a:gd name="T3" fmla="*/ 19 h 602"/>
                <a:gd name="T4" fmla="*/ 86 w 535"/>
                <a:gd name="T5" fmla="*/ 0 h 602"/>
                <a:gd name="T6" fmla="*/ 105 w 535"/>
                <a:gd name="T7" fmla="*/ 9 h 602"/>
                <a:gd name="T8" fmla="*/ 143 w 535"/>
                <a:gd name="T9" fmla="*/ 19 h 602"/>
                <a:gd name="T10" fmla="*/ 153 w 535"/>
                <a:gd name="T11" fmla="*/ 47 h 602"/>
                <a:gd name="T12" fmla="*/ 153 w 535"/>
                <a:gd name="T13" fmla="*/ 47 h 602"/>
                <a:gd name="T14" fmla="*/ 134 w 535"/>
                <a:gd name="T15" fmla="*/ 143 h 602"/>
                <a:gd name="T16" fmla="*/ 182 w 535"/>
                <a:gd name="T17" fmla="*/ 238 h 602"/>
                <a:gd name="T18" fmla="*/ 267 w 535"/>
                <a:gd name="T19" fmla="*/ 257 h 602"/>
                <a:gd name="T20" fmla="*/ 315 w 535"/>
                <a:gd name="T21" fmla="*/ 286 h 602"/>
                <a:gd name="T22" fmla="*/ 420 w 535"/>
                <a:gd name="T23" fmla="*/ 343 h 602"/>
                <a:gd name="T24" fmla="*/ 449 w 535"/>
                <a:gd name="T25" fmla="*/ 334 h 602"/>
                <a:gd name="T26" fmla="*/ 477 w 535"/>
                <a:gd name="T27" fmla="*/ 324 h 602"/>
                <a:gd name="T28" fmla="*/ 496 w 535"/>
                <a:gd name="T29" fmla="*/ 324 h 602"/>
                <a:gd name="T30" fmla="*/ 534 w 535"/>
                <a:gd name="T31" fmla="*/ 324 h 602"/>
                <a:gd name="T32" fmla="*/ 534 w 535"/>
                <a:gd name="T33" fmla="*/ 324 h 602"/>
                <a:gd name="T34" fmla="*/ 515 w 535"/>
                <a:gd name="T35" fmla="*/ 410 h 602"/>
                <a:gd name="T36" fmla="*/ 496 w 535"/>
                <a:gd name="T37" fmla="*/ 505 h 602"/>
                <a:gd name="T38" fmla="*/ 439 w 535"/>
                <a:gd name="T39" fmla="*/ 543 h 602"/>
                <a:gd name="T40" fmla="*/ 439 w 535"/>
                <a:gd name="T41" fmla="*/ 562 h 602"/>
                <a:gd name="T42" fmla="*/ 420 w 535"/>
                <a:gd name="T43" fmla="*/ 591 h 602"/>
                <a:gd name="T44" fmla="*/ 391 w 535"/>
                <a:gd name="T45" fmla="*/ 601 h 602"/>
                <a:gd name="T46" fmla="*/ 344 w 535"/>
                <a:gd name="T47" fmla="*/ 591 h 602"/>
                <a:gd name="T48" fmla="*/ 134 w 535"/>
                <a:gd name="T49" fmla="*/ 581 h 602"/>
                <a:gd name="T50" fmla="*/ 134 w 535"/>
                <a:gd name="T51" fmla="*/ 581 h 602"/>
                <a:gd name="T52" fmla="*/ 115 w 535"/>
                <a:gd name="T53" fmla="*/ 543 h 602"/>
                <a:gd name="T54" fmla="*/ 48 w 535"/>
                <a:gd name="T55" fmla="*/ 343 h 602"/>
                <a:gd name="T56" fmla="*/ 86 w 535"/>
                <a:gd name="T57" fmla="*/ 305 h 602"/>
                <a:gd name="T58" fmla="*/ 57 w 535"/>
                <a:gd name="T59" fmla="*/ 276 h 602"/>
                <a:gd name="T60" fmla="*/ 29 w 535"/>
                <a:gd name="T61" fmla="*/ 238 h 602"/>
                <a:gd name="T62" fmla="*/ 29 w 535"/>
                <a:gd name="T63" fmla="*/ 162 h 602"/>
                <a:gd name="T64" fmla="*/ 38 w 535"/>
                <a:gd name="T65" fmla="*/ 114 h 602"/>
                <a:gd name="T66" fmla="*/ 48 w 535"/>
                <a:gd name="T67" fmla="*/ 1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5" h="602">
                  <a:moveTo>
                    <a:pt x="48" y="19"/>
                  </a:moveTo>
                  <a:lnTo>
                    <a:pt x="48" y="19"/>
                  </a:lnTo>
                  <a:cubicBezTo>
                    <a:pt x="67" y="19"/>
                    <a:pt x="77" y="0"/>
                    <a:pt x="86" y="0"/>
                  </a:cubicBezTo>
                  <a:cubicBezTo>
                    <a:pt x="95" y="0"/>
                    <a:pt x="95" y="0"/>
                    <a:pt x="105" y="9"/>
                  </a:cubicBezTo>
                  <a:cubicBezTo>
                    <a:pt x="115" y="9"/>
                    <a:pt x="134" y="19"/>
                    <a:pt x="143" y="19"/>
                  </a:cubicBezTo>
                  <a:cubicBezTo>
                    <a:pt x="153" y="28"/>
                    <a:pt x="153" y="28"/>
                    <a:pt x="153" y="47"/>
                  </a:cubicBezTo>
                  <a:lnTo>
                    <a:pt x="153" y="47"/>
                  </a:lnTo>
                  <a:cubicBezTo>
                    <a:pt x="134" y="143"/>
                    <a:pt x="134" y="143"/>
                    <a:pt x="134" y="143"/>
                  </a:cubicBezTo>
                  <a:cubicBezTo>
                    <a:pt x="153" y="181"/>
                    <a:pt x="162" y="209"/>
                    <a:pt x="182" y="238"/>
                  </a:cubicBezTo>
                  <a:cubicBezTo>
                    <a:pt x="200" y="257"/>
                    <a:pt x="239" y="257"/>
                    <a:pt x="267" y="257"/>
                  </a:cubicBezTo>
                  <a:cubicBezTo>
                    <a:pt x="277" y="267"/>
                    <a:pt x="296" y="286"/>
                    <a:pt x="315" y="286"/>
                  </a:cubicBezTo>
                  <a:cubicBezTo>
                    <a:pt x="372" y="286"/>
                    <a:pt x="382" y="324"/>
                    <a:pt x="420" y="343"/>
                  </a:cubicBezTo>
                  <a:cubicBezTo>
                    <a:pt x="429" y="343"/>
                    <a:pt x="439" y="343"/>
                    <a:pt x="449" y="334"/>
                  </a:cubicBezTo>
                  <a:cubicBezTo>
                    <a:pt x="458" y="334"/>
                    <a:pt x="467" y="324"/>
                    <a:pt x="477" y="324"/>
                  </a:cubicBezTo>
                  <a:cubicBezTo>
                    <a:pt x="487" y="324"/>
                    <a:pt x="487" y="334"/>
                    <a:pt x="496" y="324"/>
                  </a:cubicBezTo>
                  <a:cubicBezTo>
                    <a:pt x="534" y="324"/>
                    <a:pt x="534" y="324"/>
                    <a:pt x="534" y="324"/>
                  </a:cubicBezTo>
                  <a:lnTo>
                    <a:pt x="534" y="324"/>
                  </a:lnTo>
                  <a:cubicBezTo>
                    <a:pt x="534" y="352"/>
                    <a:pt x="525" y="381"/>
                    <a:pt x="515" y="410"/>
                  </a:cubicBezTo>
                  <a:cubicBezTo>
                    <a:pt x="506" y="438"/>
                    <a:pt x="506" y="476"/>
                    <a:pt x="496" y="505"/>
                  </a:cubicBezTo>
                  <a:cubicBezTo>
                    <a:pt x="487" y="524"/>
                    <a:pt x="458" y="524"/>
                    <a:pt x="439" y="543"/>
                  </a:cubicBezTo>
                  <a:cubicBezTo>
                    <a:pt x="439" y="553"/>
                    <a:pt x="449" y="553"/>
                    <a:pt x="439" y="562"/>
                  </a:cubicBezTo>
                  <a:cubicBezTo>
                    <a:pt x="429" y="572"/>
                    <a:pt x="420" y="581"/>
                    <a:pt x="420" y="591"/>
                  </a:cubicBezTo>
                  <a:cubicBezTo>
                    <a:pt x="410" y="591"/>
                    <a:pt x="391" y="601"/>
                    <a:pt x="391" y="601"/>
                  </a:cubicBezTo>
                  <a:cubicBezTo>
                    <a:pt x="382" y="601"/>
                    <a:pt x="363" y="591"/>
                    <a:pt x="344" y="591"/>
                  </a:cubicBezTo>
                  <a:cubicBezTo>
                    <a:pt x="134" y="581"/>
                    <a:pt x="134" y="581"/>
                    <a:pt x="134" y="581"/>
                  </a:cubicBezTo>
                  <a:lnTo>
                    <a:pt x="134" y="581"/>
                  </a:lnTo>
                  <a:cubicBezTo>
                    <a:pt x="115" y="543"/>
                    <a:pt x="115" y="543"/>
                    <a:pt x="115" y="543"/>
                  </a:cubicBezTo>
                  <a:cubicBezTo>
                    <a:pt x="95" y="505"/>
                    <a:pt x="0" y="372"/>
                    <a:pt x="48" y="343"/>
                  </a:cubicBezTo>
                  <a:cubicBezTo>
                    <a:pt x="57" y="334"/>
                    <a:pt x="77" y="305"/>
                    <a:pt x="86" y="305"/>
                  </a:cubicBezTo>
                  <a:cubicBezTo>
                    <a:pt x="86" y="295"/>
                    <a:pt x="57" y="286"/>
                    <a:pt x="57" y="276"/>
                  </a:cubicBezTo>
                  <a:cubicBezTo>
                    <a:pt x="48" y="267"/>
                    <a:pt x="38" y="257"/>
                    <a:pt x="29" y="238"/>
                  </a:cubicBezTo>
                  <a:cubicBezTo>
                    <a:pt x="19" y="219"/>
                    <a:pt x="48" y="190"/>
                    <a:pt x="29" y="162"/>
                  </a:cubicBezTo>
                  <a:cubicBezTo>
                    <a:pt x="19" y="143"/>
                    <a:pt x="29" y="133"/>
                    <a:pt x="38" y="114"/>
                  </a:cubicBezTo>
                  <a:cubicBezTo>
                    <a:pt x="48" y="19"/>
                    <a:pt x="48" y="19"/>
                    <a:pt x="48" y="19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73" name="Freeform 72"/>
            <p:cNvSpPr>
              <a:spLocks noChangeArrowheads="1"/>
            </p:cNvSpPr>
            <p:nvPr/>
          </p:nvSpPr>
          <p:spPr bwMode="auto">
            <a:xfrm>
              <a:off x="8739010" y="3012451"/>
              <a:ext cx="246303" cy="158738"/>
            </a:xfrm>
            <a:custGeom>
              <a:avLst/>
              <a:gdLst>
                <a:gd name="T0" fmla="*/ 19 w 992"/>
                <a:gd name="T1" fmla="*/ 286 h 640"/>
                <a:gd name="T2" fmla="*/ 19 w 992"/>
                <a:gd name="T3" fmla="*/ 286 h 640"/>
                <a:gd name="T4" fmla="*/ 181 w 992"/>
                <a:gd name="T5" fmla="*/ 286 h 640"/>
                <a:gd name="T6" fmla="*/ 305 w 992"/>
                <a:gd name="T7" fmla="*/ 258 h 640"/>
                <a:gd name="T8" fmla="*/ 362 w 992"/>
                <a:gd name="T9" fmla="*/ 277 h 640"/>
                <a:gd name="T10" fmla="*/ 419 w 992"/>
                <a:gd name="T11" fmla="*/ 248 h 640"/>
                <a:gd name="T12" fmla="*/ 772 w 992"/>
                <a:gd name="T13" fmla="*/ 86 h 640"/>
                <a:gd name="T14" fmla="*/ 858 w 992"/>
                <a:gd name="T15" fmla="*/ 57 h 640"/>
                <a:gd name="T16" fmla="*/ 858 w 992"/>
                <a:gd name="T17" fmla="*/ 57 h 640"/>
                <a:gd name="T18" fmla="*/ 953 w 992"/>
                <a:gd name="T19" fmla="*/ 0 h 640"/>
                <a:gd name="T20" fmla="*/ 991 w 992"/>
                <a:gd name="T21" fmla="*/ 86 h 640"/>
                <a:gd name="T22" fmla="*/ 991 w 992"/>
                <a:gd name="T23" fmla="*/ 86 h 640"/>
                <a:gd name="T24" fmla="*/ 991 w 992"/>
                <a:gd name="T25" fmla="*/ 553 h 640"/>
                <a:gd name="T26" fmla="*/ 991 w 992"/>
                <a:gd name="T27" fmla="*/ 573 h 640"/>
                <a:gd name="T28" fmla="*/ 791 w 992"/>
                <a:gd name="T29" fmla="*/ 591 h 640"/>
                <a:gd name="T30" fmla="*/ 601 w 992"/>
                <a:gd name="T31" fmla="*/ 630 h 640"/>
                <a:gd name="T32" fmla="*/ 591 w 992"/>
                <a:gd name="T33" fmla="*/ 601 h 640"/>
                <a:gd name="T34" fmla="*/ 534 w 992"/>
                <a:gd name="T35" fmla="*/ 591 h 640"/>
                <a:gd name="T36" fmla="*/ 457 w 992"/>
                <a:gd name="T37" fmla="*/ 563 h 640"/>
                <a:gd name="T38" fmla="*/ 400 w 992"/>
                <a:gd name="T39" fmla="*/ 563 h 640"/>
                <a:gd name="T40" fmla="*/ 400 w 992"/>
                <a:gd name="T41" fmla="*/ 563 h 640"/>
                <a:gd name="T42" fmla="*/ 362 w 992"/>
                <a:gd name="T43" fmla="*/ 563 h 640"/>
                <a:gd name="T44" fmla="*/ 343 w 992"/>
                <a:gd name="T45" fmla="*/ 563 h 640"/>
                <a:gd name="T46" fmla="*/ 315 w 992"/>
                <a:gd name="T47" fmla="*/ 573 h 640"/>
                <a:gd name="T48" fmla="*/ 286 w 992"/>
                <a:gd name="T49" fmla="*/ 582 h 640"/>
                <a:gd name="T50" fmla="*/ 181 w 992"/>
                <a:gd name="T51" fmla="*/ 525 h 640"/>
                <a:gd name="T52" fmla="*/ 133 w 992"/>
                <a:gd name="T53" fmla="*/ 496 h 640"/>
                <a:gd name="T54" fmla="*/ 48 w 992"/>
                <a:gd name="T55" fmla="*/ 477 h 640"/>
                <a:gd name="T56" fmla="*/ 0 w 992"/>
                <a:gd name="T57" fmla="*/ 382 h 640"/>
                <a:gd name="T58" fmla="*/ 19 w 992"/>
                <a:gd name="T59" fmla="*/ 286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2" h="640">
                  <a:moveTo>
                    <a:pt x="19" y="286"/>
                  </a:moveTo>
                  <a:lnTo>
                    <a:pt x="19" y="286"/>
                  </a:lnTo>
                  <a:cubicBezTo>
                    <a:pt x="181" y="286"/>
                    <a:pt x="181" y="286"/>
                    <a:pt x="181" y="286"/>
                  </a:cubicBezTo>
                  <a:cubicBezTo>
                    <a:pt x="229" y="267"/>
                    <a:pt x="257" y="296"/>
                    <a:pt x="305" y="258"/>
                  </a:cubicBezTo>
                  <a:cubicBezTo>
                    <a:pt x="343" y="229"/>
                    <a:pt x="353" y="277"/>
                    <a:pt x="362" y="277"/>
                  </a:cubicBezTo>
                  <a:cubicBezTo>
                    <a:pt x="381" y="277"/>
                    <a:pt x="400" y="258"/>
                    <a:pt x="419" y="248"/>
                  </a:cubicBezTo>
                  <a:cubicBezTo>
                    <a:pt x="543" y="239"/>
                    <a:pt x="658" y="134"/>
                    <a:pt x="772" y="86"/>
                  </a:cubicBezTo>
                  <a:cubicBezTo>
                    <a:pt x="858" y="57"/>
                    <a:pt x="858" y="57"/>
                    <a:pt x="858" y="57"/>
                  </a:cubicBezTo>
                  <a:lnTo>
                    <a:pt x="858" y="57"/>
                  </a:lnTo>
                  <a:cubicBezTo>
                    <a:pt x="953" y="0"/>
                    <a:pt x="953" y="0"/>
                    <a:pt x="953" y="0"/>
                  </a:cubicBezTo>
                  <a:cubicBezTo>
                    <a:pt x="991" y="86"/>
                    <a:pt x="991" y="86"/>
                    <a:pt x="991" y="86"/>
                  </a:cubicBezTo>
                  <a:lnTo>
                    <a:pt x="991" y="86"/>
                  </a:lnTo>
                  <a:cubicBezTo>
                    <a:pt x="991" y="553"/>
                    <a:pt x="991" y="553"/>
                    <a:pt x="991" y="553"/>
                  </a:cubicBezTo>
                  <a:cubicBezTo>
                    <a:pt x="991" y="573"/>
                    <a:pt x="991" y="573"/>
                    <a:pt x="991" y="573"/>
                  </a:cubicBezTo>
                  <a:cubicBezTo>
                    <a:pt x="925" y="582"/>
                    <a:pt x="858" y="582"/>
                    <a:pt x="791" y="591"/>
                  </a:cubicBezTo>
                  <a:cubicBezTo>
                    <a:pt x="734" y="611"/>
                    <a:pt x="667" y="639"/>
                    <a:pt x="601" y="630"/>
                  </a:cubicBezTo>
                  <a:cubicBezTo>
                    <a:pt x="601" y="611"/>
                    <a:pt x="620" y="611"/>
                    <a:pt x="591" y="601"/>
                  </a:cubicBezTo>
                  <a:cubicBezTo>
                    <a:pt x="572" y="591"/>
                    <a:pt x="553" y="591"/>
                    <a:pt x="534" y="591"/>
                  </a:cubicBezTo>
                  <a:cubicBezTo>
                    <a:pt x="505" y="591"/>
                    <a:pt x="486" y="544"/>
                    <a:pt x="457" y="563"/>
                  </a:cubicBezTo>
                  <a:cubicBezTo>
                    <a:pt x="448" y="582"/>
                    <a:pt x="419" y="553"/>
                    <a:pt x="400" y="563"/>
                  </a:cubicBezTo>
                  <a:lnTo>
                    <a:pt x="400" y="563"/>
                  </a:lnTo>
                  <a:cubicBezTo>
                    <a:pt x="362" y="563"/>
                    <a:pt x="362" y="563"/>
                    <a:pt x="362" y="563"/>
                  </a:cubicBezTo>
                  <a:cubicBezTo>
                    <a:pt x="353" y="573"/>
                    <a:pt x="353" y="563"/>
                    <a:pt x="343" y="563"/>
                  </a:cubicBezTo>
                  <a:cubicBezTo>
                    <a:pt x="333" y="563"/>
                    <a:pt x="324" y="573"/>
                    <a:pt x="315" y="573"/>
                  </a:cubicBezTo>
                  <a:cubicBezTo>
                    <a:pt x="305" y="582"/>
                    <a:pt x="295" y="582"/>
                    <a:pt x="286" y="582"/>
                  </a:cubicBezTo>
                  <a:cubicBezTo>
                    <a:pt x="248" y="563"/>
                    <a:pt x="238" y="525"/>
                    <a:pt x="181" y="525"/>
                  </a:cubicBezTo>
                  <a:cubicBezTo>
                    <a:pt x="162" y="525"/>
                    <a:pt x="143" y="506"/>
                    <a:pt x="133" y="496"/>
                  </a:cubicBezTo>
                  <a:cubicBezTo>
                    <a:pt x="105" y="496"/>
                    <a:pt x="66" y="496"/>
                    <a:pt x="48" y="477"/>
                  </a:cubicBezTo>
                  <a:cubicBezTo>
                    <a:pt x="28" y="448"/>
                    <a:pt x="19" y="420"/>
                    <a:pt x="0" y="382"/>
                  </a:cubicBezTo>
                  <a:cubicBezTo>
                    <a:pt x="19" y="286"/>
                    <a:pt x="19" y="286"/>
                    <a:pt x="19" y="286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74" name="Freeform 73"/>
            <p:cNvSpPr>
              <a:spLocks noChangeArrowheads="1"/>
            </p:cNvSpPr>
            <p:nvPr/>
          </p:nvSpPr>
          <p:spPr bwMode="auto">
            <a:xfrm>
              <a:off x="8786082" y="3246727"/>
              <a:ext cx="223314" cy="111664"/>
            </a:xfrm>
            <a:custGeom>
              <a:avLst/>
              <a:gdLst>
                <a:gd name="T0" fmla="*/ 706 w 898"/>
                <a:gd name="T1" fmla="*/ 58 h 450"/>
                <a:gd name="T2" fmla="*/ 706 w 898"/>
                <a:gd name="T3" fmla="*/ 58 h 450"/>
                <a:gd name="T4" fmla="*/ 840 w 898"/>
                <a:gd name="T5" fmla="*/ 105 h 450"/>
                <a:gd name="T6" fmla="*/ 859 w 898"/>
                <a:gd name="T7" fmla="*/ 124 h 450"/>
                <a:gd name="T8" fmla="*/ 878 w 898"/>
                <a:gd name="T9" fmla="*/ 172 h 450"/>
                <a:gd name="T10" fmla="*/ 840 w 898"/>
                <a:gd name="T11" fmla="*/ 210 h 450"/>
                <a:gd name="T12" fmla="*/ 782 w 898"/>
                <a:gd name="T13" fmla="*/ 248 h 450"/>
                <a:gd name="T14" fmla="*/ 782 w 898"/>
                <a:gd name="T15" fmla="*/ 296 h 450"/>
                <a:gd name="T16" fmla="*/ 754 w 898"/>
                <a:gd name="T17" fmla="*/ 305 h 450"/>
                <a:gd name="T18" fmla="*/ 735 w 898"/>
                <a:gd name="T19" fmla="*/ 344 h 450"/>
                <a:gd name="T20" fmla="*/ 735 w 898"/>
                <a:gd name="T21" fmla="*/ 392 h 450"/>
                <a:gd name="T22" fmla="*/ 725 w 898"/>
                <a:gd name="T23" fmla="*/ 449 h 450"/>
                <a:gd name="T24" fmla="*/ 725 w 898"/>
                <a:gd name="T25" fmla="*/ 449 h 450"/>
                <a:gd name="T26" fmla="*/ 678 w 898"/>
                <a:gd name="T27" fmla="*/ 439 h 450"/>
                <a:gd name="T28" fmla="*/ 353 w 898"/>
                <a:gd name="T29" fmla="*/ 382 h 450"/>
                <a:gd name="T30" fmla="*/ 210 w 898"/>
                <a:gd name="T31" fmla="*/ 382 h 450"/>
                <a:gd name="T32" fmla="*/ 29 w 898"/>
                <a:gd name="T33" fmla="*/ 430 h 450"/>
                <a:gd name="T34" fmla="*/ 29 w 898"/>
                <a:gd name="T35" fmla="*/ 430 h 450"/>
                <a:gd name="T36" fmla="*/ 0 w 898"/>
                <a:gd name="T37" fmla="*/ 315 h 450"/>
                <a:gd name="T38" fmla="*/ 10 w 898"/>
                <a:gd name="T39" fmla="*/ 239 h 450"/>
                <a:gd name="T40" fmla="*/ 58 w 898"/>
                <a:gd name="T41" fmla="*/ 229 h 450"/>
                <a:gd name="T42" fmla="*/ 125 w 898"/>
                <a:gd name="T43" fmla="*/ 201 h 450"/>
                <a:gd name="T44" fmla="*/ 125 w 898"/>
                <a:gd name="T45" fmla="*/ 115 h 450"/>
                <a:gd name="T46" fmla="*/ 182 w 898"/>
                <a:gd name="T47" fmla="*/ 105 h 450"/>
                <a:gd name="T48" fmla="*/ 210 w 898"/>
                <a:gd name="T49" fmla="*/ 38 h 450"/>
                <a:gd name="T50" fmla="*/ 248 w 898"/>
                <a:gd name="T51" fmla="*/ 115 h 450"/>
                <a:gd name="T52" fmla="*/ 325 w 898"/>
                <a:gd name="T53" fmla="*/ 143 h 450"/>
                <a:gd name="T54" fmla="*/ 382 w 898"/>
                <a:gd name="T55" fmla="*/ 115 h 450"/>
                <a:gd name="T56" fmla="*/ 449 w 898"/>
                <a:gd name="T57" fmla="*/ 77 h 450"/>
                <a:gd name="T58" fmla="*/ 573 w 898"/>
                <a:gd name="T59" fmla="*/ 19 h 450"/>
                <a:gd name="T60" fmla="*/ 620 w 898"/>
                <a:gd name="T61" fmla="*/ 48 h 450"/>
                <a:gd name="T62" fmla="*/ 668 w 898"/>
                <a:gd name="T63" fmla="*/ 67 h 450"/>
                <a:gd name="T64" fmla="*/ 706 w 898"/>
                <a:gd name="T65" fmla="*/ 58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8" h="450">
                  <a:moveTo>
                    <a:pt x="706" y="58"/>
                  </a:moveTo>
                  <a:lnTo>
                    <a:pt x="706" y="58"/>
                  </a:lnTo>
                  <a:cubicBezTo>
                    <a:pt x="754" y="77"/>
                    <a:pt x="801" y="86"/>
                    <a:pt x="840" y="105"/>
                  </a:cubicBezTo>
                  <a:cubicBezTo>
                    <a:pt x="859" y="115"/>
                    <a:pt x="859" y="115"/>
                    <a:pt x="859" y="124"/>
                  </a:cubicBezTo>
                  <a:cubicBezTo>
                    <a:pt x="859" y="153"/>
                    <a:pt x="897" y="143"/>
                    <a:pt x="878" y="172"/>
                  </a:cubicBezTo>
                  <a:cubicBezTo>
                    <a:pt x="868" y="182"/>
                    <a:pt x="849" y="201"/>
                    <a:pt x="840" y="210"/>
                  </a:cubicBezTo>
                  <a:cubicBezTo>
                    <a:pt x="830" y="229"/>
                    <a:pt x="792" y="229"/>
                    <a:pt x="782" y="248"/>
                  </a:cubicBezTo>
                  <a:cubicBezTo>
                    <a:pt x="773" y="267"/>
                    <a:pt x="821" y="267"/>
                    <a:pt x="782" y="296"/>
                  </a:cubicBezTo>
                  <a:cubicBezTo>
                    <a:pt x="763" y="296"/>
                    <a:pt x="754" y="296"/>
                    <a:pt x="754" y="305"/>
                  </a:cubicBezTo>
                  <a:cubicBezTo>
                    <a:pt x="744" y="325"/>
                    <a:pt x="744" y="334"/>
                    <a:pt x="735" y="344"/>
                  </a:cubicBezTo>
                  <a:cubicBezTo>
                    <a:pt x="725" y="353"/>
                    <a:pt x="735" y="382"/>
                    <a:pt x="735" y="392"/>
                  </a:cubicBezTo>
                  <a:cubicBezTo>
                    <a:pt x="735" y="410"/>
                    <a:pt x="725" y="439"/>
                    <a:pt x="725" y="449"/>
                  </a:cubicBezTo>
                  <a:lnTo>
                    <a:pt x="725" y="449"/>
                  </a:lnTo>
                  <a:cubicBezTo>
                    <a:pt x="706" y="449"/>
                    <a:pt x="687" y="439"/>
                    <a:pt x="678" y="439"/>
                  </a:cubicBezTo>
                  <a:cubicBezTo>
                    <a:pt x="582" y="430"/>
                    <a:pt x="439" y="430"/>
                    <a:pt x="353" y="382"/>
                  </a:cubicBezTo>
                  <a:cubicBezTo>
                    <a:pt x="267" y="344"/>
                    <a:pt x="277" y="334"/>
                    <a:pt x="210" y="382"/>
                  </a:cubicBezTo>
                  <a:cubicBezTo>
                    <a:pt x="163" y="420"/>
                    <a:pt x="96" y="430"/>
                    <a:pt x="29" y="430"/>
                  </a:cubicBezTo>
                  <a:lnTo>
                    <a:pt x="29" y="430"/>
                  </a:lnTo>
                  <a:cubicBezTo>
                    <a:pt x="0" y="315"/>
                    <a:pt x="0" y="315"/>
                    <a:pt x="0" y="315"/>
                  </a:cubicBezTo>
                  <a:cubicBezTo>
                    <a:pt x="10" y="296"/>
                    <a:pt x="0" y="267"/>
                    <a:pt x="10" y="239"/>
                  </a:cubicBezTo>
                  <a:cubicBezTo>
                    <a:pt x="20" y="210"/>
                    <a:pt x="29" y="229"/>
                    <a:pt x="58" y="229"/>
                  </a:cubicBezTo>
                  <a:cubicBezTo>
                    <a:pt x="86" y="267"/>
                    <a:pt x="134" y="229"/>
                    <a:pt x="125" y="201"/>
                  </a:cubicBezTo>
                  <a:cubicBezTo>
                    <a:pt x="115" y="182"/>
                    <a:pt x="125" y="134"/>
                    <a:pt x="125" y="115"/>
                  </a:cubicBezTo>
                  <a:cubicBezTo>
                    <a:pt x="125" y="77"/>
                    <a:pt x="163" y="124"/>
                    <a:pt x="182" y="105"/>
                  </a:cubicBezTo>
                  <a:cubicBezTo>
                    <a:pt x="191" y="86"/>
                    <a:pt x="182" y="38"/>
                    <a:pt x="210" y="38"/>
                  </a:cubicBezTo>
                  <a:cubicBezTo>
                    <a:pt x="258" y="38"/>
                    <a:pt x="220" y="105"/>
                    <a:pt x="248" y="115"/>
                  </a:cubicBezTo>
                  <a:cubicBezTo>
                    <a:pt x="267" y="124"/>
                    <a:pt x="315" y="143"/>
                    <a:pt x="325" y="143"/>
                  </a:cubicBezTo>
                  <a:cubicBezTo>
                    <a:pt x="353" y="134"/>
                    <a:pt x="344" y="105"/>
                    <a:pt x="382" y="115"/>
                  </a:cubicBezTo>
                  <a:cubicBezTo>
                    <a:pt x="420" y="124"/>
                    <a:pt x="449" y="134"/>
                    <a:pt x="449" y="77"/>
                  </a:cubicBezTo>
                  <a:cubicBezTo>
                    <a:pt x="449" y="0"/>
                    <a:pt x="506" y="29"/>
                    <a:pt x="573" y="19"/>
                  </a:cubicBezTo>
                  <a:cubicBezTo>
                    <a:pt x="582" y="29"/>
                    <a:pt x="601" y="38"/>
                    <a:pt x="620" y="48"/>
                  </a:cubicBezTo>
                  <a:cubicBezTo>
                    <a:pt x="639" y="48"/>
                    <a:pt x="659" y="58"/>
                    <a:pt x="668" y="67"/>
                  </a:cubicBezTo>
                  <a:cubicBezTo>
                    <a:pt x="687" y="77"/>
                    <a:pt x="697" y="77"/>
                    <a:pt x="706" y="58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75" name="Freeform 74"/>
            <p:cNvSpPr>
              <a:spLocks noChangeArrowheads="1"/>
            </p:cNvSpPr>
            <p:nvPr/>
          </p:nvSpPr>
          <p:spPr bwMode="auto">
            <a:xfrm>
              <a:off x="8739011" y="3147104"/>
              <a:ext cx="260533" cy="205812"/>
            </a:xfrm>
            <a:custGeom>
              <a:avLst/>
              <a:gdLst>
                <a:gd name="T0" fmla="*/ 400 w 1050"/>
                <a:gd name="T1" fmla="*/ 19 h 831"/>
                <a:gd name="T2" fmla="*/ 400 w 1050"/>
                <a:gd name="T3" fmla="*/ 19 h 831"/>
                <a:gd name="T4" fmla="*/ 457 w 1050"/>
                <a:gd name="T5" fmla="*/ 19 h 831"/>
                <a:gd name="T6" fmla="*/ 534 w 1050"/>
                <a:gd name="T7" fmla="*/ 47 h 831"/>
                <a:gd name="T8" fmla="*/ 591 w 1050"/>
                <a:gd name="T9" fmla="*/ 57 h 831"/>
                <a:gd name="T10" fmla="*/ 601 w 1050"/>
                <a:gd name="T11" fmla="*/ 86 h 831"/>
                <a:gd name="T12" fmla="*/ 791 w 1050"/>
                <a:gd name="T13" fmla="*/ 47 h 831"/>
                <a:gd name="T14" fmla="*/ 991 w 1050"/>
                <a:gd name="T15" fmla="*/ 29 h 831"/>
                <a:gd name="T16" fmla="*/ 991 w 1050"/>
                <a:gd name="T17" fmla="*/ 29 h 831"/>
                <a:gd name="T18" fmla="*/ 972 w 1050"/>
                <a:gd name="T19" fmla="*/ 124 h 831"/>
                <a:gd name="T20" fmla="*/ 1001 w 1050"/>
                <a:gd name="T21" fmla="*/ 238 h 831"/>
                <a:gd name="T22" fmla="*/ 963 w 1050"/>
                <a:gd name="T23" fmla="*/ 315 h 831"/>
                <a:gd name="T24" fmla="*/ 925 w 1050"/>
                <a:gd name="T25" fmla="*/ 372 h 831"/>
                <a:gd name="T26" fmla="*/ 887 w 1050"/>
                <a:gd name="T27" fmla="*/ 458 h 831"/>
                <a:gd name="T28" fmla="*/ 896 w 1050"/>
                <a:gd name="T29" fmla="*/ 458 h 831"/>
                <a:gd name="T30" fmla="*/ 896 w 1050"/>
                <a:gd name="T31" fmla="*/ 458 h 831"/>
                <a:gd name="T32" fmla="*/ 858 w 1050"/>
                <a:gd name="T33" fmla="*/ 467 h 831"/>
                <a:gd name="T34" fmla="*/ 810 w 1050"/>
                <a:gd name="T35" fmla="*/ 448 h 831"/>
                <a:gd name="T36" fmla="*/ 763 w 1050"/>
                <a:gd name="T37" fmla="*/ 419 h 831"/>
                <a:gd name="T38" fmla="*/ 639 w 1050"/>
                <a:gd name="T39" fmla="*/ 477 h 831"/>
                <a:gd name="T40" fmla="*/ 572 w 1050"/>
                <a:gd name="T41" fmla="*/ 515 h 831"/>
                <a:gd name="T42" fmla="*/ 515 w 1050"/>
                <a:gd name="T43" fmla="*/ 543 h 831"/>
                <a:gd name="T44" fmla="*/ 438 w 1050"/>
                <a:gd name="T45" fmla="*/ 515 h 831"/>
                <a:gd name="T46" fmla="*/ 400 w 1050"/>
                <a:gd name="T47" fmla="*/ 438 h 831"/>
                <a:gd name="T48" fmla="*/ 372 w 1050"/>
                <a:gd name="T49" fmla="*/ 505 h 831"/>
                <a:gd name="T50" fmla="*/ 315 w 1050"/>
                <a:gd name="T51" fmla="*/ 515 h 831"/>
                <a:gd name="T52" fmla="*/ 315 w 1050"/>
                <a:gd name="T53" fmla="*/ 601 h 831"/>
                <a:gd name="T54" fmla="*/ 248 w 1050"/>
                <a:gd name="T55" fmla="*/ 629 h 831"/>
                <a:gd name="T56" fmla="*/ 200 w 1050"/>
                <a:gd name="T57" fmla="*/ 639 h 831"/>
                <a:gd name="T58" fmla="*/ 190 w 1050"/>
                <a:gd name="T59" fmla="*/ 715 h 831"/>
                <a:gd name="T60" fmla="*/ 219 w 1050"/>
                <a:gd name="T61" fmla="*/ 830 h 831"/>
                <a:gd name="T62" fmla="*/ 219 w 1050"/>
                <a:gd name="T63" fmla="*/ 830 h 831"/>
                <a:gd name="T64" fmla="*/ 133 w 1050"/>
                <a:gd name="T65" fmla="*/ 830 h 831"/>
                <a:gd name="T66" fmla="*/ 133 w 1050"/>
                <a:gd name="T67" fmla="*/ 830 h 831"/>
                <a:gd name="T68" fmla="*/ 133 w 1050"/>
                <a:gd name="T69" fmla="*/ 734 h 831"/>
                <a:gd name="T70" fmla="*/ 105 w 1050"/>
                <a:gd name="T71" fmla="*/ 696 h 831"/>
                <a:gd name="T72" fmla="*/ 95 w 1050"/>
                <a:gd name="T73" fmla="*/ 658 h 831"/>
                <a:gd name="T74" fmla="*/ 66 w 1050"/>
                <a:gd name="T75" fmla="*/ 601 h 831"/>
                <a:gd name="T76" fmla="*/ 28 w 1050"/>
                <a:gd name="T77" fmla="*/ 543 h 831"/>
                <a:gd name="T78" fmla="*/ 9 w 1050"/>
                <a:gd name="T79" fmla="*/ 505 h 831"/>
                <a:gd name="T80" fmla="*/ 9 w 1050"/>
                <a:gd name="T81" fmla="*/ 419 h 831"/>
                <a:gd name="T82" fmla="*/ 9 w 1050"/>
                <a:gd name="T83" fmla="*/ 419 h 831"/>
                <a:gd name="T84" fmla="*/ 9 w 1050"/>
                <a:gd name="T85" fmla="*/ 372 h 831"/>
                <a:gd name="T86" fmla="*/ 0 w 1050"/>
                <a:gd name="T87" fmla="*/ 333 h 831"/>
                <a:gd name="T88" fmla="*/ 0 w 1050"/>
                <a:gd name="T89" fmla="*/ 296 h 831"/>
                <a:gd name="T90" fmla="*/ 0 w 1050"/>
                <a:gd name="T91" fmla="*/ 276 h 831"/>
                <a:gd name="T92" fmla="*/ 0 w 1050"/>
                <a:gd name="T93" fmla="*/ 276 h 831"/>
                <a:gd name="T94" fmla="*/ 210 w 1050"/>
                <a:gd name="T95" fmla="*/ 286 h 831"/>
                <a:gd name="T96" fmla="*/ 257 w 1050"/>
                <a:gd name="T97" fmla="*/ 296 h 831"/>
                <a:gd name="T98" fmla="*/ 286 w 1050"/>
                <a:gd name="T99" fmla="*/ 286 h 831"/>
                <a:gd name="T100" fmla="*/ 305 w 1050"/>
                <a:gd name="T101" fmla="*/ 257 h 831"/>
                <a:gd name="T102" fmla="*/ 305 w 1050"/>
                <a:gd name="T103" fmla="*/ 238 h 831"/>
                <a:gd name="T104" fmla="*/ 362 w 1050"/>
                <a:gd name="T105" fmla="*/ 200 h 831"/>
                <a:gd name="T106" fmla="*/ 381 w 1050"/>
                <a:gd name="T107" fmla="*/ 105 h 831"/>
                <a:gd name="T108" fmla="*/ 400 w 1050"/>
                <a:gd name="T109" fmla="*/ 19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50" h="831">
                  <a:moveTo>
                    <a:pt x="400" y="19"/>
                  </a:moveTo>
                  <a:lnTo>
                    <a:pt x="400" y="19"/>
                  </a:lnTo>
                  <a:cubicBezTo>
                    <a:pt x="419" y="9"/>
                    <a:pt x="448" y="38"/>
                    <a:pt x="457" y="19"/>
                  </a:cubicBezTo>
                  <a:cubicBezTo>
                    <a:pt x="486" y="0"/>
                    <a:pt x="505" y="47"/>
                    <a:pt x="534" y="47"/>
                  </a:cubicBezTo>
                  <a:cubicBezTo>
                    <a:pt x="553" y="47"/>
                    <a:pt x="572" y="47"/>
                    <a:pt x="591" y="57"/>
                  </a:cubicBezTo>
                  <a:cubicBezTo>
                    <a:pt x="620" y="67"/>
                    <a:pt x="601" y="67"/>
                    <a:pt x="601" y="86"/>
                  </a:cubicBezTo>
                  <a:cubicBezTo>
                    <a:pt x="667" y="95"/>
                    <a:pt x="734" y="67"/>
                    <a:pt x="791" y="47"/>
                  </a:cubicBezTo>
                  <a:cubicBezTo>
                    <a:pt x="858" y="38"/>
                    <a:pt x="925" y="38"/>
                    <a:pt x="991" y="29"/>
                  </a:cubicBezTo>
                  <a:lnTo>
                    <a:pt x="991" y="29"/>
                  </a:lnTo>
                  <a:cubicBezTo>
                    <a:pt x="972" y="124"/>
                    <a:pt x="972" y="124"/>
                    <a:pt x="972" y="124"/>
                  </a:cubicBezTo>
                  <a:cubicBezTo>
                    <a:pt x="963" y="171"/>
                    <a:pt x="963" y="210"/>
                    <a:pt x="1001" y="238"/>
                  </a:cubicBezTo>
                  <a:cubicBezTo>
                    <a:pt x="1049" y="276"/>
                    <a:pt x="982" y="296"/>
                    <a:pt x="963" y="315"/>
                  </a:cubicBezTo>
                  <a:cubicBezTo>
                    <a:pt x="953" y="333"/>
                    <a:pt x="934" y="353"/>
                    <a:pt x="925" y="372"/>
                  </a:cubicBezTo>
                  <a:cubicBezTo>
                    <a:pt x="915" y="400"/>
                    <a:pt x="906" y="438"/>
                    <a:pt x="887" y="458"/>
                  </a:cubicBezTo>
                  <a:lnTo>
                    <a:pt x="896" y="458"/>
                  </a:lnTo>
                  <a:lnTo>
                    <a:pt x="896" y="458"/>
                  </a:lnTo>
                  <a:cubicBezTo>
                    <a:pt x="887" y="477"/>
                    <a:pt x="877" y="477"/>
                    <a:pt x="858" y="467"/>
                  </a:cubicBezTo>
                  <a:cubicBezTo>
                    <a:pt x="849" y="458"/>
                    <a:pt x="829" y="448"/>
                    <a:pt x="810" y="448"/>
                  </a:cubicBezTo>
                  <a:cubicBezTo>
                    <a:pt x="791" y="438"/>
                    <a:pt x="772" y="429"/>
                    <a:pt x="763" y="419"/>
                  </a:cubicBezTo>
                  <a:cubicBezTo>
                    <a:pt x="696" y="429"/>
                    <a:pt x="639" y="400"/>
                    <a:pt x="639" y="477"/>
                  </a:cubicBezTo>
                  <a:cubicBezTo>
                    <a:pt x="639" y="534"/>
                    <a:pt x="610" y="524"/>
                    <a:pt x="572" y="515"/>
                  </a:cubicBezTo>
                  <a:cubicBezTo>
                    <a:pt x="534" y="505"/>
                    <a:pt x="543" y="534"/>
                    <a:pt x="515" y="543"/>
                  </a:cubicBezTo>
                  <a:cubicBezTo>
                    <a:pt x="505" y="543"/>
                    <a:pt x="457" y="524"/>
                    <a:pt x="438" y="515"/>
                  </a:cubicBezTo>
                  <a:cubicBezTo>
                    <a:pt x="410" y="505"/>
                    <a:pt x="448" y="438"/>
                    <a:pt x="400" y="438"/>
                  </a:cubicBezTo>
                  <a:cubicBezTo>
                    <a:pt x="372" y="438"/>
                    <a:pt x="381" y="486"/>
                    <a:pt x="372" y="505"/>
                  </a:cubicBezTo>
                  <a:cubicBezTo>
                    <a:pt x="353" y="524"/>
                    <a:pt x="315" y="477"/>
                    <a:pt x="315" y="515"/>
                  </a:cubicBezTo>
                  <a:cubicBezTo>
                    <a:pt x="315" y="534"/>
                    <a:pt x="305" y="582"/>
                    <a:pt x="315" y="601"/>
                  </a:cubicBezTo>
                  <a:cubicBezTo>
                    <a:pt x="324" y="629"/>
                    <a:pt x="276" y="667"/>
                    <a:pt x="248" y="629"/>
                  </a:cubicBezTo>
                  <a:cubicBezTo>
                    <a:pt x="219" y="629"/>
                    <a:pt x="210" y="610"/>
                    <a:pt x="200" y="639"/>
                  </a:cubicBezTo>
                  <a:cubicBezTo>
                    <a:pt x="190" y="667"/>
                    <a:pt x="200" y="696"/>
                    <a:pt x="190" y="715"/>
                  </a:cubicBezTo>
                  <a:cubicBezTo>
                    <a:pt x="219" y="830"/>
                    <a:pt x="219" y="830"/>
                    <a:pt x="219" y="830"/>
                  </a:cubicBezTo>
                  <a:lnTo>
                    <a:pt x="219" y="830"/>
                  </a:lnTo>
                  <a:cubicBezTo>
                    <a:pt x="190" y="830"/>
                    <a:pt x="162" y="830"/>
                    <a:pt x="133" y="830"/>
                  </a:cubicBezTo>
                  <a:lnTo>
                    <a:pt x="133" y="830"/>
                  </a:lnTo>
                  <a:cubicBezTo>
                    <a:pt x="124" y="810"/>
                    <a:pt x="124" y="753"/>
                    <a:pt x="133" y="734"/>
                  </a:cubicBezTo>
                  <a:cubicBezTo>
                    <a:pt x="162" y="705"/>
                    <a:pt x="114" y="715"/>
                    <a:pt x="105" y="696"/>
                  </a:cubicBezTo>
                  <a:cubicBezTo>
                    <a:pt x="95" y="687"/>
                    <a:pt x="95" y="667"/>
                    <a:pt x="95" y="658"/>
                  </a:cubicBezTo>
                  <a:cubicBezTo>
                    <a:pt x="86" y="639"/>
                    <a:pt x="76" y="620"/>
                    <a:pt x="66" y="601"/>
                  </a:cubicBezTo>
                  <a:cubicBezTo>
                    <a:pt x="66" y="563"/>
                    <a:pt x="38" y="563"/>
                    <a:pt x="28" y="543"/>
                  </a:cubicBezTo>
                  <a:cubicBezTo>
                    <a:pt x="19" y="524"/>
                    <a:pt x="19" y="515"/>
                    <a:pt x="9" y="505"/>
                  </a:cubicBezTo>
                  <a:cubicBezTo>
                    <a:pt x="9" y="419"/>
                    <a:pt x="9" y="419"/>
                    <a:pt x="9" y="419"/>
                  </a:cubicBezTo>
                  <a:lnTo>
                    <a:pt x="9" y="419"/>
                  </a:lnTo>
                  <a:cubicBezTo>
                    <a:pt x="9" y="400"/>
                    <a:pt x="9" y="391"/>
                    <a:pt x="9" y="372"/>
                  </a:cubicBezTo>
                  <a:cubicBezTo>
                    <a:pt x="9" y="362"/>
                    <a:pt x="0" y="343"/>
                    <a:pt x="0" y="333"/>
                  </a:cubicBezTo>
                  <a:cubicBezTo>
                    <a:pt x="0" y="324"/>
                    <a:pt x="9" y="305"/>
                    <a:pt x="0" y="296"/>
                  </a:cubicBezTo>
                  <a:cubicBezTo>
                    <a:pt x="0" y="296"/>
                    <a:pt x="0" y="286"/>
                    <a:pt x="0" y="276"/>
                  </a:cubicBezTo>
                  <a:lnTo>
                    <a:pt x="0" y="276"/>
                  </a:lnTo>
                  <a:cubicBezTo>
                    <a:pt x="210" y="286"/>
                    <a:pt x="210" y="286"/>
                    <a:pt x="210" y="286"/>
                  </a:cubicBezTo>
                  <a:cubicBezTo>
                    <a:pt x="229" y="286"/>
                    <a:pt x="248" y="296"/>
                    <a:pt x="257" y="296"/>
                  </a:cubicBezTo>
                  <a:cubicBezTo>
                    <a:pt x="257" y="296"/>
                    <a:pt x="276" y="286"/>
                    <a:pt x="286" y="286"/>
                  </a:cubicBezTo>
                  <a:cubicBezTo>
                    <a:pt x="286" y="276"/>
                    <a:pt x="295" y="267"/>
                    <a:pt x="305" y="257"/>
                  </a:cubicBezTo>
                  <a:cubicBezTo>
                    <a:pt x="315" y="248"/>
                    <a:pt x="305" y="248"/>
                    <a:pt x="305" y="238"/>
                  </a:cubicBezTo>
                  <a:cubicBezTo>
                    <a:pt x="324" y="219"/>
                    <a:pt x="353" y="219"/>
                    <a:pt x="362" y="200"/>
                  </a:cubicBezTo>
                  <a:cubicBezTo>
                    <a:pt x="372" y="171"/>
                    <a:pt x="372" y="133"/>
                    <a:pt x="381" y="105"/>
                  </a:cubicBezTo>
                  <a:cubicBezTo>
                    <a:pt x="391" y="76"/>
                    <a:pt x="400" y="47"/>
                    <a:pt x="400" y="19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76" name="Freeform 75"/>
            <p:cNvSpPr>
              <a:spLocks noChangeArrowheads="1"/>
            </p:cNvSpPr>
            <p:nvPr/>
          </p:nvSpPr>
          <p:spPr bwMode="auto">
            <a:xfrm>
              <a:off x="8582472" y="1974632"/>
              <a:ext cx="357958" cy="325139"/>
            </a:xfrm>
            <a:custGeom>
              <a:avLst/>
              <a:gdLst>
                <a:gd name="T0" fmla="*/ 86 w 1441"/>
                <a:gd name="T1" fmla="*/ 115 h 1308"/>
                <a:gd name="T2" fmla="*/ 86 w 1441"/>
                <a:gd name="T3" fmla="*/ 115 h 1308"/>
                <a:gd name="T4" fmla="*/ 181 w 1441"/>
                <a:gd name="T5" fmla="*/ 105 h 1308"/>
                <a:gd name="T6" fmla="*/ 315 w 1441"/>
                <a:gd name="T7" fmla="*/ 96 h 1308"/>
                <a:gd name="T8" fmla="*/ 449 w 1441"/>
                <a:gd name="T9" fmla="*/ 29 h 1308"/>
                <a:gd name="T10" fmla="*/ 725 w 1441"/>
                <a:gd name="T11" fmla="*/ 29 h 1308"/>
                <a:gd name="T12" fmla="*/ 887 w 1441"/>
                <a:gd name="T13" fmla="*/ 67 h 1308"/>
                <a:gd name="T14" fmla="*/ 1049 w 1441"/>
                <a:gd name="T15" fmla="*/ 143 h 1308"/>
                <a:gd name="T16" fmla="*/ 1068 w 1441"/>
                <a:gd name="T17" fmla="*/ 401 h 1308"/>
                <a:gd name="T18" fmla="*/ 1107 w 1441"/>
                <a:gd name="T19" fmla="*/ 448 h 1308"/>
                <a:gd name="T20" fmla="*/ 1107 w 1441"/>
                <a:gd name="T21" fmla="*/ 487 h 1308"/>
                <a:gd name="T22" fmla="*/ 1107 w 1441"/>
                <a:gd name="T23" fmla="*/ 515 h 1308"/>
                <a:gd name="T24" fmla="*/ 1154 w 1441"/>
                <a:gd name="T25" fmla="*/ 544 h 1308"/>
                <a:gd name="T26" fmla="*/ 1154 w 1441"/>
                <a:gd name="T27" fmla="*/ 544 h 1308"/>
                <a:gd name="T28" fmla="*/ 1173 w 1441"/>
                <a:gd name="T29" fmla="*/ 630 h 1308"/>
                <a:gd name="T30" fmla="*/ 1221 w 1441"/>
                <a:gd name="T31" fmla="*/ 677 h 1308"/>
                <a:gd name="T32" fmla="*/ 1192 w 1441"/>
                <a:gd name="T33" fmla="*/ 811 h 1308"/>
                <a:gd name="T34" fmla="*/ 1173 w 1441"/>
                <a:gd name="T35" fmla="*/ 925 h 1308"/>
                <a:gd name="T36" fmla="*/ 1164 w 1441"/>
                <a:gd name="T37" fmla="*/ 992 h 1308"/>
                <a:gd name="T38" fmla="*/ 1154 w 1441"/>
                <a:gd name="T39" fmla="*/ 1040 h 1308"/>
                <a:gd name="T40" fmla="*/ 1240 w 1441"/>
                <a:gd name="T41" fmla="*/ 1087 h 1308"/>
                <a:gd name="T42" fmla="*/ 1402 w 1441"/>
                <a:gd name="T43" fmla="*/ 1183 h 1308"/>
                <a:gd name="T44" fmla="*/ 1383 w 1441"/>
                <a:gd name="T45" fmla="*/ 1259 h 1308"/>
                <a:gd name="T46" fmla="*/ 1383 w 1441"/>
                <a:gd name="T47" fmla="*/ 1259 h 1308"/>
                <a:gd name="T48" fmla="*/ 1335 w 1441"/>
                <a:gd name="T49" fmla="*/ 1192 h 1308"/>
                <a:gd name="T50" fmla="*/ 1221 w 1441"/>
                <a:gd name="T51" fmla="*/ 1135 h 1308"/>
                <a:gd name="T52" fmla="*/ 1011 w 1441"/>
                <a:gd name="T53" fmla="*/ 1250 h 1308"/>
                <a:gd name="T54" fmla="*/ 830 w 1441"/>
                <a:gd name="T55" fmla="*/ 1240 h 1308"/>
                <a:gd name="T56" fmla="*/ 658 w 1441"/>
                <a:gd name="T57" fmla="*/ 1250 h 1308"/>
                <a:gd name="T58" fmla="*/ 591 w 1441"/>
                <a:gd name="T59" fmla="*/ 1211 h 1308"/>
                <a:gd name="T60" fmla="*/ 496 w 1441"/>
                <a:gd name="T61" fmla="*/ 1268 h 1308"/>
                <a:gd name="T62" fmla="*/ 353 w 1441"/>
                <a:gd name="T63" fmla="*/ 1230 h 1308"/>
                <a:gd name="T64" fmla="*/ 277 w 1441"/>
                <a:gd name="T65" fmla="*/ 1049 h 1308"/>
                <a:gd name="T66" fmla="*/ 210 w 1441"/>
                <a:gd name="T67" fmla="*/ 935 h 1308"/>
                <a:gd name="T68" fmla="*/ 144 w 1441"/>
                <a:gd name="T69" fmla="*/ 820 h 1308"/>
                <a:gd name="T70" fmla="*/ 144 w 1441"/>
                <a:gd name="T71" fmla="*/ 820 h 1308"/>
                <a:gd name="T72" fmla="*/ 115 w 1441"/>
                <a:gd name="T73" fmla="*/ 754 h 1308"/>
                <a:gd name="T74" fmla="*/ 57 w 1441"/>
                <a:gd name="T75" fmla="*/ 477 h 1308"/>
                <a:gd name="T76" fmla="*/ 115 w 1441"/>
                <a:gd name="T77" fmla="*/ 258 h 1308"/>
                <a:gd name="T78" fmla="*/ 86 w 1441"/>
                <a:gd name="T79" fmla="*/ 115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1" h="1308">
                  <a:moveTo>
                    <a:pt x="86" y="115"/>
                  </a:moveTo>
                  <a:lnTo>
                    <a:pt x="86" y="115"/>
                  </a:lnTo>
                  <a:cubicBezTo>
                    <a:pt x="124" y="115"/>
                    <a:pt x="153" y="143"/>
                    <a:pt x="181" y="105"/>
                  </a:cubicBezTo>
                  <a:cubicBezTo>
                    <a:pt x="229" y="48"/>
                    <a:pt x="248" y="76"/>
                    <a:pt x="315" y="96"/>
                  </a:cubicBezTo>
                  <a:cubicBezTo>
                    <a:pt x="372" y="105"/>
                    <a:pt x="391" y="38"/>
                    <a:pt x="449" y="29"/>
                  </a:cubicBezTo>
                  <a:cubicBezTo>
                    <a:pt x="515" y="10"/>
                    <a:pt x="649" y="29"/>
                    <a:pt x="725" y="29"/>
                  </a:cubicBezTo>
                  <a:cubicBezTo>
                    <a:pt x="773" y="19"/>
                    <a:pt x="878" y="0"/>
                    <a:pt x="887" y="67"/>
                  </a:cubicBezTo>
                  <a:cubicBezTo>
                    <a:pt x="887" y="200"/>
                    <a:pt x="1059" y="96"/>
                    <a:pt x="1049" y="143"/>
                  </a:cubicBezTo>
                  <a:cubicBezTo>
                    <a:pt x="1030" y="220"/>
                    <a:pt x="1002" y="334"/>
                    <a:pt x="1068" y="401"/>
                  </a:cubicBezTo>
                  <a:cubicBezTo>
                    <a:pt x="1087" y="420"/>
                    <a:pt x="1107" y="420"/>
                    <a:pt x="1107" y="448"/>
                  </a:cubicBezTo>
                  <a:cubicBezTo>
                    <a:pt x="1107" y="458"/>
                    <a:pt x="1107" y="467"/>
                    <a:pt x="1107" y="487"/>
                  </a:cubicBezTo>
                  <a:cubicBezTo>
                    <a:pt x="1107" y="496"/>
                    <a:pt x="1107" y="506"/>
                    <a:pt x="1107" y="515"/>
                  </a:cubicBezTo>
                  <a:cubicBezTo>
                    <a:pt x="1154" y="544"/>
                    <a:pt x="1154" y="544"/>
                    <a:pt x="1154" y="544"/>
                  </a:cubicBezTo>
                  <a:lnTo>
                    <a:pt x="1154" y="544"/>
                  </a:lnTo>
                  <a:cubicBezTo>
                    <a:pt x="1154" y="572"/>
                    <a:pt x="1164" y="601"/>
                    <a:pt x="1173" y="630"/>
                  </a:cubicBezTo>
                  <a:cubicBezTo>
                    <a:pt x="1183" y="649"/>
                    <a:pt x="1202" y="658"/>
                    <a:pt x="1221" y="677"/>
                  </a:cubicBezTo>
                  <a:cubicBezTo>
                    <a:pt x="1259" y="725"/>
                    <a:pt x="1231" y="773"/>
                    <a:pt x="1192" y="811"/>
                  </a:cubicBezTo>
                  <a:cubicBezTo>
                    <a:pt x="1164" y="849"/>
                    <a:pt x="1164" y="887"/>
                    <a:pt x="1173" y="925"/>
                  </a:cubicBezTo>
                  <a:cubicBezTo>
                    <a:pt x="1173" y="954"/>
                    <a:pt x="1173" y="973"/>
                    <a:pt x="1164" y="992"/>
                  </a:cubicBezTo>
                  <a:cubicBezTo>
                    <a:pt x="1164" y="1011"/>
                    <a:pt x="1154" y="1021"/>
                    <a:pt x="1154" y="1040"/>
                  </a:cubicBezTo>
                  <a:cubicBezTo>
                    <a:pt x="1164" y="1068"/>
                    <a:pt x="1212" y="1087"/>
                    <a:pt x="1240" y="1087"/>
                  </a:cubicBezTo>
                  <a:cubicBezTo>
                    <a:pt x="1278" y="1087"/>
                    <a:pt x="1383" y="1145"/>
                    <a:pt x="1402" y="1183"/>
                  </a:cubicBezTo>
                  <a:cubicBezTo>
                    <a:pt x="1421" y="1221"/>
                    <a:pt x="1440" y="1259"/>
                    <a:pt x="1383" y="1259"/>
                  </a:cubicBezTo>
                  <a:lnTo>
                    <a:pt x="1383" y="1259"/>
                  </a:lnTo>
                  <a:cubicBezTo>
                    <a:pt x="1335" y="1259"/>
                    <a:pt x="1345" y="1221"/>
                    <a:pt x="1335" y="1192"/>
                  </a:cubicBezTo>
                  <a:cubicBezTo>
                    <a:pt x="1307" y="1164"/>
                    <a:pt x="1259" y="1145"/>
                    <a:pt x="1221" y="1135"/>
                  </a:cubicBezTo>
                  <a:cubicBezTo>
                    <a:pt x="1107" y="1097"/>
                    <a:pt x="1087" y="1202"/>
                    <a:pt x="1011" y="1250"/>
                  </a:cubicBezTo>
                  <a:cubicBezTo>
                    <a:pt x="954" y="1278"/>
                    <a:pt x="887" y="1240"/>
                    <a:pt x="830" y="1240"/>
                  </a:cubicBezTo>
                  <a:cubicBezTo>
                    <a:pt x="782" y="1240"/>
                    <a:pt x="706" y="1268"/>
                    <a:pt x="658" y="1250"/>
                  </a:cubicBezTo>
                  <a:cubicBezTo>
                    <a:pt x="630" y="1240"/>
                    <a:pt x="620" y="1211"/>
                    <a:pt x="591" y="1211"/>
                  </a:cubicBezTo>
                  <a:cubicBezTo>
                    <a:pt x="563" y="1202"/>
                    <a:pt x="525" y="1250"/>
                    <a:pt x="496" y="1268"/>
                  </a:cubicBezTo>
                  <a:cubicBezTo>
                    <a:pt x="420" y="1307"/>
                    <a:pt x="401" y="1268"/>
                    <a:pt x="353" y="1230"/>
                  </a:cubicBezTo>
                  <a:cubicBezTo>
                    <a:pt x="296" y="1173"/>
                    <a:pt x="306" y="1116"/>
                    <a:pt x="277" y="1049"/>
                  </a:cubicBezTo>
                  <a:cubicBezTo>
                    <a:pt x="258" y="1011"/>
                    <a:pt x="220" y="973"/>
                    <a:pt x="210" y="935"/>
                  </a:cubicBezTo>
                  <a:cubicBezTo>
                    <a:pt x="191" y="859"/>
                    <a:pt x="201" y="878"/>
                    <a:pt x="144" y="820"/>
                  </a:cubicBezTo>
                  <a:lnTo>
                    <a:pt x="144" y="820"/>
                  </a:lnTo>
                  <a:cubicBezTo>
                    <a:pt x="115" y="754"/>
                    <a:pt x="115" y="754"/>
                    <a:pt x="115" y="754"/>
                  </a:cubicBezTo>
                  <a:cubicBezTo>
                    <a:pt x="86" y="658"/>
                    <a:pt x="124" y="572"/>
                    <a:pt x="57" y="477"/>
                  </a:cubicBezTo>
                  <a:cubicBezTo>
                    <a:pt x="0" y="391"/>
                    <a:pt x="57" y="325"/>
                    <a:pt x="115" y="258"/>
                  </a:cubicBezTo>
                  <a:cubicBezTo>
                    <a:pt x="144" y="229"/>
                    <a:pt x="86" y="153"/>
                    <a:pt x="86" y="115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77" name="Freeform 76"/>
            <p:cNvSpPr>
              <a:spLocks noChangeArrowheads="1"/>
            </p:cNvSpPr>
            <p:nvPr/>
          </p:nvSpPr>
          <p:spPr bwMode="auto">
            <a:xfrm>
              <a:off x="8869278" y="1733787"/>
              <a:ext cx="488225" cy="830912"/>
            </a:xfrm>
            <a:custGeom>
              <a:avLst/>
              <a:gdLst>
                <a:gd name="T0" fmla="*/ 0 w 1965"/>
                <a:gd name="T1" fmla="*/ 1516 h 3348"/>
                <a:gd name="T2" fmla="*/ 153 w 1965"/>
                <a:gd name="T3" fmla="*/ 1382 h 3348"/>
                <a:gd name="T4" fmla="*/ 353 w 1965"/>
                <a:gd name="T5" fmla="*/ 1153 h 3348"/>
                <a:gd name="T6" fmla="*/ 391 w 1965"/>
                <a:gd name="T7" fmla="*/ 953 h 3348"/>
                <a:gd name="T8" fmla="*/ 458 w 1965"/>
                <a:gd name="T9" fmla="*/ 810 h 3348"/>
                <a:gd name="T10" fmla="*/ 534 w 1965"/>
                <a:gd name="T11" fmla="*/ 686 h 3348"/>
                <a:gd name="T12" fmla="*/ 630 w 1965"/>
                <a:gd name="T13" fmla="*/ 591 h 3348"/>
                <a:gd name="T14" fmla="*/ 716 w 1965"/>
                <a:gd name="T15" fmla="*/ 514 h 3348"/>
                <a:gd name="T16" fmla="*/ 801 w 1965"/>
                <a:gd name="T17" fmla="*/ 505 h 3348"/>
                <a:gd name="T18" fmla="*/ 839 w 1965"/>
                <a:gd name="T19" fmla="*/ 286 h 3348"/>
                <a:gd name="T20" fmla="*/ 992 w 1965"/>
                <a:gd name="T21" fmla="*/ 190 h 3348"/>
                <a:gd name="T22" fmla="*/ 1240 w 1965"/>
                <a:gd name="T23" fmla="*/ 47 h 3348"/>
                <a:gd name="T24" fmla="*/ 1544 w 1965"/>
                <a:gd name="T25" fmla="*/ 343 h 3348"/>
                <a:gd name="T26" fmla="*/ 1783 w 1965"/>
                <a:gd name="T27" fmla="*/ 448 h 3348"/>
                <a:gd name="T28" fmla="*/ 1811 w 1965"/>
                <a:gd name="T29" fmla="*/ 667 h 3348"/>
                <a:gd name="T30" fmla="*/ 1964 w 1965"/>
                <a:gd name="T31" fmla="*/ 763 h 3348"/>
                <a:gd name="T32" fmla="*/ 1945 w 1965"/>
                <a:gd name="T33" fmla="*/ 839 h 3348"/>
                <a:gd name="T34" fmla="*/ 1868 w 1965"/>
                <a:gd name="T35" fmla="*/ 953 h 3348"/>
                <a:gd name="T36" fmla="*/ 1649 w 1965"/>
                <a:gd name="T37" fmla="*/ 886 h 3348"/>
                <a:gd name="T38" fmla="*/ 1496 w 1965"/>
                <a:gd name="T39" fmla="*/ 991 h 3348"/>
                <a:gd name="T40" fmla="*/ 1450 w 1965"/>
                <a:gd name="T41" fmla="*/ 1153 h 3348"/>
                <a:gd name="T42" fmla="*/ 1240 w 1965"/>
                <a:gd name="T43" fmla="*/ 1535 h 3348"/>
                <a:gd name="T44" fmla="*/ 1173 w 1965"/>
                <a:gd name="T45" fmla="*/ 2117 h 3348"/>
                <a:gd name="T46" fmla="*/ 1192 w 1965"/>
                <a:gd name="T47" fmla="*/ 2365 h 3348"/>
                <a:gd name="T48" fmla="*/ 1288 w 1965"/>
                <a:gd name="T49" fmla="*/ 2632 h 3348"/>
                <a:gd name="T50" fmla="*/ 1250 w 1965"/>
                <a:gd name="T51" fmla="*/ 2670 h 3348"/>
                <a:gd name="T52" fmla="*/ 1154 w 1965"/>
                <a:gd name="T53" fmla="*/ 2899 h 3348"/>
                <a:gd name="T54" fmla="*/ 1030 w 1965"/>
                <a:gd name="T55" fmla="*/ 3242 h 3348"/>
                <a:gd name="T56" fmla="*/ 582 w 1965"/>
                <a:gd name="T57" fmla="*/ 3270 h 3348"/>
                <a:gd name="T58" fmla="*/ 496 w 1965"/>
                <a:gd name="T59" fmla="*/ 3118 h 3348"/>
                <a:gd name="T60" fmla="*/ 363 w 1965"/>
                <a:gd name="T61" fmla="*/ 2927 h 3348"/>
                <a:gd name="T62" fmla="*/ 296 w 1965"/>
                <a:gd name="T63" fmla="*/ 2870 h 3348"/>
                <a:gd name="T64" fmla="*/ 296 w 1965"/>
                <a:gd name="T65" fmla="*/ 2813 h 3348"/>
                <a:gd name="T66" fmla="*/ 296 w 1965"/>
                <a:gd name="T67" fmla="*/ 2708 h 3348"/>
                <a:gd name="T68" fmla="*/ 277 w 1965"/>
                <a:gd name="T69" fmla="*/ 2355 h 3348"/>
                <a:gd name="T70" fmla="*/ 229 w 1965"/>
                <a:gd name="T71" fmla="*/ 2231 h 3348"/>
                <a:gd name="T72" fmla="*/ 248 w 1965"/>
                <a:gd name="T73" fmla="*/ 2155 h 3348"/>
                <a:gd name="T74" fmla="*/ 0 w 1965"/>
                <a:gd name="T75" fmla="*/ 2012 h 3348"/>
                <a:gd name="T76" fmla="*/ 19 w 1965"/>
                <a:gd name="T77" fmla="*/ 1897 h 3348"/>
                <a:gd name="T78" fmla="*/ 67 w 1965"/>
                <a:gd name="T79" fmla="*/ 1649 h 3348"/>
                <a:gd name="T80" fmla="*/ 0 w 1965"/>
                <a:gd name="T81" fmla="*/ 1516 h 3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65" h="3348">
                  <a:moveTo>
                    <a:pt x="0" y="1516"/>
                  </a:moveTo>
                  <a:lnTo>
                    <a:pt x="0" y="1516"/>
                  </a:lnTo>
                  <a:cubicBezTo>
                    <a:pt x="38" y="1506"/>
                    <a:pt x="48" y="1497"/>
                    <a:pt x="77" y="1468"/>
                  </a:cubicBezTo>
                  <a:cubicBezTo>
                    <a:pt x="105" y="1430"/>
                    <a:pt x="86" y="1382"/>
                    <a:pt x="153" y="1382"/>
                  </a:cubicBezTo>
                  <a:cubicBezTo>
                    <a:pt x="248" y="1382"/>
                    <a:pt x="258" y="1297"/>
                    <a:pt x="315" y="1230"/>
                  </a:cubicBezTo>
                  <a:cubicBezTo>
                    <a:pt x="334" y="1211"/>
                    <a:pt x="363" y="1182"/>
                    <a:pt x="353" y="1153"/>
                  </a:cubicBezTo>
                  <a:cubicBezTo>
                    <a:pt x="344" y="1115"/>
                    <a:pt x="344" y="1077"/>
                    <a:pt x="353" y="1030"/>
                  </a:cubicBezTo>
                  <a:cubicBezTo>
                    <a:pt x="363" y="1010"/>
                    <a:pt x="372" y="972"/>
                    <a:pt x="391" y="953"/>
                  </a:cubicBezTo>
                  <a:cubicBezTo>
                    <a:pt x="429" y="934"/>
                    <a:pt x="467" y="963"/>
                    <a:pt x="487" y="905"/>
                  </a:cubicBezTo>
                  <a:cubicBezTo>
                    <a:pt x="496" y="877"/>
                    <a:pt x="467" y="839"/>
                    <a:pt x="458" y="810"/>
                  </a:cubicBezTo>
                  <a:cubicBezTo>
                    <a:pt x="458" y="791"/>
                    <a:pt x="448" y="724"/>
                    <a:pt x="467" y="715"/>
                  </a:cubicBezTo>
                  <a:cubicBezTo>
                    <a:pt x="487" y="715"/>
                    <a:pt x="515" y="705"/>
                    <a:pt x="534" y="686"/>
                  </a:cubicBezTo>
                  <a:cubicBezTo>
                    <a:pt x="553" y="667"/>
                    <a:pt x="553" y="638"/>
                    <a:pt x="582" y="610"/>
                  </a:cubicBezTo>
                  <a:cubicBezTo>
                    <a:pt x="601" y="600"/>
                    <a:pt x="611" y="600"/>
                    <a:pt x="630" y="591"/>
                  </a:cubicBezTo>
                  <a:cubicBezTo>
                    <a:pt x="639" y="572"/>
                    <a:pt x="658" y="562"/>
                    <a:pt x="677" y="543"/>
                  </a:cubicBezTo>
                  <a:cubicBezTo>
                    <a:pt x="716" y="514"/>
                    <a:pt x="716" y="514"/>
                    <a:pt x="716" y="514"/>
                  </a:cubicBezTo>
                  <a:lnTo>
                    <a:pt x="716" y="514"/>
                  </a:lnTo>
                  <a:cubicBezTo>
                    <a:pt x="725" y="514"/>
                    <a:pt x="792" y="514"/>
                    <a:pt x="801" y="505"/>
                  </a:cubicBezTo>
                  <a:cubicBezTo>
                    <a:pt x="811" y="467"/>
                    <a:pt x="801" y="409"/>
                    <a:pt x="801" y="371"/>
                  </a:cubicBezTo>
                  <a:cubicBezTo>
                    <a:pt x="811" y="343"/>
                    <a:pt x="811" y="295"/>
                    <a:pt x="839" y="286"/>
                  </a:cubicBezTo>
                  <a:cubicBezTo>
                    <a:pt x="859" y="276"/>
                    <a:pt x="887" y="295"/>
                    <a:pt x="906" y="276"/>
                  </a:cubicBezTo>
                  <a:cubicBezTo>
                    <a:pt x="935" y="247"/>
                    <a:pt x="963" y="200"/>
                    <a:pt x="992" y="190"/>
                  </a:cubicBezTo>
                  <a:cubicBezTo>
                    <a:pt x="1040" y="171"/>
                    <a:pt x="1059" y="200"/>
                    <a:pt x="1106" y="152"/>
                  </a:cubicBezTo>
                  <a:cubicBezTo>
                    <a:pt x="1145" y="114"/>
                    <a:pt x="1183" y="76"/>
                    <a:pt x="1240" y="47"/>
                  </a:cubicBezTo>
                  <a:cubicBezTo>
                    <a:pt x="1316" y="0"/>
                    <a:pt x="1393" y="142"/>
                    <a:pt x="1431" y="181"/>
                  </a:cubicBezTo>
                  <a:cubicBezTo>
                    <a:pt x="1487" y="238"/>
                    <a:pt x="1496" y="286"/>
                    <a:pt x="1544" y="343"/>
                  </a:cubicBezTo>
                  <a:cubicBezTo>
                    <a:pt x="1630" y="457"/>
                    <a:pt x="1668" y="162"/>
                    <a:pt x="1716" y="314"/>
                  </a:cubicBezTo>
                  <a:cubicBezTo>
                    <a:pt x="1735" y="381"/>
                    <a:pt x="1744" y="400"/>
                    <a:pt x="1783" y="448"/>
                  </a:cubicBezTo>
                  <a:cubicBezTo>
                    <a:pt x="1802" y="486"/>
                    <a:pt x="1744" y="553"/>
                    <a:pt x="1763" y="591"/>
                  </a:cubicBezTo>
                  <a:cubicBezTo>
                    <a:pt x="1802" y="619"/>
                    <a:pt x="1802" y="629"/>
                    <a:pt x="1811" y="667"/>
                  </a:cubicBezTo>
                  <a:cubicBezTo>
                    <a:pt x="1821" y="705"/>
                    <a:pt x="1811" y="753"/>
                    <a:pt x="1849" y="772"/>
                  </a:cubicBezTo>
                  <a:cubicBezTo>
                    <a:pt x="1878" y="781"/>
                    <a:pt x="1945" y="743"/>
                    <a:pt x="1964" y="763"/>
                  </a:cubicBezTo>
                  <a:lnTo>
                    <a:pt x="1964" y="763"/>
                  </a:lnTo>
                  <a:cubicBezTo>
                    <a:pt x="1945" y="839"/>
                    <a:pt x="1945" y="839"/>
                    <a:pt x="1945" y="839"/>
                  </a:cubicBezTo>
                  <a:cubicBezTo>
                    <a:pt x="1868" y="953"/>
                    <a:pt x="1868" y="953"/>
                    <a:pt x="1868" y="953"/>
                  </a:cubicBezTo>
                  <a:lnTo>
                    <a:pt x="1868" y="953"/>
                  </a:lnTo>
                  <a:cubicBezTo>
                    <a:pt x="1792" y="943"/>
                    <a:pt x="1792" y="943"/>
                    <a:pt x="1792" y="943"/>
                  </a:cubicBezTo>
                  <a:cubicBezTo>
                    <a:pt x="1744" y="915"/>
                    <a:pt x="1716" y="877"/>
                    <a:pt x="1649" y="886"/>
                  </a:cubicBezTo>
                  <a:cubicBezTo>
                    <a:pt x="1601" y="896"/>
                    <a:pt x="1573" y="925"/>
                    <a:pt x="1516" y="915"/>
                  </a:cubicBezTo>
                  <a:cubicBezTo>
                    <a:pt x="1477" y="905"/>
                    <a:pt x="1496" y="972"/>
                    <a:pt x="1496" y="991"/>
                  </a:cubicBezTo>
                  <a:cubicBezTo>
                    <a:pt x="1496" y="1010"/>
                    <a:pt x="1477" y="1020"/>
                    <a:pt x="1468" y="1039"/>
                  </a:cubicBezTo>
                  <a:cubicBezTo>
                    <a:pt x="1459" y="1077"/>
                    <a:pt x="1506" y="1134"/>
                    <a:pt x="1450" y="1153"/>
                  </a:cubicBezTo>
                  <a:cubicBezTo>
                    <a:pt x="1345" y="1192"/>
                    <a:pt x="1421" y="1249"/>
                    <a:pt x="1373" y="1315"/>
                  </a:cubicBezTo>
                  <a:cubicBezTo>
                    <a:pt x="1335" y="1392"/>
                    <a:pt x="1268" y="1449"/>
                    <a:pt x="1240" y="1535"/>
                  </a:cubicBezTo>
                  <a:cubicBezTo>
                    <a:pt x="1230" y="1592"/>
                    <a:pt x="1230" y="1659"/>
                    <a:pt x="1211" y="1716"/>
                  </a:cubicBezTo>
                  <a:cubicBezTo>
                    <a:pt x="1183" y="1821"/>
                    <a:pt x="1164" y="1993"/>
                    <a:pt x="1173" y="2117"/>
                  </a:cubicBezTo>
                  <a:cubicBezTo>
                    <a:pt x="1202" y="2155"/>
                    <a:pt x="1268" y="2183"/>
                    <a:pt x="1259" y="2240"/>
                  </a:cubicBezTo>
                  <a:cubicBezTo>
                    <a:pt x="1250" y="2279"/>
                    <a:pt x="1211" y="2327"/>
                    <a:pt x="1192" y="2365"/>
                  </a:cubicBezTo>
                  <a:cubicBezTo>
                    <a:pt x="1173" y="2403"/>
                    <a:pt x="1145" y="2536"/>
                    <a:pt x="1211" y="2555"/>
                  </a:cubicBezTo>
                  <a:cubicBezTo>
                    <a:pt x="1250" y="2565"/>
                    <a:pt x="1307" y="2574"/>
                    <a:pt x="1288" y="2632"/>
                  </a:cubicBezTo>
                  <a:cubicBezTo>
                    <a:pt x="1250" y="2670"/>
                    <a:pt x="1250" y="2670"/>
                    <a:pt x="1250" y="2670"/>
                  </a:cubicBezTo>
                  <a:lnTo>
                    <a:pt x="1250" y="2670"/>
                  </a:lnTo>
                  <a:cubicBezTo>
                    <a:pt x="1192" y="2746"/>
                    <a:pt x="1192" y="2746"/>
                    <a:pt x="1192" y="2746"/>
                  </a:cubicBezTo>
                  <a:cubicBezTo>
                    <a:pt x="1173" y="2794"/>
                    <a:pt x="1173" y="2851"/>
                    <a:pt x="1154" y="2899"/>
                  </a:cubicBezTo>
                  <a:cubicBezTo>
                    <a:pt x="1125" y="2946"/>
                    <a:pt x="1106" y="2956"/>
                    <a:pt x="1116" y="3013"/>
                  </a:cubicBezTo>
                  <a:cubicBezTo>
                    <a:pt x="1135" y="3147"/>
                    <a:pt x="1135" y="3156"/>
                    <a:pt x="1030" y="3242"/>
                  </a:cubicBezTo>
                  <a:cubicBezTo>
                    <a:pt x="944" y="3309"/>
                    <a:pt x="935" y="3280"/>
                    <a:pt x="839" y="3270"/>
                  </a:cubicBezTo>
                  <a:cubicBezTo>
                    <a:pt x="782" y="3261"/>
                    <a:pt x="611" y="3347"/>
                    <a:pt x="582" y="3270"/>
                  </a:cubicBezTo>
                  <a:cubicBezTo>
                    <a:pt x="572" y="3232"/>
                    <a:pt x="572" y="3194"/>
                    <a:pt x="553" y="3147"/>
                  </a:cubicBezTo>
                  <a:cubicBezTo>
                    <a:pt x="534" y="3128"/>
                    <a:pt x="506" y="3128"/>
                    <a:pt x="496" y="3118"/>
                  </a:cubicBezTo>
                  <a:cubicBezTo>
                    <a:pt x="477" y="3099"/>
                    <a:pt x="477" y="3061"/>
                    <a:pt x="467" y="3032"/>
                  </a:cubicBezTo>
                  <a:cubicBezTo>
                    <a:pt x="448" y="2946"/>
                    <a:pt x="391" y="2994"/>
                    <a:pt x="363" y="2927"/>
                  </a:cubicBezTo>
                  <a:cubicBezTo>
                    <a:pt x="353" y="2899"/>
                    <a:pt x="334" y="2870"/>
                    <a:pt x="296" y="2870"/>
                  </a:cubicBezTo>
                  <a:lnTo>
                    <a:pt x="296" y="2870"/>
                  </a:lnTo>
                  <a:cubicBezTo>
                    <a:pt x="296" y="2861"/>
                    <a:pt x="305" y="2851"/>
                    <a:pt x="296" y="2841"/>
                  </a:cubicBezTo>
                  <a:cubicBezTo>
                    <a:pt x="296" y="2832"/>
                    <a:pt x="296" y="2822"/>
                    <a:pt x="296" y="2813"/>
                  </a:cubicBezTo>
                  <a:cubicBezTo>
                    <a:pt x="296" y="2803"/>
                    <a:pt x="305" y="2784"/>
                    <a:pt x="315" y="2765"/>
                  </a:cubicBezTo>
                  <a:cubicBezTo>
                    <a:pt x="315" y="2746"/>
                    <a:pt x="305" y="2727"/>
                    <a:pt x="296" y="2708"/>
                  </a:cubicBezTo>
                  <a:cubicBezTo>
                    <a:pt x="315" y="2651"/>
                    <a:pt x="334" y="2565"/>
                    <a:pt x="296" y="2507"/>
                  </a:cubicBezTo>
                  <a:cubicBezTo>
                    <a:pt x="267" y="2469"/>
                    <a:pt x="267" y="2403"/>
                    <a:pt x="277" y="2355"/>
                  </a:cubicBezTo>
                  <a:cubicBezTo>
                    <a:pt x="277" y="2327"/>
                    <a:pt x="258" y="2307"/>
                    <a:pt x="239" y="2298"/>
                  </a:cubicBezTo>
                  <a:cubicBezTo>
                    <a:pt x="229" y="2231"/>
                    <a:pt x="229" y="2231"/>
                    <a:pt x="229" y="2231"/>
                  </a:cubicBezTo>
                  <a:lnTo>
                    <a:pt x="229" y="2231"/>
                  </a:lnTo>
                  <a:cubicBezTo>
                    <a:pt x="286" y="2231"/>
                    <a:pt x="267" y="2193"/>
                    <a:pt x="248" y="2155"/>
                  </a:cubicBezTo>
                  <a:cubicBezTo>
                    <a:pt x="229" y="2117"/>
                    <a:pt x="124" y="2059"/>
                    <a:pt x="86" y="2059"/>
                  </a:cubicBezTo>
                  <a:cubicBezTo>
                    <a:pt x="58" y="2059"/>
                    <a:pt x="10" y="2040"/>
                    <a:pt x="0" y="2012"/>
                  </a:cubicBezTo>
                  <a:cubicBezTo>
                    <a:pt x="0" y="1993"/>
                    <a:pt x="10" y="1983"/>
                    <a:pt x="10" y="1964"/>
                  </a:cubicBezTo>
                  <a:cubicBezTo>
                    <a:pt x="19" y="1945"/>
                    <a:pt x="19" y="1926"/>
                    <a:pt x="19" y="1897"/>
                  </a:cubicBezTo>
                  <a:cubicBezTo>
                    <a:pt x="10" y="1859"/>
                    <a:pt x="10" y="1821"/>
                    <a:pt x="38" y="1783"/>
                  </a:cubicBezTo>
                  <a:cubicBezTo>
                    <a:pt x="77" y="1745"/>
                    <a:pt x="105" y="1697"/>
                    <a:pt x="67" y="1649"/>
                  </a:cubicBezTo>
                  <a:cubicBezTo>
                    <a:pt x="48" y="1630"/>
                    <a:pt x="29" y="1621"/>
                    <a:pt x="19" y="1602"/>
                  </a:cubicBezTo>
                  <a:cubicBezTo>
                    <a:pt x="10" y="1573"/>
                    <a:pt x="0" y="1544"/>
                    <a:pt x="0" y="1516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78" name="Freeform 77"/>
            <p:cNvSpPr>
              <a:spLocks noChangeArrowheads="1"/>
            </p:cNvSpPr>
            <p:nvPr/>
          </p:nvSpPr>
          <p:spPr bwMode="auto">
            <a:xfrm>
              <a:off x="7820579" y="2405961"/>
              <a:ext cx="731243" cy="840765"/>
            </a:xfrm>
            <a:custGeom>
              <a:avLst/>
              <a:gdLst>
                <a:gd name="T0" fmla="*/ 1926 w 2947"/>
                <a:gd name="T1" fmla="*/ 1183 h 3386"/>
                <a:gd name="T2" fmla="*/ 1974 w 2947"/>
                <a:gd name="T3" fmla="*/ 1421 h 3386"/>
                <a:gd name="T4" fmla="*/ 2126 w 2947"/>
                <a:gd name="T5" fmla="*/ 1554 h 3386"/>
                <a:gd name="T6" fmla="*/ 2422 w 2947"/>
                <a:gd name="T7" fmla="*/ 1573 h 3386"/>
                <a:gd name="T8" fmla="*/ 2632 w 2947"/>
                <a:gd name="T9" fmla="*/ 1640 h 3386"/>
                <a:gd name="T10" fmla="*/ 2784 w 2947"/>
                <a:gd name="T11" fmla="*/ 1888 h 3386"/>
                <a:gd name="T12" fmla="*/ 2813 w 2947"/>
                <a:gd name="T13" fmla="*/ 2508 h 3386"/>
                <a:gd name="T14" fmla="*/ 2746 w 2947"/>
                <a:gd name="T15" fmla="*/ 2670 h 3386"/>
                <a:gd name="T16" fmla="*/ 2832 w 2947"/>
                <a:gd name="T17" fmla="*/ 2785 h 3386"/>
                <a:gd name="T18" fmla="*/ 2870 w 2947"/>
                <a:gd name="T19" fmla="*/ 2823 h 3386"/>
                <a:gd name="T20" fmla="*/ 2870 w 2947"/>
                <a:gd name="T21" fmla="*/ 2928 h 3386"/>
                <a:gd name="T22" fmla="*/ 2908 w 2947"/>
                <a:gd name="T23" fmla="*/ 2966 h 3386"/>
                <a:gd name="T24" fmla="*/ 2946 w 2947"/>
                <a:gd name="T25" fmla="*/ 3023 h 3386"/>
                <a:gd name="T26" fmla="*/ 2908 w 2947"/>
                <a:gd name="T27" fmla="*/ 3052 h 3386"/>
                <a:gd name="T28" fmla="*/ 2889 w 2947"/>
                <a:gd name="T29" fmla="*/ 3109 h 3386"/>
                <a:gd name="T30" fmla="*/ 2794 w 2947"/>
                <a:gd name="T31" fmla="*/ 3214 h 3386"/>
                <a:gd name="T32" fmla="*/ 2565 w 2947"/>
                <a:gd name="T33" fmla="*/ 3204 h 3386"/>
                <a:gd name="T34" fmla="*/ 2222 w 2947"/>
                <a:gd name="T35" fmla="*/ 3300 h 3386"/>
                <a:gd name="T36" fmla="*/ 1945 w 2947"/>
                <a:gd name="T37" fmla="*/ 3328 h 3386"/>
                <a:gd name="T38" fmla="*/ 1716 w 2947"/>
                <a:gd name="T39" fmla="*/ 3385 h 3386"/>
                <a:gd name="T40" fmla="*/ 1716 w 2947"/>
                <a:gd name="T41" fmla="*/ 3366 h 3386"/>
                <a:gd name="T42" fmla="*/ 1640 w 2947"/>
                <a:gd name="T43" fmla="*/ 3233 h 3386"/>
                <a:gd name="T44" fmla="*/ 1573 w 2947"/>
                <a:gd name="T45" fmla="*/ 3090 h 3386"/>
                <a:gd name="T46" fmla="*/ 1430 w 2947"/>
                <a:gd name="T47" fmla="*/ 2889 h 3386"/>
                <a:gd name="T48" fmla="*/ 1239 w 2947"/>
                <a:gd name="T49" fmla="*/ 2708 h 3386"/>
                <a:gd name="T50" fmla="*/ 839 w 2947"/>
                <a:gd name="T51" fmla="*/ 2393 h 3386"/>
                <a:gd name="T52" fmla="*/ 696 w 2947"/>
                <a:gd name="T53" fmla="*/ 2231 h 3386"/>
                <a:gd name="T54" fmla="*/ 505 w 2947"/>
                <a:gd name="T55" fmla="*/ 1888 h 3386"/>
                <a:gd name="T56" fmla="*/ 276 w 2947"/>
                <a:gd name="T57" fmla="*/ 1631 h 3386"/>
                <a:gd name="T58" fmla="*/ 143 w 2947"/>
                <a:gd name="T59" fmla="*/ 1325 h 3386"/>
                <a:gd name="T60" fmla="*/ 66 w 2947"/>
                <a:gd name="T61" fmla="*/ 915 h 3386"/>
                <a:gd name="T62" fmla="*/ 181 w 2947"/>
                <a:gd name="T63" fmla="*/ 753 h 3386"/>
                <a:gd name="T64" fmla="*/ 372 w 2947"/>
                <a:gd name="T65" fmla="*/ 667 h 3386"/>
                <a:gd name="T66" fmla="*/ 620 w 2947"/>
                <a:gd name="T67" fmla="*/ 496 h 3386"/>
                <a:gd name="T68" fmla="*/ 715 w 2947"/>
                <a:gd name="T69" fmla="*/ 315 h 3386"/>
                <a:gd name="T70" fmla="*/ 677 w 2947"/>
                <a:gd name="T71" fmla="*/ 0 h 3386"/>
                <a:gd name="T72" fmla="*/ 801 w 2947"/>
                <a:gd name="T73" fmla="*/ 57 h 3386"/>
                <a:gd name="T74" fmla="*/ 944 w 2947"/>
                <a:gd name="T75" fmla="*/ 248 h 3386"/>
                <a:gd name="T76" fmla="*/ 1077 w 2947"/>
                <a:gd name="T77" fmla="*/ 467 h 3386"/>
                <a:gd name="T78" fmla="*/ 1335 w 2947"/>
                <a:gd name="T79" fmla="*/ 725 h 3386"/>
                <a:gd name="T80" fmla="*/ 1430 w 2947"/>
                <a:gd name="T81" fmla="*/ 868 h 3386"/>
                <a:gd name="T82" fmla="*/ 1468 w 2947"/>
                <a:gd name="T83" fmla="*/ 1039 h 3386"/>
                <a:gd name="T84" fmla="*/ 1678 w 2947"/>
                <a:gd name="T85" fmla="*/ 1125 h 3386"/>
                <a:gd name="T86" fmla="*/ 1850 w 2947"/>
                <a:gd name="T87" fmla="*/ 1163 h 3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47" h="3386">
                  <a:moveTo>
                    <a:pt x="1926" y="1183"/>
                  </a:moveTo>
                  <a:lnTo>
                    <a:pt x="1926" y="1183"/>
                  </a:lnTo>
                  <a:cubicBezTo>
                    <a:pt x="1974" y="1297"/>
                    <a:pt x="1974" y="1297"/>
                    <a:pt x="1974" y="1297"/>
                  </a:cubicBezTo>
                  <a:cubicBezTo>
                    <a:pt x="1974" y="1345"/>
                    <a:pt x="1917" y="1383"/>
                    <a:pt x="1974" y="1421"/>
                  </a:cubicBezTo>
                  <a:cubicBezTo>
                    <a:pt x="2002" y="1450"/>
                    <a:pt x="1983" y="1507"/>
                    <a:pt x="2012" y="1545"/>
                  </a:cubicBezTo>
                  <a:cubicBezTo>
                    <a:pt x="2040" y="1583"/>
                    <a:pt x="2088" y="1564"/>
                    <a:pt x="2126" y="1554"/>
                  </a:cubicBezTo>
                  <a:cubicBezTo>
                    <a:pt x="2193" y="1545"/>
                    <a:pt x="2222" y="1659"/>
                    <a:pt x="2298" y="1669"/>
                  </a:cubicBezTo>
                  <a:cubicBezTo>
                    <a:pt x="2393" y="1678"/>
                    <a:pt x="2384" y="1631"/>
                    <a:pt x="2422" y="1573"/>
                  </a:cubicBezTo>
                  <a:cubicBezTo>
                    <a:pt x="2451" y="1526"/>
                    <a:pt x="2479" y="1526"/>
                    <a:pt x="2527" y="1526"/>
                  </a:cubicBezTo>
                  <a:cubicBezTo>
                    <a:pt x="2613" y="1507"/>
                    <a:pt x="2575" y="1592"/>
                    <a:pt x="2632" y="1640"/>
                  </a:cubicBezTo>
                  <a:cubicBezTo>
                    <a:pt x="2689" y="1697"/>
                    <a:pt x="2746" y="1678"/>
                    <a:pt x="2794" y="1754"/>
                  </a:cubicBezTo>
                  <a:cubicBezTo>
                    <a:pt x="2832" y="1821"/>
                    <a:pt x="2784" y="1821"/>
                    <a:pt x="2784" y="1888"/>
                  </a:cubicBezTo>
                  <a:cubicBezTo>
                    <a:pt x="2784" y="1926"/>
                    <a:pt x="2813" y="1964"/>
                    <a:pt x="2822" y="2003"/>
                  </a:cubicBezTo>
                  <a:cubicBezTo>
                    <a:pt x="2851" y="2155"/>
                    <a:pt x="2813" y="2355"/>
                    <a:pt x="2813" y="2508"/>
                  </a:cubicBezTo>
                  <a:cubicBezTo>
                    <a:pt x="2803" y="2527"/>
                    <a:pt x="2794" y="2546"/>
                    <a:pt x="2784" y="2556"/>
                  </a:cubicBezTo>
                  <a:cubicBezTo>
                    <a:pt x="2756" y="2584"/>
                    <a:pt x="2737" y="2622"/>
                    <a:pt x="2746" y="2670"/>
                  </a:cubicBezTo>
                  <a:cubicBezTo>
                    <a:pt x="2746" y="2689"/>
                    <a:pt x="2756" y="2718"/>
                    <a:pt x="2775" y="2727"/>
                  </a:cubicBezTo>
                  <a:cubicBezTo>
                    <a:pt x="2794" y="2747"/>
                    <a:pt x="2813" y="2775"/>
                    <a:pt x="2832" y="2785"/>
                  </a:cubicBezTo>
                  <a:cubicBezTo>
                    <a:pt x="2870" y="2823"/>
                    <a:pt x="2870" y="2823"/>
                    <a:pt x="2870" y="2823"/>
                  </a:cubicBezTo>
                  <a:lnTo>
                    <a:pt x="2870" y="2823"/>
                  </a:lnTo>
                  <a:cubicBezTo>
                    <a:pt x="2870" y="2832"/>
                    <a:pt x="2880" y="2832"/>
                    <a:pt x="2889" y="2842"/>
                  </a:cubicBezTo>
                  <a:cubicBezTo>
                    <a:pt x="2899" y="2851"/>
                    <a:pt x="2851" y="2899"/>
                    <a:pt x="2870" y="2928"/>
                  </a:cubicBezTo>
                  <a:cubicBezTo>
                    <a:pt x="2880" y="2928"/>
                    <a:pt x="2889" y="2937"/>
                    <a:pt x="2889" y="2947"/>
                  </a:cubicBezTo>
                  <a:cubicBezTo>
                    <a:pt x="2899" y="2956"/>
                    <a:pt x="2899" y="2966"/>
                    <a:pt x="2908" y="2966"/>
                  </a:cubicBezTo>
                  <a:cubicBezTo>
                    <a:pt x="2927" y="2975"/>
                    <a:pt x="2927" y="2975"/>
                    <a:pt x="2937" y="2994"/>
                  </a:cubicBezTo>
                  <a:cubicBezTo>
                    <a:pt x="2946" y="3023"/>
                    <a:pt x="2946" y="3023"/>
                    <a:pt x="2946" y="3023"/>
                  </a:cubicBezTo>
                  <a:lnTo>
                    <a:pt x="2946" y="3023"/>
                  </a:lnTo>
                  <a:cubicBezTo>
                    <a:pt x="2908" y="3052"/>
                    <a:pt x="2908" y="3052"/>
                    <a:pt x="2908" y="3052"/>
                  </a:cubicBezTo>
                  <a:cubicBezTo>
                    <a:pt x="2899" y="3061"/>
                    <a:pt x="2899" y="3071"/>
                    <a:pt x="2899" y="3080"/>
                  </a:cubicBezTo>
                  <a:cubicBezTo>
                    <a:pt x="2889" y="3090"/>
                    <a:pt x="2889" y="3099"/>
                    <a:pt x="2889" y="3109"/>
                  </a:cubicBezTo>
                  <a:cubicBezTo>
                    <a:pt x="2899" y="3128"/>
                    <a:pt x="2889" y="3147"/>
                    <a:pt x="2880" y="3166"/>
                  </a:cubicBezTo>
                  <a:cubicBezTo>
                    <a:pt x="2794" y="3214"/>
                    <a:pt x="2794" y="3214"/>
                    <a:pt x="2794" y="3214"/>
                  </a:cubicBezTo>
                  <a:cubicBezTo>
                    <a:pt x="2746" y="3233"/>
                    <a:pt x="2698" y="3242"/>
                    <a:pt x="2651" y="3223"/>
                  </a:cubicBezTo>
                  <a:cubicBezTo>
                    <a:pt x="2622" y="3204"/>
                    <a:pt x="2593" y="3185"/>
                    <a:pt x="2565" y="3204"/>
                  </a:cubicBezTo>
                  <a:cubicBezTo>
                    <a:pt x="2489" y="3252"/>
                    <a:pt x="2460" y="3376"/>
                    <a:pt x="2336" y="3328"/>
                  </a:cubicBezTo>
                  <a:cubicBezTo>
                    <a:pt x="2307" y="3318"/>
                    <a:pt x="2250" y="3281"/>
                    <a:pt x="2222" y="3300"/>
                  </a:cubicBezTo>
                  <a:cubicBezTo>
                    <a:pt x="2164" y="3328"/>
                    <a:pt x="2069" y="3366"/>
                    <a:pt x="2012" y="3338"/>
                  </a:cubicBezTo>
                  <a:cubicBezTo>
                    <a:pt x="1983" y="3328"/>
                    <a:pt x="1964" y="3300"/>
                    <a:pt x="1945" y="3328"/>
                  </a:cubicBezTo>
                  <a:cubicBezTo>
                    <a:pt x="1907" y="3376"/>
                    <a:pt x="1888" y="3376"/>
                    <a:pt x="1840" y="3366"/>
                  </a:cubicBezTo>
                  <a:cubicBezTo>
                    <a:pt x="1716" y="3385"/>
                    <a:pt x="1716" y="3385"/>
                    <a:pt x="1716" y="3385"/>
                  </a:cubicBezTo>
                  <a:lnTo>
                    <a:pt x="1716" y="3385"/>
                  </a:lnTo>
                  <a:cubicBezTo>
                    <a:pt x="1716" y="3376"/>
                    <a:pt x="1716" y="3366"/>
                    <a:pt x="1716" y="3366"/>
                  </a:cubicBezTo>
                  <a:cubicBezTo>
                    <a:pt x="1707" y="3338"/>
                    <a:pt x="1678" y="3338"/>
                    <a:pt x="1659" y="3318"/>
                  </a:cubicBezTo>
                  <a:cubicBezTo>
                    <a:pt x="1630" y="3290"/>
                    <a:pt x="1650" y="3261"/>
                    <a:pt x="1640" y="3233"/>
                  </a:cubicBezTo>
                  <a:cubicBezTo>
                    <a:pt x="1630" y="3214"/>
                    <a:pt x="1611" y="3204"/>
                    <a:pt x="1611" y="3195"/>
                  </a:cubicBezTo>
                  <a:cubicBezTo>
                    <a:pt x="1592" y="3147"/>
                    <a:pt x="1630" y="3109"/>
                    <a:pt x="1573" y="3090"/>
                  </a:cubicBezTo>
                  <a:cubicBezTo>
                    <a:pt x="1535" y="3071"/>
                    <a:pt x="1535" y="3042"/>
                    <a:pt x="1506" y="3023"/>
                  </a:cubicBezTo>
                  <a:cubicBezTo>
                    <a:pt x="1411" y="2985"/>
                    <a:pt x="1487" y="2928"/>
                    <a:pt x="1430" y="2889"/>
                  </a:cubicBezTo>
                  <a:cubicBezTo>
                    <a:pt x="1383" y="2851"/>
                    <a:pt x="1383" y="2756"/>
                    <a:pt x="1363" y="2756"/>
                  </a:cubicBezTo>
                  <a:cubicBezTo>
                    <a:pt x="1325" y="2737"/>
                    <a:pt x="1268" y="2737"/>
                    <a:pt x="1239" y="2708"/>
                  </a:cubicBezTo>
                  <a:cubicBezTo>
                    <a:pt x="1182" y="2660"/>
                    <a:pt x="1144" y="2613"/>
                    <a:pt x="1077" y="2575"/>
                  </a:cubicBezTo>
                  <a:cubicBezTo>
                    <a:pt x="1011" y="2527"/>
                    <a:pt x="915" y="2422"/>
                    <a:pt x="839" y="2393"/>
                  </a:cubicBezTo>
                  <a:cubicBezTo>
                    <a:pt x="762" y="2375"/>
                    <a:pt x="772" y="2355"/>
                    <a:pt x="744" y="2289"/>
                  </a:cubicBezTo>
                  <a:cubicBezTo>
                    <a:pt x="734" y="2260"/>
                    <a:pt x="705" y="2260"/>
                    <a:pt x="696" y="2231"/>
                  </a:cubicBezTo>
                  <a:cubicBezTo>
                    <a:pt x="629" y="2174"/>
                    <a:pt x="658" y="1974"/>
                    <a:pt x="543" y="1974"/>
                  </a:cubicBezTo>
                  <a:cubicBezTo>
                    <a:pt x="505" y="1974"/>
                    <a:pt x="515" y="1907"/>
                    <a:pt x="505" y="1888"/>
                  </a:cubicBezTo>
                  <a:cubicBezTo>
                    <a:pt x="486" y="1850"/>
                    <a:pt x="438" y="1821"/>
                    <a:pt x="410" y="1793"/>
                  </a:cubicBezTo>
                  <a:cubicBezTo>
                    <a:pt x="276" y="1631"/>
                    <a:pt x="276" y="1631"/>
                    <a:pt x="276" y="1631"/>
                  </a:cubicBezTo>
                  <a:cubicBezTo>
                    <a:pt x="190" y="1545"/>
                    <a:pt x="171" y="1497"/>
                    <a:pt x="162" y="1383"/>
                  </a:cubicBezTo>
                  <a:cubicBezTo>
                    <a:pt x="143" y="1325"/>
                    <a:pt x="143" y="1325"/>
                    <a:pt x="143" y="1325"/>
                  </a:cubicBezTo>
                  <a:cubicBezTo>
                    <a:pt x="181" y="1249"/>
                    <a:pt x="76" y="1211"/>
                    <a:pt x="114" y="1144"/>
                  </a:cubicBezTo>
                  <a:cubicBezTo>
                    <a:pt x="162" y="1049"/>
                    <a:pt x="0" y="1020"/>
                    <a:pt x="66" y="915"/>
                  </a:cubicBezTo>
                  <a:cubicBezTo>
                    <a:pt x="95" y="877"/>
                    <a:pt x="86" y="772"/>
                    <a:pt x="95" y="763"/>
                  </a:cubicBezTo>
                  <a:cubicBezTo>
                    <a:pt x="133" y="734"/>
                    <a:pt x="152" y="763"/>
                    <a:pt x="181" y="753"/>
                  </a:cubicBezTo>
                  <a:cubicBezTo>
                    <a:pt x="209" y="744"/>
                    <a:pt x="248" y="677"/>
                    <a:pt x="257" y="658"/>
                  </a:cubicBezTo>
                  <a:cubicBezTo>
                    <a:pt x="276" y="610"/>
                    <a:pt x="343" y="648"/>
                    <a:pt x="372" y="667"/>
                  </a:cubicBezTo>
                  <a:cubicBezTo>
                    <a:pt x="438" y="696"/>
                    <a:pt x="457" y="629"/>
                    <a:pt x="495" y="591"/>
                  </a:cubicBezTo>
                  <a:cubicBezTo>
                    <a:pt x="524" y="553"/>
                    <a:pt x="572" y="496"/>
                    <a:pt x="620" y="496"/>
                  </a:cubicBezTo>
                  <a:cubicBezTo>
                    <a:pt x="658" y="486"/>
                    <a:pt x="686" y="544"/>
                    <a:pt x="724" y="524"/>
                  </a:cubicBezTo>
                  <a:cubicBezTo>
                    <a:pt x="762" y="505"/>
                    <a:pt x="724" y="353"/>
                    <a:pt x="715" y="315"/>
                  </a:cubicBezTo>
                  <a:cubicBezTo>
                    <a:pt x="715" y="257"/>
                    <a:pt x="686" y="191"/>
                    <a:pt x="686" y="133"/>
                  </a:cubicBezTo>
                  <a:cubicBezTo>
                    <a:pt x="686" y="86"/>
                    <a:pt x="677" y="48"/>
                    <a:pt x="677" y="0"/>
                  </a:cubicBezTo>
                  <a:lnTo>
                    <a:pt x="677" y="0"/>
                  </a:lnTo>
                  <a:cubicBezTo>
                    <a:pt x="801" y="57"/>
                    <a:pt x="801" y="57"/>
                    <a:pt x="801" y="57"/>
                  </a:cubicBezTo>
                  <a:cubicBezTo>
                    <a:pt x="820" y="86"/>
                    <a:pt x="887" y="124"/>
                    <a:pt x="915" y="153"/>
                  </a:cubicBezTo>
                  <a:cubicBezTo>
                    <a:pt x="934" y="181"/>
                    <a:pt x="934" y="219"/>
                    <a:pt x="944" y="248"/>
                  </a:cubicBezTo>
                  <a:cubicBezTo>
                    <a:pt x="963" y="276"/>
                    <a:pt x="982" y="286"/>
                    <a:pt x="991" y="315"/>
                  </a:cubicBezTo>
                  <a:cubicBezTo>
                    <a:pt x="1029" y="362"/>
                    <a:pt x="1049" y="420"/>
                    <a:pt x="1077" y="467"/>
                  </a:cubicBezTo>
                  <a:cubicBezTo>
                    <a:pt x="1125" y="544"/>
                    <a:pt x="1220" y="562"/>
                    <a:pt x="1258" y="658"/>
                  </a:cubicBezTo>
                  <a:cubicBezTo>
                    <a:pt x="1278" y="696"/>
                    <a:pt x="1287" y="706"/>
                    <a:pt x="1335" y="725"/>
                  </a:cubicBezTo>
                  <a:cubicBezTo>
                    <a:pt x="1354" y="744"/>
                    <a:pt x="1373" y="801"/>
                    <a:pt x="1383" y="820"/>
                  </a:cubicBezTo>
                  <a:cubicBezTo>
                    <a:pt x="1430" y="868"/>
                    <a:pt x="1430" y="868"/>
                    <a:pt x="1430" y="868"/>
                  </a:cubicBezTo>
                  <a:lnTo>
                    <a:pt x="1430" y="868"/>
                  </a:lnTo>
                  <a:cubicBezTo>
                    <a:pt x="1459" y="915"/>
                    <a:pt x="1449" y="982"/>
                    <a:pt x="1468" y="1039"/>
                  </a:cubicBezTo>
                  <a:cubicBezTo>
                    <a:pt x="1487" y="1087"/>
                    <a:pt x="1535" y="1106"/>
                    <a:pt x="1573" y="1106"/>
                  </a:cubicBezTo>
                  <a:cubicBezTo>
                    <a:pt x="1621" y="1106"/>
                    <a:pt x="1640" y="1116"/>
                    <a:pt x="1678" y="1125"/>
                  </a:cubicBezTo>
                  <a:cubicBezTo>
                    <a:pt x="1707" y="1135"/>
                    <a:pt x="1735" y="1125"/>
                    <a:pt x="1754" y="1125"/>
                  </a:cubicBezTo>
                  <a:cubicBezTo>
                    <a:pt x="1783" y="1125"/>
                    <a:pt x="1821" y="1154"/>
                    <a:pt x="1850" y="1163"/>
                  </a:cubicBezTo>
                  <a:cubicBezTo>
                    <a:pt x="1869" y="1173"/>
                    <a:pt x="1907" y="1173"/>
                    <a:pt x="1926" y="1183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79" name="Freeform 78"/>
            <p:cNvSpPr>
              <a:spLocks noChangeArrowheads="1"/>
            </p:cNvSpPr>
            <p:nvPr/>
          </p:nvSpPr>
          <p:spPr bwMode="auto">
            <a:xfrm>
              <a:off x="8209188" y="2178254"/>
              <a:ext cx="743285" cy="492636"/>
            </a:xfrm>
            <a:custGeom>
              <a:avLst/>
              <a:gdLst>
                <a:gd name="T0" fmla="*/ 19 w 2995"/>
                <a:gd name="T1" fmla="*/ 496 h 1985"/>
                <a:gd name="T2" fmla="*/ 448 w 2995"/>
                <a:gd name="T3" fmla="*/ 477 h 1985"/>
                <a:gd name="T4" fmla="*/ 762 w 2995"/>
                <a:gd name="T5" fmla="*/ 458 h 1985"/>
                <a:gd name="T6" fmla="*/ 1106 w 2995"/>
                <a:gd name="T7" fmla="*/ 468 h 1985"/>
                <a:gd name="T8" fmla="*/ 1325 w 2995"/>
                <a:gd name="T9" fmla="*/ 296 h 1985"/>
                <a:gd name="T10" fmla="*/ 1573 w 2995"/>
                <a:gd name="T11" fmla="*/ 86 h 1985"/>
                <a:gd name="T12" fmla="*/ 1650 w 2995"/>
                <a:gd name="T13" fmla="*/ 0 h 1985"/>
                <a:gd name="T14" fmla="*/ 1783 w 2995"/>
                <a:gd name="T15" fmla="*/ 229 h 1985"/>
                <a:gd name="T16" fmla="*/ 2002 w 2995"/>
                <a:gd name="T17" fmla="*/ 448 h 1985"/>
                <a:gd name="T18" fmla="*/ 2164 w 2995"/>
                <a:gd name="T19" fmla="*/ 430 h 1985"/>
                <a:gd name="T20" fmla="*/ 2517 w 2995"/>
                <a:gd name="T21" fmla="*/ 430 h 1985"/>
                <a:gd name="T22" fmla="*/ 2841 w 2995"/>
                <a:gd name="T23" fmla="*/ 372 h 1985"/>
                <a:gd name="T24" fmla="*/ 2889 w 2995"/>
                <a:gd name="T25" fmla="*/ 439 h 1985"/>
                <a:gd name="T26" fmla="*/ 2937 w 2995"/>
                <a:gd name="T27" fmla="*/ 563 h 1985"/>
                <a:gd name="T28" fmla="*/ 2956 w 2995"/>
                <a:gd name="T29" fmla="*/ 916 h 1985"/>
                <a:gd name="T30" fmla="*/ 2956 w 2995"/>
                <a:gd name="T31" fmla="*/ 1021 h 1985"/>
                <a:gd name="T32" fmla="*/ 2956 w 2995"/>
                <a:gd name="T33" fmla="*/ 1078 h 1985"/>
                <a:gd name="T34" fmla="*/ 2870 w 2995"/>
                <a:gd name="T35" fmla="*/ 1135 h 1985"/>
                <a:gd name="T36" fmla="*/ 2737 w 2995"/>
                <a:gd name="T37" fmla="*/ 1316 h 1985"/>
                <a:gd name="T38" fmla="*/ 2574 w 2995"/>
                <a:gd name="T39" fmla="*/ 1660 h 1985"/>
                <a:gd name="T40" fmla="*/ 2431 w 2995"/>
                <a:gd name="T41" fmla="*/ 1860 h 1985"/>
                <a:gd name="T42" fmla="*/ 2307 w 2995"/>
                <a:gd name="T43" fmla="*/ 1984 h 1985"/>
                <a:gd name="T44" fmla="*/ 2145 w 2995"/>
                <a:gd name="T45" fmla="*/ 1889 h 1985"/>
                <a:gd name="T46" fmla="*/ 2136 w 2995"/>
                <a:gd name="T47" fmla="*/ 1831 h 1985"/>
                <a:gd name="T48" fmla="*/ 2069 w 2995"/>
                <a:gd name="T49" fmla="*/ 1707 h 1985"/>
                <a:gd name="T50" fmla="*/ 1974 w 2995"/>
                <a:gd name="T51" fmla="*/ 1450 h 1985"/>
                <a:gd name="T52" fmla="*/ 1745 w 2995"/>
                <a:gd name="T53" fmla="*/ 1355 h 1985"/>
                <a:gd name="T54" fmla="*/ 1650 w 2995"/>
                <a:gd name="T55" fmla="*/ 1278 h 1985"/>
                <a:gd name="T56" fmla="*/ 1506 w 2995"/>
                <a:gd name="T57" fmla="*/ 1202 h 1985"/>
                <a:gd name="T58" fmla="*/ 1468 w 2995"/>
                <a:gd name="T59" fmla="*/ 983 h 1985"/>
                <a:gd name="T60" fmla="*/ 1373 w 2995"/>
                <a:gd name="T61" fmla="*/ 906 h 1985"/>
                <a:gd name="T62" fmla="*/ 1211 w 2995"/>
                <a:gd name="T63" fmla="*/ 916 h 1985"/>
                <a:gd name="T64" fmla="*/ 1029 w 2995"/>
                <a:gd name="T65" fmla="*/ 916 h 1985"/>
                <a:gd name="T66" fmla="*/ 715 w 2995"/>
                <a:gd name="T67" fmla="*/ 1078 h 1985"/>
                <a:gd name="T68" fmla="*/ 314 w 2995"/>
                <a:gd name="T69" fmla="*/ 820 h 1985"/>
                <a:gd name="T70" fmla="*/ 104 w 2995"/>
                <a:gd name="T71" fmla="*/ 687 h 1985"/>
                <a:gd name="T72" fmla="*/ 66 w 2995"/>
                <a:gd name="T73" fmla="*/ 639 h 1985"/>
                <a:gd name="T74" fmla="*/ 19 w 2995"/>
                <a:gd name="T75" fmla="*/ 496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95" h="1985">
                  <a:moveTo>
                    <a:pt x="19" y="496"/>
                  </a:moveTo>
                  <a:lnTo>
                    <a:pt x="19" y="496"/>
                  </a:lnTo>
                  <a:cubicBezTo>
                    <a:pt x="143" y="535"/>
                    <a:pt x="219" y="325"/>
                    <a:pt x="324" y="487"/>
                  </a:cubicBezTo>
                  <a:cubicBezTo>
                    <a:pt x="362" y="525"/>
                    <a:pt x="410" y="496"/>
                    <a:pt x="448" y="477"/>
                  </a:cubicBezTo>
                  <a:cubicBezTo>
                    <a:pt x="524" y="439"/>
                    <a:pt x="572" y="496"/>
                    <a:pt x="648" y="496"/>
                  </a:cubicBezTo>
                  <a:cubicBezTo>
                    <a:pt x="705" y="496"/>
                    <a:pt x="686" y="410"/>
                    <a:pt x="762" y="458"/>
                  </a:cubicBezTo>
                  <a:cubicBezTo>
                    <a:pt x="810" y="487"/>
                    <a:pt x="944" y="525"/>
                    <a:pt x="991" y="525"/>
                  </a:cubicBezTo>
                  <a:cubicBezTo>
                    <a:pt x="1039" y="525"/>
                    <a:pt x="1068" y="487"/>
                    <a:pt x="1106" y="468"/>
                  </a:cubicBezTo>
                  <a:cubicBezTo>
                    <a:pt x="1154" y="448"/>
                    <a:pt x="1211" y="468"/>
                    <a:pt x="1249" y="439"/>
                  </a:cubicBezTo>
                  <a:cubicBezTo>
                    <a:pt x="1287" y="401"/>
                    <a:pt x="1296" y="344"/>
                    <a:pt x="1325" y="296"/>
                  </a:cubicBezTo>
                  <a:cubicBezTo>
                    <a:pt x="1363" y="220"/>
                    <a:pt x="1449" y="239"/>
                    <a:pt x="1506" y="172"/>
                  </a:cubicBezTo>
                  <a:cubicBezTo>
                    <a:pt x="1525" y="143"/>
                    <a:pt x="1545" y="115"/>
                    <a:pt x="1573" y="86"/>
                  </a:cubicBezTo>
                  <a:cubicBezTo>
                    <a:pt x="1602" y="58"/>
                    <a:pt x="1640" y="19"/>
                    <a:pt x="1650" y="0"/>
                  </a:cubicBezTo>
                  <a:lnTo>
                    <a:pt x="1650" y="0"/>
                  </a:lnTo>
                  <a:cubicBezTo>
                    <a:pt x="1707" y="58"/>
                    <a:pt x="1697" y="39"/>
                    <a:pt x="1716" y="115"/>
                  </a:cubicBezTo>
                  <a:cubicBezTo>
                    <a:pt x="1726" y="153"/>
                    <a:pt x="1764" y="191"/>
                    <a:pt x="1783" y="229"/>
                  </a:cubicBezTo>
                  <a:cubicBezTo>
                    <a:pt x="1812" y="296"/>
                    <a:pt x="1802" y="353"/>
                    <a:pt x="1859" y="410"/>
                  </a:cubicBezTo>
                  <a:cubicBezTo>
                    <a:pt x="1907" y="448"/>
                    <a:pt x="1926" y="487"/>
                    <a:pt x="2002" y="448"/>
                  </a:cubicBezTo>
                  <a:cubicBezTo>
                    <a:pt x="2031" y="430"/>
                    <a:pt x="2069" y="382"/>
                    <a:pt x="2097" y="391"/>
                  </a:cubicBezTo>
                  <a:cubicBezTo>
                    <a:pt x="2126" y="391"/>
                    <a:pt x="2136" y="420"/>
                    <a:pt x="2164" y="430"/>
                  </a:cubicBezTo>
                  <a:cubicBezTo>
                    <a:pt x="2212" y="448"/>
                    <a:pt x="2288" y="420"/>
                    <a:pt x="2336" y="420"/>
                  </a:cubicBezTo>
                  <a:cubicBezTo>
                    <a:pt x="2393" y="420"/>
                    <a:pt x="2460" y="458"/>
                    <a:pt x="2517" y="430"/>
                  </a:cubicBezTo>
                  <a:cubicBezTo>
                    <a:pt x="2593" y="382"/>
                    <a:pt x="2613" y="277"/>
                    <a:pt x="2727" y="315"/>
                  </a:cubicBezTo>
                  <a:cubicBezTo>
                    <a:pt x="2765" y="325"/>
                    <a:pt x="2813" y="344"/>
                    <a:pt x="2841" y="372"/>
                  </a:cubicBezTo>
                  <a:cubicBezTo>
                    <a:pt x="2851" y="401"/>
                    <a:pt x="2841" y="439"/>
                    <a:pt x="2889" y="439"/>
                  </a:cubicBezTo>
                  <a:lnTo>
                    <a:pt x="2889" y="439"/>
                  </a:lnTo>
                  <a:cubicBezTo>
                    <a:pt x="2899" y="506"/>
                    <a:pt x="2899" y="506"/>
                    <a:pt x="2899" y="506"/>
                  </a:cubicBezTo>
                  <a:cubicBezTo>
                    <a:pt x="2918" y="515"/>
                    <a:pt x="2937" y="535"/>
                    <a:pt x="2937" y="563"/>
                  </a:cubicBezTo>
                  <a:cubicBezTo>
                    <a:pt x="2927" y="611"/>
                    <a:pt x="2927" y="677"/>
                    <a:pt x="2956" y="715"/>
                  </a:cubicBezTo>
                  <a:cubicBezTo>
                    <a:pt x="2994" y="773"/>
                    <a:pt x="2975" y="859"/>
                    <a:pt x="2956" y="916"/>
                  </a:cubicBezTo>
                  <a:cubicBezTo>
                    <a:pt x="2965" y="935"/>
                    <a:pt x="2975" y="954"/>
                    <a:pt x="2975" y="973"/>
                  </a:cubicBezTo>
                  <a:cubicBezTo>
                    <a:pt x="2965" y="992"/>
                    <a:pt x="2956" y="1011"/>
                    <a:pt x="2956" y="1021"/>
                  </a:cubicBezTo>
                  <a:cubicBezTo>
                    <a:pt x="2956" y="1030"/>
                    <a:pt x="2956" y="1040"/>
                    <a:pt x="2956" y="1049"/>
                  </a:cubicBezTo>
                  <a:cubicBezTo>
                    <a:pt x="2965" y="1059"/>
                    <a:pt x="2956" y="1069"/>
                    <a:pt x="2956" y="1078"/>
                  </a:cubicBezTo>
                  <a:lnTo>
                    <a:pt x="2956" y="1078"/>
                  </a:lnTo>
                  <a:cubicBezTo>
                    <a:pt x="2870" y="1135"/>
                    <a:pt x="2870" y="1135"/>
                    <a:pt x="2870" y="1135"/>
                  </a:cubicBezTo>
                  <a:cubicBezTo>
                    <a:pt x="2832" y="1173"/>
                    <a:pt x="2880" y="1211"/>
                    <a:pt x="2860" y="1259"/>
                  </a:cubicBezTo>
                  <a:cubicBezTo>
                    <a:pt x="2832" y="1316"/>
                    <a:pt x="2784" y="1297"/>
                    <a:pt x="2737" y="1316"/>
                  </a:cubicBezTo>
                  <a:cubicBezTo>
                    <a:pt x="2613" y="1355"/>
                    <a:pt x="2670" y="1440"/>
                    <a:pt x="2613" y="1526"/>
                  </a:cubicBezTo>
                  <a:cubicBezTo>
                    <a:pt x="2574" y="1583"/>
                    <a:pt x="2622" y="1612"/>
                    <a:pt x="2574" y="1660"/>
                  </a:cubicBezTo>
                  <a:cubicBezTo>
                    <a:pt x="2555" y="1688"/>
                    <a:pt x="2508" y="1698"/>
                    <a:pt x="2498" y="1727"/>
                  </a:cubicBezTo>
                  <a:cubicBezTo>
                    <a:pt x="2469" y="1774"/>
                    <a:pt x="2460" y="1812"/>
                    <a:pt x="2431" y="1860"/>
                  </a:cubicBezTo>
                  <a:cubicBezTo>
                    <a:pt x="2403" y="1889"/>
                    <a:pt x="2355" y="1898"/>
                    <a:pt x="2326" y="1917"/>
                  </a:cubicBezTo>
                  <a:cubicBezTo>
                    <a:pt x="2317" y="1936"/>
                    <a:pt x="2326" y="1965"/>
                    <a:pt x="2307" y="1984"/>
                  </a:cubicBezTo>
                  <a:lnTo>
                    <a:pt x="2307" y="1984"/>
                  </a:lnTo>
                  <a:cubicBezTo>
                    <a:pt x="2145" y="1889"/>
                    <a:pt x="2145" y="1889"/>
                    <a:pt x="2145" y="1889"/>
                  </a:cubicBezTo>
                  <a:lnTo>
                    <a:pt x="2145" y="1889"/>
                  </a:lnTo>
                  <a:cubicBezTo>
                    <a:pt x="2136" y="1831"/>
                    <a:pt x="2136" y="1831"/>
                    <a:pt x="2136" y="1831"/>
                  </a:cubicBezTo>
                  <a:cubicBezTo>
                    <a:pt x="2136" y="1803"/>
                    <a:pt x="2117" y="1793"/>
                    <a:pt x="2097" y="1774"/>
                  </a:cubicBezTo>
                  <a:cubicBezTo>
                    <a:pt x="2069" y="1755"/>
                    <a:pt x="2069" y="1745"/>
                    <a:pt x="2069" y="1707"/>
                  </a:cubicBezTo>
                  <a:cubicBezTo>
                    <a:pt x="2059" y="1650"/>
                    <a:pt x="2012" y="1612"/>
                    <a:pt x="1993" y="1555"/>
                  </a:cubicBezTo>
                  <a:cubicBezTo>
                    <a:pt x="1983" y="1536"/>
                    <a:pt x="1983" y="1460"/>
                    <a:pt x="1974" y="1450"/>
                  </a:cubicBezTo>
                  <a:cubicBezTo>
                    <a:pt x="1917" y="1412"/>
                    <a:pt x="1869" y="1460"/>
                    <a:pt x="1821" y="1393"/>
                  </a:cubicBezTo>
                  <a:cubicBezTo>
                    <a:pt x="1792" y="1364"/>
                    <a:pt x="1773" y="1364"/>
                    <a:pt x="1745" y="1355"/>
                  </a:cubicBezTo>
                  <a:lnTo>
                    <a:pt x="1745" y="1355"/>
                  </a:lnTo>
                  <a:cubicBezTo>
                    <a:pt x="1697" y="1355"/>
                    <a:pt x="1650" y="1336"/>
                    <a:pt x="1650" y="1278"/>
                  </a:cubicBezTo>
                  <a:cubicBezTo>
                    <a:pt x="1650" y="1250"/>
                    <a:pt x="1659" y="1173"/>
                    <a:pt x="1592" y="1202"/>
                  </a:cubicBezTo>
                  <a:cubicBezTo>
                    <a:pt x="1554" y="1211"/>
                    <a:pt x="1535" y="1269"/>
                    <a:pt x="1506" y="1202"/>
                  </a:cubicBezTo>
                  <a:cubicBezTo>
                    <a:pt x="1497" y="1173"/>
                    <a:pt x="1487" y="1164"/>
                    <a:pt x="1478" y="1135"/>
                  </a:cubicBezTo>
                  <a:cubicBezTo>
                    <a:pt x="1459" y="1078"/>
                    <a:pt x="1468" y="1040"/>
                    <a:pt x="1468" y="983"/>
                  </a:cubicBezTo>
                  <a:cubicBezTo>
                    <a:pt x="1468" y="964"/>
                    <a:pt x="1487" y="887"/>
                    <a:pt x="1449" y="887"/>
                  </a:cubicBezTo>
                  <a:cubicBezTo>
                    <a:pt x="1430" y="897"/>
                    <a:pt x="1392" y="897"/>
                    <a:pt x="1373" y="906"/>
                  </a:cubicBezTo>
                  <a:cubicBezTo>
                    <a:pt x="1344" y="935"/>
                    <a:pt x="1344" y="964"/>
                    <a:pt x="1325" y="992"/>
                  </a:cubicBezTo>
                  <a:cubicBezTo>
                    <a:pt x="1306" y="1011"/>
                    <a:pt x="1220" y="925"/>
                    <a:pt x="1211" y="916"/>
                  </a:cubicBezTo>
                  <a:cubicBezTo>
                    <a:pt x="1192" y="906"/>
                    <a:pt x="1154" y="878"/>
                    <a:pt x="1144" y="878"/>
                  </a:cubicBezTo>
                  <a:cubicBezTo>
                    <a:pt x="1096" y="868"/>
                    <a:pt x="1068" y="906"/>
                    <a:pt x="1029" y="916"/>
                  </a:cubicBezTo>
                  <a:cubicBezTo>
                    <a:pt x="963" y="954"/>
                    <a:pt x="906" y="983"/>
                    <a:pt x="848" y="1030"/>
                  </a:cubicBezTo>
                  <a:cubicBezTo>
                    <a:pt x="810" y="1059"/>
                    <a:pt x="762" y="1097"/>
                    <a:pt x="715" y="1078"/>
                  </a:cubicBezTo>
                  <a:cubicBezTo>
                    <a:pt x="629" y="1049"/>
                    <a:pt x="562" y="973"/>
                    <a:pt x="495" y="925"/>
                  </a:cubicBezTo>
                  <a:cubicBezTo>
                    <a:pt x="438" y="878"/>
                    <a:pt x="362" y="859"/>
                    <a:pt x="314" y="820"/>
                  </a:cubicBezTo>
                  <a:cubicBezTo>
                    <a:pt x="248" y="754"/>
                    <a:pt x="200" y="697"/>
                    <a:pt x="104" y="687"/>
                  </a:cubicBezTo>
                  <a:lnTo>
                    <a:pt x="104" y="687"/>
                  </a:lnTo>
                  <a:cubicBezTo>
                    <a:pt x="95" y="677"/>
                    <a:pt x="95" y="668"/>
                    <a:pt x="86" y="658"/>
                  </a:cubicBezTo>
                  <a:cubicBezTo>
                    <a:pt x="86" y="649"/>
                    <a:pt x="76" y="649"/>
                    <a:pt x="66" y="639"/>
                  </a:cubicBezTo>
                  <a:cubicBezTo>
                    <a:pt x="57" y="620"/>
                    <a:pt x="38" y="611"/>
                    <a:pt x="28" y="601"/>
                  </a:cubicBezTo>
                  <a:cubicBezTo>
                    <a:pt x="19" y="573"/>
                    <a:pt x="0" y="525"/>
                    <a:pt x="19" y="496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80" name="Freeform 79"/>
            <p:cNvSpPr>
              <a:spLocks noChangeArrowheads="1"/>
            </p:cNvSpPr>
            <p:nvPr/>
          </p:nvSpPr>
          <p:spPr bwMode="auto">
            <a:xfrm>
              <a:off x="8464248" y="2515436"/>
              <a:ext cx="276953" cy="222233"/>
            </a:xfrm>
            <a:custGeom>
              <a:avLst/>
              <a:gdLst>
                <a:gd name="T0" fmla="*/ 716 w 1117"/>
                <a:gd name="T1" fmla="*/ 0 h 897"/>
                <a:gd name="T2" fmla="*/ 716 w 1117"/>
                <a:gd name="T3" fmla="*/ 0 h 897"/>
                <a:gd name="T4" fmla="*/ 792 w 1117"/>
                <a:gd name="T5" fmla="*/ 38 h 897"/>
                <a:gd name="T6" fmla="*/ 945 w 1117"/>
                <a:gd name="T7" fmla="*/ 95 h 897"/>
                <a:gd name="T8" fmla="*/ 964 w 1117"/>
                <a:gd name="T9" fmla="*/ 200 h 897"/>
                <a:gd name="T10" fmla="*/ 1040 w 1117"/>
                <a:gd name="T11" fmla="*/ 352 h 897"/>
                <a:gd name="T12" fmla="*/ 1068 w 1117"/>
                <a:gd name="T13" fmla="*/ 419 h 897"/>
                <a:gd name="T14" fmla="*/ 1107 w 1117"/>
                <a:gd name="T15" fmla="*/ 476 h 897"/>
                <a:gd name="T16" fmla="*/ 1116 w 1117"/>
                <a:gd name="T17" fmla="*/ 534 h 897"/>
                <a:gd name="T18" fmla="*/ 1116 w 1117"/>
                <a:gd name="T19" fmla="*/ 534 h 897"/>
                <a:gd name="T20" fmla="*/ 1059 w 1117"/>
                <a:gd name="T21" fmla="*/ 572 h 897"/>
                <a:gd name="T22" fmla="*/ 992 w 1117"/>
                <a:gd name="T23" fmla="*/ 639 h 897"/>
                <a:gd name="T24" fmla="*/ 878 w 1117"/>
                <a:gd name="T25" fmla="*/ 820 h 897"/>
                <a:gd name="T26" fmla="*/ 878 w 1117"/>
                <a:gd name="T27" fmla="*/ 820 h 897"/>
                <a:gd name="T28" fmla="*/ 716 w 1117"/>
                <a:gd name="T29" fmla="*/ 858 h 897"/>
                <a:gd name="T30" fmla="*/ 592 w 1117"/>
                <a:gd name="T31" fmla="*/ 839 h 897"/>
                <a:gd name="T32" fmla="*/ 477 w 1117"/>
                <a:gd name="T33" fmla="*/ 896 h 897"/>
                <a:gd name="T34" fmla="*/ 306 w 1117"/>
                <a:gd name="T35" fmla="*/ 848 h 897"/>
                <a:gd name="T36" fmla="*/ 77 w 1117"/>
                <a:gd name="T37" fmla="*/ 762 h 897"/>
                <a:gd name="T38" fmla="*/ 77 w 1117"/>
                <a:gd name="T39" fmla="*/ 762 h 897"/>
                <a:gd name="T40" fmla="*/ 115 w 1117"/>
                <a:gd name="T41" fmla="*/ 667 h 897"/>
                <a:gd name="T42" fmla="*/ 153 w 1117"/>
                <a:gd name="T43" fmla="*/ 591 h 897"/>
                <a:gd name="T44" fmla="*/ 96 w 1117"/>
                <a:gd name="T45" fmla="*/ 381 h 897"/>
                <a:gd name="T46" fmla="*/ 48 w 1117"/>
                <a:gd name="T47" fmla="*/ 314 h 897"/>
                <a:gd name="T48" fmla="*/ 10 w 1117"/>
                <a:gd name="T49" fmla="*/ 219 h 897"/>
                <a:gd name="T50" fmla="*/ 125 w 1117"/>
                <a:gd name="T51" fmla="*/ 171 h 897"/>
                <a:gd name="T52" fmla="*/ 325 w 1117"/>
                <a:gd name="T53" fmla="*/ 200 h 897"/>
                <a:gd name="T54" fmla="*/ 525 w 1117"/>
                <a:gd name="T55" fmla="*/ 200 h 897"/>
                <a:gd name="T56" fmla="*/ 621 w 1117"/>
                <a:gd name="T57" fmla="*/ 238 h 897"/>
                <a:gd name="T58" fmla="*/ 687 w 1117"/>
                <a:gd name="T59" fmla="*/ 162 h 897"/>
                <a:gd name="T60" fmla="*/ 716 w 1117"/>
                <a:gd name="T61" fmla="*/ 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17" h="897">
                  <a:moveTo>
                    <a:pt x="716" y="0"/>
                  </a:moveTo>
                  <a:lnTo>
                    <a:pt x="716" y="0"/>
                  </a:lnTo>
                  <a:cubicBezTo>
                    <a:pt x="744" y="9"/>
                    <a:pt x="763" y="9"/>
                    <a:pt x="792" y="38"/>
                  </a:cubicBezTo>
                  <a:cubicBezTo>
                    <a:pt x="840" y="105"/>
                    <a:pt x="888" y="57"/>
                    <a:pt x="945" y="95"/>
                  </a:cubicBezTo>
                  <a:cubicBezTo>
                    <a:pt x="954" y="105"/>
                    <a:pt x="954" y="181"/>
                    <a:pt x="964" y="200"/>
                  </a:cubicBezTo>
                  <a:cubicBezTo>
                    <a:pt x="983" y="257"/>
                    <a:pt x="1030" y="295"/>
                    <a:pt x="1040" y="352"/>
                  </a:cubicBezTo>
                  <a:cubicBezTo>
                    <a:pt x="1040" y="390"/>
                    <a:pt x="1040" y="400"/>
                    <a:pt x="1068" y="419"/>
                  </a:cubicBezTo>
                  <a:cubicBezTo>
                    <a:pt x="1088" y="438"/>
                    <a:pt x="1107" y="448"/>
                    <a:pt x="1107" y="476"/>
                  </a:cubicBezTo>
                  <a:cubicBezTo>
                    <a:pt x="1116" y="534"/>
                    <a:pt x="1116" y="534"/>
                    <a:pt x="1116" y="534"/>
                  </a:cubicBezTo>
                  <a:lnTo>
                    <a:pt x="1116" y="534"/>
                  </a:lnTo>
                  <a:cubicBezTo>
                    <a:pt x="1097" y="553"/>
                    <a:pt x="1078" y="562"/>
                    <a:pt x="1059" y="572"/>
                  </a:cubicBezTo>
                  <a:cubicBezTo>
                    <a:pt x="1030" y="591"/>
                    <a:pt x="1011" y="619"/>
                    <a:pt x="992" y="639"/>
                  </a:cubicBezTo>
                  <a:cubicBezTo>
                    <a:pt x="926" y="686"/>
                    <a:pt x="916" y="762"/>
                    <a:pt x="878" y="820"/>
                  </a:cubicBezTo>
                  <a:lnTo>
                    <a:pt x="878" y="820"/>
                  </a:lnTo>
                  <a:cubicBezTo>
                    <a:pt x="830" y="839"/>
                    <a:pt x="763" y="877"/>
                    <a:pt x="716" y="858"/>
                  </a:cubicBezTo>
                  <a:cubicBezTo>
                    <a:pt x="678" y="829"/>
                    <a:pt x="630" y="791"/>
                    <a:pt x="592" y="839"/>
                  </a:cubicBezTo>
                  <a:cubicBezTo>
                    <a:pt x="563" y="877"/>
                    <a:pt x="534" y="896"/>
                    <a:pt x="477" y="896"/>
                  </a:cubicBezTo>
                  <a:cubicBezTo>
                    <a:pt x="420" y="896"/>
                    <a:pt x="363" y="867"/>
                    <a:pt x="306" y="848"/>
                  </a:cubicBezTo>
                  <a:cubicBezTo>
                    <a:pt x="239" y="820"/>
                    <a:pt x="153" y="801"/>
                    <a:pt x="77" y="762"/>
                  </a:cubicBezTo>
                  <a:lnTo>
                    <a:pt x="77" y="762"/>
                  </a:lnTo>
                  <a:cubicBezTo>
                    <a:pt x="86" y="724"/>
                    <a:pt x="96" y="696"/>
                    <a:pt x="115" y="667"/>
                  </a:cubicBezTo>
                  <a:cubicBezTo>
                    <a:pt x="125" y="639"/>
                    <a:pt x="153" y="610"/>
                    <a:pt x="153" y="591"/>
                  </a:cubicBezTo>
                  <a:cubicBezTo>
                    <a:pt x="153" y="534"/>
                    <a:pt x="153" y="410"/>
                    <a:pt x="96" y="381"/>
                  </a:cubicBezTo>
                  <a:cubicBezTo>
                    <a:pt x="67" y="362"/>
                    <a:pt x="58" y="343"/>
                    <a:pt x="48" y="314"/>
                  </a:cubicBezTo>
                  <a:cubicBezTo>
                    <a:pt x="39" y="286"/>
                    <a:pt x="0" y="238"/>
                    <a:pt x="10" y="219"/>
                  </a:cubicBezTo>
                  <a:cubicBezTo>
                    <a:pt x="20" y="171"/>
                    <a:pt x="96" y="190"/>
                    <a:pt x="125" y="171"/>
                  </a:cubicBezTo>
                  <a:cubicBezTo>
                    <a:pt x="182" y="162"/>
                    <a:pt x="267" y="181"/>
                    <a:pt x="325" y="200"/>
                  </a:cubicBezTo>
                  <a:cubicBezTo>
                    <a:pt x="392" y="219"/>
                    <a:pt x="458" y="200"/>
                    <a:pt x="525" y="200"/>
                  </a:cubicBezTo>
                  <a:cubicBezTo>
                    <a:pt x="573" y="200"/>
                    <a:pt x="592" y="219"/>
                    <a:pt x="621" y="238"/>
                  </a:cubicBezTo>
                  <a:cubicBezTo>
                    <a:pt x="668" y="267"/>
                    <a:pt x="668" y="181"/>
                    <a:pt x="687" y="162"/>
                  </a:cubicBezTo>
                  <a:cubicBezTo>
                    <a:pt x="725" y="95"/>
                    <a:pt x="706" y="57"/>
                    <a:pt x="716" y="0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81" name="Freeform 80"/>
            <p:cNvSpPr>
              <a:spLocks noChangeArrowheads="1"/>
            </p:cNvSpPr>
            <p:nvPr/>
          </p:nvSpPr>
          <p:spPr bwMode="auto">
            <a:xfrm>
              <a:off x="8528833" y="3055145"/>
              <a:ext cx="213462" cy="232086"/>
            </a:xfrm>
            <a:custGeom>
              <a:avLst/>
              <a:gdLst>
                <a:gd name="T0" fmla="*/ 19 w 859"/>
                <a:gd name="T1" fmla="*/ 210 h 936"/>
                <a:gd name="T2" fmla="*/ 19 w 859"/>
                <a:gd name="T3" fmla="*/ 210 h 936"/>
                <a:gd name="T4" fmla="*/ 38 w 859"/>
                <a:gd name="T5" fmla="*/ 229 h 936"/>
                <a:gd name="T6" fmla="*/ 19 w 859"/>
                <a:gd name="T7" fmla="*/ 315 h 936"/>
                <a:gd name="T8" fmla="*/ 38 w 859"/>
                <a:gd name="T9" fmla="*/ 334 h 936"/>
                <a:gd name="T10" fmla="*/ 57 w 859"/>
                <a:gd name="T11" fmla="*/ 353 h 936"/>
                <a:gd name="T12" fmla="*/ 86 w 859"/>
                <a:gd name="T13" fmla="*/ 381 h 936"/>
                <a:gd name="T14" fmla="*/ 95 w 859"/>
                <a:gd name="T15" fmla="*/ 410 h 936"/>
                <a:gd name="T16" fmla="*/ 95 w 859"/>
                <a:gd name="T17" fmla="*/ 410 h 936"/>
                <a:gd name="T18" fmla="*/ 162 w 859"/>
                <a:gd name="T19" fmla="*/ 439 h 936"/>
                <a:gd name="T20" fmla="*/ 124 w 859"/>
                <a:gd name="T21" fmla="*/ 496 h 936"/>
                <a:gd name="T22" fmla="*/ 143 w 859"/>
                <a:gd name="T23" fmla="*/ 534 h 936"/>
                <a:gd name="T24" fmla="*/ 143 w 859"/>
                <a:gd name="T25" fmla="*/ 591 h 936"/>
                <a:gd name="T26" fmla="*/ 181 w 859"/>
                <a:gd name="T27" fmla="*/ 705 h 936"/>
                <a:gd name="T28" fmla="*/ 343 w 859"/>
                <a:gd name="T29" fmla="*/ 744 h 936"/>
                <a:gd name="T30" fmla="*/ 343 w 859"/>
                <a:gd name="T31" fmla="*/ 801 h 936"/>
                <a:gd name="T32" fmla="*/ 353 w 859"/>
                <a:gd name="T33" fmla="*/ 839 h 936"/>
                <a:gd name="T34" fmla="*/ 400 w 859"/>
                <a:gd name="T35" fmla="*/ 877 h 936"/>
                <a:gd name="T36" fmla="*/ 400 w 859"/>
                <a:gd name="T37" fmla="*/ 896 h 936"/>
                <a:gd name="T38" fmla="*/ 400 w 859"/>
                <a:gd name="T39" fmla="*/ 915 h 936"/>
                <a:gd name="T40" fmla="*/ 400 w 859"/>
                <a:gd name="T41" fmla="*/ 915 h 936"/>
                <a:gd name="T42" fmla="*/ 458 w 859"/>
                <a:gd name="T43" fmla="*/ 906 h 936"/>
                <a:gd name="T44" fmla="*/ 505 w 859"/>
                <a:gd name="T45" fmla="*/ 858 h 936"/>
                <a:gd name="T46" fmla="*/ 543 w 859"/>
                <a:gd name="T47" fmla="*/ 868 h 936"/>
                <a:gd name="T48" fmla="*/ 601 w 859"/>
                <a:gd name="T49" fmla="*/ 858 h 936"/>
                <a:gd name="T50" fmla="*/ 648 w 859"/>
                <a:gd name="T51" fmla="*/ 849 h 936"/>
                <a:gd name="T52" fmla="*/ 668 w 859"/>
                <a:gd name="T53" fmla="*/ 868 h 936"/>
                <a:gd name="T54" fmla="*/ 753 w 859"/>
                <a:gd name="T55" fmla="*/ 858 h 936"/>
                <a:gd name="T56" fmla="*/ 801 w 859"/>
                <a:gd name="T57" fmla="*/ 791 h 936"/>
                <a:gd name="T58" fmla="*/ 858 w 859"/>
                <a:gd name="T59" fmla="*/ 791 h 936"/>
                <a:gd name="T60" fmla="*/ 858 w 859"/>
                <a:gd name="T61" fmla="*/ 791 h 936"/>
                <a:gd name="T62" fmla="*/ 858 w 859"/>
                <a:gd name="T63" fmla="*/ 744 h 936"/>
                <a:gd name="T64" fmla="*/ 849 w 859"/>
                <a:gd name="T65" fmla="*/ 705 h 936"/>
                <a:gd name="T66" fmla="*/ 849 w 859"/>
                <a:gd name="T67" fmla="*/ 668 h 936"/>
                <a:gd name="T68" fmla="*/ 849 w 859"/>
                <a:gd name="T69" fmla="*/ 648 h 936"/>
                <a:gd name="T70" fmla="*/ 849 w 859"/>
                <a:gd name="T71" fmla="*/ 648 h 936"/>
                <a:gd name="T72" fmla="*/ 830 w 859"/>
                <a:gd name="T73" fmla="*/ 610 h 936"/>
                <a:gd name="T74" fmla="*/ 763 w 859"/>
                <a:gd name="T75" fmla="*/ 410 h 936"/>
                <a:gd name="T76" fmla="*/ 801 w 859"/>
                <a:gd name="T77" fmla="*/ 372 h 936"/>
                <a:gd name="T78" fmla="*/ 772 w 859"/>
                <a:gd name="T79" fmla="*/ 343 h 936"/>
                <a:gd name="T80" fmla="*/ 744 w 859"/>
                <a:gd name="T81" fmla="*/ 305 h 936"/>
                <a:gd name="T82" fmla="*/ 744 w 859"/>
                <a:gd name="T83" fmla="*/ 229 h 936"/>
                <a:gd name="T84" fmla="*/ 753 w 859"/>
                <a:gd name="T85" fmla="*/ 181 h 936"/>
                <a:gd name="T86" fmla="*/ 763 w 859"/>
                <a:gd name="T87" fmla="*/ 86 h 936"/>
                <a:gd name="T88" fmla="*/ 763 w 859"/>
                <a:gd name="T89" fmla="*/ 86 h 936"/>
                <a:gd name="T90" fmla="*/ 772 w 859"/>
                <a:gd name="T91" fmla="*/ 9 h 936"/>
                <a:gd name="T92" fmla="*/ 658 w 859"/>
                <a:gd name="T93" fmla="*/ 0 h 936"/>
                <a:gd name="T94" fmla="*/ 658 w 859"/>
                <a:gd name="T95" fmla="*/ 0 h 936"/>
                <a:gd name="T96" fmla="*/ 601 w 859"/>
                <a:gd name="T97" fmla="*/ 29 h 936"/>
                <a:gd name="T98" fmla="*/ 276 w 859"/>
                <a:gd name="T99" fmla="*/ 67 h 936"/>
                <a:gd name="T100" fmla="*/ 191 w 859"/>
                <a:gd name="T101" fmla="*/ 95 h 936"/>
                <a:gd name="T102" fmla="*/ 143 w 859"/>
                <a:gd name="T103" fmla="*/ 105 h 936"/>
                <a:gd name="T104" fmla="*/ 19 w 859"/>
                <a:gd name="T105" fmla="*/ 21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9" h="936">
                  <a:moveTo>
                    <a:pt x="19" y="210"/>
                  </a:moveTo>
                  <a:lnTo>
                    <a:pt x="19" y="210"/>
                  </a:lnTo>
                  <a:cubicBezTo>
                    <a:pt x="19" y="219"/>
                    <a:pt x="29" y="219"/>
                    <a:pt x="38" y="229"/>
                  </a:cubicBezTo>
                  <a:cubicBezTo>
                    <a:pt x="48" y="238"/>
                    <a:pt x="0" y="286"/>
                    <a:pt x="19" y="315"/>
                  </a:cubicBezTo>
                  <a:cubicBezTo>
                    <a:pt x="29" y="315"/>
                    <a:pt x="38" y="324"/>
                    <a:pt x="38" y="334"/>
                  </a:cubicBezTo>
                  <a:cubicBezTo>
                    <a:pt x="48" y="343"/>
                    <a:pt x="48" y="353"/>
                    <a:pt x="57" y="353"/>
                  </a:cubicBezTo>
                  <a:cubicBezTo>
                    <a:pt x="76" y="362"/>
                    <a:pt x="76" y="362"/>
                    <a:pt x="86" y="381"/>
                  </a:cubicBezTo>
                  <a:cubicBezTo>
                    <a:pt x="95" y="410"/>
                    <a:pt x="95" y="410"/>
                    <a:pt x="95" y="410"/>
                  </a:cubicBezTo>
                  <a:lnTo>
                    <a:pt x="95" y="410"/>
                  </a:lnTo>
                  <a:cubicBezTo>
                    <a:pt x="105" y="410"/>
                    <a:pt x="153" y="419"/>
                    <a:pt x="162" y="439"/>
                  </a:cubicBezTo>
                  <a:cubicBezTo>
                    <a:pt x="162" y="467"/>
                    <a:pt x="124" y="467"/>
                    <a:pt x="124" y="496"/>
                  </a:cubicBezTo>
                  <a:cubicBezTo>
                    <a:pt x="124" y="505"/>
                    <a:pt x="143" y="515"/>
                    <a:pt x="143" y="534"/>
                  </a:cubicBezTo>
                  <a:cubicBezTo>
                    <a:pt x="143" y="563"/>
                    <a:pt x="124" y="572"/>
                    <a:pt x="143" y="591"/>
                  </a:cubicBezTo>
                  <a:cubicBezTo>
                    <a:pt x="248" y="610"/>
                    <a:pt x="181" y="639"/>
                    <a:pt x="181" y="705"/>
                  </a:cubicBezTo>
                  <a:cubicBezTo>
                    <a:pt x="181" y="801"/>
                    <a:pt x="276" y="744"/>
                    <a:pt x="343" y="744"/>
                  </a:cubicBezTo>
                  <a:cubicBezTo>
                    <a:pt x="343" y="763"/>
                    <a:pt x="343" y="782"/>
                    <a:pt x="343" y="801"/>
                  </a:cubicBezTo>
                  <a:cubicBezTo>
                    <a:pt x="343" y="810"/>
                    <a:pt x="343" y="830"/>
                    <a:pt x="353" y="839"/>
                  </a:cubicBezTo>
                  <a:cubicBezTo>
                    <a:pt x="372" y="849"/>
                    <a:pt x="400" y="849"/>
                    <a:pt x="400" y="877"/>
                  </a:cubicBezTo>
                  <a:cubicBezTo>
                    <a:pt x="400" y="877"/>
                    <a:pt x="400" y="887"/>
                    <a:pt x="400" y="896"/>
                  </a:cubicBezTo>
                  <a:cubicBezTo>
                    <a:pt x="400" y="906"/>
                    <a:pt x="400" y="915"/>
                    <a:pt x="400" y="915"/>
                  </a:cubicBezTo>
                  <a:lnTo>
                    <a:pt x="400" y="915"/>
                  </a:lnTo>
                  <a:cubicBezTo>
                    <a:pt x="429" y="906"/>
                    <a:pt x="420" y="896"/>
                    <a:pt x="458" y="906"/>
                  </a:cubicBezTo>
                  <a:cubicBezTo>
                    <a:pt x="505" y="935"/>
                    <a:pt x="477" y="858"/>
                    <a:pt x="505" y="858"/>
                  </a:cubicBezTo>
                  <a:cubicBezTo>
                    <a:pt x="525" y="858"/>
                    <a:pt x="534" y="858"/>
                    <a:pt x="543" y="868"/>
                  </a:cubicBezTo>
                  <a:cubicBezTo>
                    <a:pt x="572" y="868"/>
                    <a:pt x="582" y="839"/>
                    <a:pt x="601" y="858"/>
                  </a:cubicBezTo>
                  <a:cubicBezTo>
                    <a:pt x="630" y="877"/>
                    <a:pt x="620" y="858"/>
                    <a:pt x="648" y="849"/>
                  </a:cubicBezTo>
                  <a:cubicBezTo>
                    <a:pt x="658" y="849"/>
                    <a:pt x="658" y="858"/>
                    <a:pt x="668" y="868"/>
                  </a:cubicBezTo>
                  <a:cubicBezTo>
                    <a:pt x="696" y="877"/>
                    <a:pt x="734" y="877"/>
                    <a:pt x="753" y="858"/>
                  </a:cubicBezTo>
                  <a:cubicBezTo>
                    <a:pt x="772" y="849"/>
                    <a:pt x="772" y="810"/>
                    <a:pt x="801" y="791"/>
                  </a:cubicBezTo>
                  <a:cubicBezTo>
                    <a:pt x="858" y="791"/>
                    <a:pt x="858" y="791"/>
                    <a:pt x="858" y="791"/>
                  </a:cubicBezTo>
                  <a:lnTo>
                    <a:pt x="858" y="791"/>
                  </a:lnTo>
                  <a:cubicBezTo>
                    <a:pt x="858" y="772"/>
                    <a:pt x="858" y="763"/>
                    <a:pt x="858" y="744"/>
                  </a:cubicBezTo>
                  <a:cubicBezTo>
                    <a:pt x="858" y="734"/>
                    <a:pt x="849" y="715"/>
                    <a:pt x="849" y="705"/>
                  </a:cubicBezTo>
                  <a:cubicBezTo>
                    <a:pt x="849" y="696"/>
                    <a:pt x="858" y="677"/>
                    <a:pt x="849" y="668"/>
                  </a:cubicBezTo>
                  <a:cubicBezTo>
                    <a:pt x="849" y="668"/>
                    <a:pt x="849" y="658"/>
                    <a:pt x="849" y="648"/>
                  </a:cubicBezTo>
                  <a:lnTo>
                    <a:pt x="849" y="648"/>
                  </a:lnTo>
                  <a:cubicBezTo>
                    <a:pt x="830" y="610"/>
                    <a:pt x="830" y="610"/>
                    <a:pt x="830" y="610"/>
                  </a:cubicBezTo>
                  <a:cubicBezTo>
                    <a:pt x="810" y="572"/>
                    <a:pt x="715" y="439"/>
                    <a:pt x="763" y="410"/>
                  </a:cubicBezTo>
                  <a:cubicBezTo>
                    <a:pt x="772" y="401"/>
                    <a:pt x="792" y="372"/>
                    <a:pt x="801" y="372"/>
                  </a:cubicBezTo>
                  <a:cubicBezTo>
                    <a:pt x="801" y="362"/>
                    <a:pt x="772" y="353"/>
                    <a:pt x="772" y="343"/>
                  </a:cubicBezTo>
                  <a:cubicBezTo>
                    <a:pt x="763" y="334"/>
                    <a:pt x="753" y="324"/>
                    <a:pt x="744" y="305"/>
                  </a:cubicBezTo>
                  <a:cubicBezTo>
                    <a:pt x="734" y="286"/>
                    <a:pt x="763" y="257"/>
                    <a:pt x="744" y="229"/>
                  </a:cubicBezTo>
                  <a:cubicBezTo>
                    <a:pt x="734" y="210"/>
                    <a:pt x="744" y="200"/>
                    <a:pt x="753" y="181"/>
                  </a:cubicBezTo>
                  <a:cubicBezTo>
                    <a:pt x="763" y="86"/>
                    <a:pt x="763" y="86"/>
                    <a:pt x="763" y="86"/>
                  </a:cubicBezTo>
                  <a:lnTo>
                    <a:pt x="763" y="86"/>
                  </a:lnTo>
                  <a:cubicBezTo>
                    <a:pt x="772" y="9"/>
                    <a:pt x="772" y="9"/>
                    <a:pt x="772" y="9"/>
                  </a:cubicBezTo>
                  <a:cubicBezTo>
                    <a:pt x="658" y="0"/>
                    <a:pt x="658" y="0"/>
                    <a:pt x="658" y="0"/>
                  </a:cubicBezTo>
                  <a:lnTo>
                    <a:pt x="658" y="0"/>
                  </a:lnTo>
                  <a:cubicBezTo>
                    <a:pt x="601" y="29"/>
                    <a:pt x="601" y="29"/>
                    <a:pt x="601" y="29"/>
                  </a:cubicBezTo>
                  <a:cubicBezTo>
                    <a:pt x="496" y="95"/>
                    <a:pt x="391" y="19"/>
                    <a:pt x="276" y="67"/>
                  </a:cubicBezTo>
                  <a:cubicBezTo>
                    <a:pt x="248" y="86"/>
                    <a:pt x="229" y="67"/>
                    <a:pt x="191" y="95"/>
                  </a:cubicBezTo>
                  <a:cubicBezTo>
                    <a:pt x="172" y="105"/>
                    <a:pt x="153" y="95"/>
                    <a:pt x="143" y="105"/>
                  </a:cubicBezTo>
                  <a:cubicBezTo>
                    <a:pt x="95" y="124"/>
                    <a:pt x="76" y="200"/>
                    <a:pt x="19" y="210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82" name="Freeform 81"/>
            <p:cNvSpPr>
              <a:spLocks noChangeArrowheads="1"/>
            </p:cNvSpPr>
            <p:nvPr/>
          </p:nvSpPr>
          <p:spPr bwMode="auto">
            <a:xfrm>
              <a:off x="8244218" y="3156957"/>
              <a:ext cx="383137" cy="357982"/>
            </a:xfrm>
            <a:custGeom>
              <a:avLst/>
              <a:gdLst>
                <a:gd name="T0" fmla="*/ 1239 w 1545"/>
                <a:gd name="T1" fmla="*/ 0 h 1440"/>
                <a:gd name="T2" fmla="*/ 1239 w 1545"/>
                <a:gd name="T3" fmla="*/ 0 h 1440"/>
                <a:gd name="T4" fmla="*/ 1306 w 1545"/>
                <a:gd name="T5" fmla="*/ 29 h 1440"/>
                <a:gd name="T6" fmla="*/ 1268 w 1545"/>
                <a:gd name="T7" fmla="*/ 86 h 1440"/>
                <a:gd name="T8" fmla="*/ 1287 w 1545"/>
                <a:gd name="T9" fmla="*/ 124 h 1440"/>
                <a:gd name="T10" fmla="*/ 1287 w 1545"/>
                <a:gd name="T11" fmla="*/ 181 h 1440"/>
                <a:gd name="T12" fmla="*/ 1325 w 1545"/>
                <a:gd name="T13" fmla="*/ 295 h 1440"/>
                <a:gd name="T14" fmla="*/ 1487 w 1545"/>
                <a:gd name="T15" fmla="*/ 334 h 1440"/>
                <a:gd name="T16" fmla="*/ 1487 w 1545"/>
                <a:gd name="T17" fmla="*/ 391 h 1440"/>
                <a:gd name="T18" fmla="*/ 1497 w 1545"/>
                <a:gd name="T19" fmla="*/ 429 h 1440"/>
                <a:gd name="T20" fmla="*/ 1544 w 1545"/>
                <a:gd name="T21" fmla="*/ 467 h 1440"/>
                <a:gd name="T22" fmla="*/ 1544 w 1545"/>
                <a:gd name="T23" fmla="*/ 486 h 1440"/>
                <a:gd name="T24" fmla="*/ 1544 w 1545"/>
                <a:gd name="T25" fmla="*/ 505 h 1440"/>
                <a:gd name="T26" fmla="*/ 1544 w 1545"/>
                <a:gd name="T27" fmla="*/ 505 h 1440"/>
                <a:gd name="T28" fmla="*/ 1544 w 1545"/>
                <a:gd name="T29" fmla="*/ 544 h 1440"/>
                <a:gd name="T30" fmla="*/ 1507 w 1545"/>
                <a:gd name="T31" fmla="*/ 572 h 1440"/>
                <a:gd name="T32" fmla="*/ 1507 w 1545"/>
                <a:gd name="T33" fmla="*/ 620 h 1440"/>
                <a:gd name="T34" fmla="*/ 1497 w 1545"/>
                <a:gd name="T35" fmla="*/ 696 h 1440"/>
                <a:gd name="T36" fmla="*/ 1497 w 1545"/>
                <a:gd name="T37" fmla="*/ 754 h 1440"/>
                <a:gd name="T38" fmla="*/ 1497 w 1545"/>
                <a:gd name="T39" fmla="*/ 754 h 1440"/>
                <a:gd name="T40" fmla="*/ 1430 w 1545"/>
                <a:gd name="T41" fmla="*/ 763 h 1440"/>
                <a:gd name="T42" fmla="*/ 1373 w 1545"/>
                <a:gd name="T43" fmla="*/ 772 h 1440"/>
                <a:gd name="T44" fmla="*/ 1335 w 1545"/>
                <a:gd name="T45" fmla="*/ 744 h 1440"/>
                <a:gd name="T46" fmla="*/ 1239 w 1545"/>
                <a:gd name="T47" fmla="*/ 906 h 1440"/>
                <a:gd name="T48" fmla="*/ 1201 w 1545"/>
                <a:gd name="T49" fmla="*/ 1059 h 1440"/>
                <a:gd name="T50" fmla="*/ 1201 w 1545"/>
                <a:gd name="T51" fmla="*/ 1059 h 1440"/>
                <a:gd name="T52" fmla="*/ 1135 w 1545"/>
                <a:gd name="T53" fmla="*/ 1049 h 1440"/>
                <a:gd name="T54" fmla="*/ 1115 w 1545"/>
                <a:gd name="T55" fmla="*/ 1049 h 1440"/>
                <a:gd name="T56" fmla="*/ 1087 w 1545"/>
                <a:gd name="T57" fmla="*/ 1059 h 1440"/>
                <a:gd name="T58" fmla="*/ 1049 w 1545"/>
                <a:gd name="T59" fmla="*/ 1039 h 1440"/>
                <a:gd name="T60" fmla="*/ 1001 w 1545"/>
                <a:gd name="T61" fmla="*/ 1068 h 1440"/>
                <a:gd name="T62" fmla="*/ 829 w 1545"/>
                <a:gd name="T63" fmla="*/ 1230 h 1440"/>
                <a:gd name="T64" fmla="*/ 629 w 1545"/>
                <a:gd name="T65" fmla="*/ 1306 h 1440"/>
                <a:gd name="T66" fmla="*/ 467 w 1545"/>
                <a:gd name="T67" fmla="*/ 1306 h 1440"/>
                <a:gd name="T68" fmla="*/ 305 w 1545"/>
                <a:gd name="T69" fmla="*/ 1230 h 1440"/>
                <a:gd name="T70" fmla="*/ 152 w 1545"/>
                <a:gd name="T71" fmla="*/ 1345 h 1440"/>
                <a:gd name="T72" fmla="*/ 76 w 1545"/>
                <a:gd name="T73" fmla="*/ 1259 h 1440"/>
                <a:gd name="T74" fmla="*/ 76 w 1545"/>
                <a:gd name="T75" fmla="*/ 1259 h 1440"/>
                <a:gd name="T76" fmla="*/ 57 w 1545"/>
                <a:gd name="T77" fmla="*/ 1097 h 1440"/>
                <a:gd name="T78" fmla="*/ 76 w 1545"/>
                <a:gd name="T79" fmla="*/ 1011 h 1440"/>
                <a:gd name="T80" fmla="*/ 66 w 1545"/>
                <a:gd name="T81" fmla="*/ 725 h 1440"/>
                <a:gd name="T82" fmla="*/ 38 w 1545"/>
                <a:gd name="T83" fmla="*/ 629 h 1440"/>
                <a:gd name="T84" fmla="*/ 9 w 1545"/>
                <a:gd name="T85" fmla="*/ 467 h 1440"/>
                <a:gd name="T86" fmla="*/ 9 w 1545"/>
                <a:gd name="T87" fmla="*/ 362 h 1440"/>
                <a:gd name="T88" fmla="*/ 9 w 1545"/>
                <a:gd name="T89" fmla="*/ 362 h 1440"/>
                <a:gd name="T90" fmla="*/ 133 w 1545"/>
                <a:gd name="T91" fmla="*/ 343 h 1440"/>
                <a:gd name="T92" fmla="*/ 238 w 1545"/>
                <a:gd name="T93" fmla="*/ 305 h 1440"/>
                <a:gd name="T94" fmla="*/ 305 w 1545"/>
                <a:gd name="T95" fmla="*/ 315 h 1440"/>
                <a:gd name="T96" fmla="*/ 515 w 1545"/>
                <a:gd name="T97" fmla="*/ 277 h 1440"/>
                <a:gd name="T98" fmla="*/ 629 w 1545"/>
                <a:gd name="T99" fmla="*/ 305 h 1440"/>
                <a:gd name="T100" fmla="*/ 858 w 1545"/>
                <a:gd name="T101" fmla="*/ 181 h 1440"/>
                <a:gd name="T102" fmla="*/ 944 w 1545"/>
                <a:gd name="T103" fmla="*/ 200 h 1440"/>
                <a:gd name="T104" fmla="*/ 1087 w 1545"/>
                <a:gd name="T105" fmla="*/ 191 h 1440"/>
                <a:gd name="T106" fmla="*/ 1173 w 1545"/>
                <a:gd name="T107" fmla="*/ 143 h 1440"/>
                <a:gd name="T108" fmla="*/ 1182 w 1545"/>
                <a:gd name="T109" fmla="*/ 86 h 1440"/>
                <a:gd name="T110" fmla="*/ 1192 w 1545"/>
                <a:gd name="T111" fmla="*/ 57 h 1440"/>
                <a:gd name="T112" fmla="*/ 1201 w 1545"/>
                <a:gd name="T113" fmla="*/ 29 h 1440"/>
                <a:gd name="T114" fmla="*/ 1239 w 1545"/>
                <a:gd name="T11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45" h="1440">
                  <a:moveTo>
                    <a:pt x="1239" y="0"/>
                  </a:moveTo>
                  <a:lnTo>
                    <a:pt x="1239" y="0"/>
                  </a:lnTo>
                  <a:cubicBezTo>
                    <a:pt x="1249" y="0"/>
                    <a:pt x="1297" y="9"/>
                    <a:pt x="1306" y="29"/>
                  </a:cubicBezTo>
                  <a:cubicBezTo>
                    <a:pt x="1306" y="57"/>
                    <a:pt x="1268" y="57"/>
                    <a:pt x="1268" y="86"/>
                  </a:cubicBezTo>
                  <a:cubicBezTo>
                    <a:pt x="1268" y="95"/>
                    <a:pt x="1287" y="105"/>
                    <a:pt x="1287" y="124"/>
                  </a:cubicBezTo>
                  <a:cubicBezTo>
                    <a:pt x="1287" y="153"/>
                    <a:pt x="1268" y="162"/>
                    <a:pt x="1287" y="181"/>
                  </a:cubicBezTo>
                  <a:cubicBezTo>
                    <a:pt x="1392" y="200"/>
                    <a:pt x="1325" y="229"/>
                    <a:pt x="1325" y="295"/>
                  </a:cubicBezTo>
                  <a:cubicBezTo>
                    <a:pt x="1325" y="391"/>
                    <a:pt x="1420" y="334"/>
                    <a:pt x="1487" y="334"/>
                  </a:cubicBezTo>
                  <a:cubicBezTo>
                    <a:pt x="1487" y="353"/>
                    <a:pt x="1487" y="372"/>
                    <a:pt x="1487" y="391"/>
                  </a:cubicBezTo>
                  <a:cubicBezTo>
                    <a:pt x="1487" y="400"/>
                    <a:pt x="1487" y="420"/>
                    <a:pt x="1497" y="429"/>
                  </a:cubicBezTo>
                  <a:cubicBezTo>
                    <a:pt x="1516" y="439"/>
                    <a:pt x="1544" y="439"/>
                    <a:pt x="1544" y="467"/>
                  </a:cubicBezTo>
                  <a:cubicBezTo>
                    <a:pt x="1544" y="467"/>
                    <a:pt x="1544" y="477"/>
                    <a:pt x="1544" y="486"/>
                  </a:cubicBezTo>
                  <a:cubicBezTo>
                    <a:pt x="1544" y="496"/>
                    <a:pt x="1544" y="505"/>
                    <a:pt x="1544" y="505"/>
                  </a:cubicBezTo>
                  <a:lnTo>
                    <a:pt x="1544" y="505"/>
                  </a:lnTo>
                  <a:cubicBezTo>
                    <a:pt x="1544" y="544"/>
                    <a:pt x="1544" y="544"/>
                    <a:pt x="1544" y="544"/>
                  </a:cubicBezTo>
                  <a:cubicBezTo>
                    <a:pt x="1535" y="572"/>
                    <a:pt x="1525" y="553"/>
                    <a:pt x="1507" y="572"/>
                  </a:cubicBezTo>
                  <a:cubicBezTo>
                    <a:pt x="1507" y="591"/>
                    <a:pt x="1507" y="601"/>
                    <a:pt x="1507" y="620"/>
                  </a:cubicBezTo>
                  <a:cubicBezTo>
                    <a:pt x="1497" y="639"/>
                    <a:pt x="1507" y="667"/>
                    <a:pt x="1497" y="696"/>
                  </a:cubicBezTo>
                  <a:cubicBezTo>
                    <a:pt x="1497" y="715"/>
                    <a:pt x="1487" y="734"/>
                    <a:pt x="1497" y="754"/>
                  </a:cubicBezTo>
                  <a:lnTo>
                    <a:pt x="1497" y="754"/>
                  </a:lnTo>
                  <a:cubicBezTo>
                    <a:pt x="1459" y="763"/>
                    <a:pt x="1459" y="744"/>
                    <a:pt x="1430" y="763"/>
                  </a:cubicBezTo>
                  <a:cubicBezTo>
                    <a:pt x="1420" y="772"/>
                    <a:pt x="1382" y="782"/>
                    <a:pt x="1373" y="772"/>
                  </a:cubicBezTo>
                  <a:cubicBezTo>
                    <a:pt x="1354" y="772"/>
                    <a:pt x="1354" y="754"/>
                    <a:pt x="1335" y="744"/>
                  </a:cubicBezTo>
                  <a:cubicBezTo>
                    <a:pt x="1258" y="725"/>
                    <a:pt x="1239" y="858"/>
                    <a:pt x="1239" y="906"/>
                  </a:cubicBezTo>
                  <a:cubicBezTo>
                    <a:pt x="1230" y="963"/>
                    <a:pt x="1211" y="1011"/>
                    <a:pt x="1201" y="1059"/>
                  </a:cubicBezTo>
                  <a:lnTo>
                    <a:pt x="1201" y="1059"/>
                  </a:lnTo>
                  <a:cubicBezTo>
                    <a:pt x="1135" y="1049"/>
                    <a:pt x="1135" y="1049"/>
                    <a:pt x="1135" y="1049"/>
                  </a:cubicBezTo>
                  <a:cubicBezTo>
                    <a:pt x="1125" y="1049"/>
                    <a:pt x="1125" y="1049"/>
                    <a:pt x="1115" y="1049"/>
                  </a:cubicBezTo>
                  <a:cubicBezTo>
                    <a:pt x="1106" y="1049"/>
                    <a:pt x="1106" y="1059"/>
                    <a:pt x="1087" y="1059"/>
                  </a:cubicBezTo>
                  <a:cubicBezTo>
                    <a:pt x="1077" y="1059"/>
                    <a:pt x="1068" y="1049"/>
                    <a:pt x="1049" y="1039"/>
                  </a:cubicBezTo>
                  <a:cubicBezTo>
                    <a:pt x="1039" y="1039"/>
                    <a:pt x="1020" y="1059"/>
                    <a:pt x="1001" y="1068"/>
                  </a:cubicBezTo>
                  <a:cubicBezTo>
                    <a:pt x="934" y="1106"/>
                    <a:pt x="829" y="1135"/>
                    <a:pt x="829" y="1230"/>
                  </a:cubicBezTo>
                  <a:cubicBezTo>
                    <a:pt x="829" y="1326"/>
                    <a:pt x="686" y="1278"/>
                    <a:pt x="629" y="1306"/>
                  </a:cubicBezTo>
                  <a:cubicBezTo>
                    <a:pt x="562" y="1335"/>
                    <a:pt x="543" y="1306"/>
                    <a:pt x="467" y="1306"/>
                  </a:cubicBezTo>
                  <a:cubicBezTo>
                    <a:pt x="410" y="1306"/>
                    <a:pt x="343" y="1192"/>
                    <a:pt x="305" y="1230"/>
                  </a:cubicBezTo>
                  <a:cubicBezTo>
                    <a:pt x="257" y="1297"/>
                    <a:pt x="238" y="1439"/>
                    <a:pt x="152" y="1345"/>
                  </a:cubicBezTo>
                  <a:cubicBezTo>
                    <a:pt x="76" y="1259"/>
                    <a:pt x="76" y="1259"/>
                    <a:pt x="76" y="1259"/>
                  </a:cubicBezTo>
                  <a:lnTo>
                    <a:pt x="76" y="1259"/>
                  </a:lnTo>
                  <a:cubicBezTo>
                    <a:pt x="76" y="1221"/>
                    <a:pt x="47" y="1135"/>
                    <a:pt x="57" y="1097"/>
                  </a:cubicBezTo>
                  <a:cubicBezTo>
                    <a:pt x="76" y="1068"/>
                    <a:pt x="85" y="1049"/>
                    <a:pt x="76" y="1011"/>
                  </a:cubicBezTo>
                  <a:cubicBezTo>
                    <a:pt x="66" y="725"/>
                    <a:pt x="66" y="725"/>
                    <a:pt x="66" y="725"/>
                  </a:cubicBezTo>
                  <a:cubicBezTo>
                    <a:pt x="66" y="687"/>
                    <a:pt x="47" y="667"/>
                    <a:pt x="38" y="629"/>
                  </a:cubicBezTo>
                  <a:cubicBezTo>
                    <a:pt x="19" y="563"/>
                    <a:pt x="0" y="534"/>
                    <a:pt x="9" y="467"/>
                  </a:cubicBezTo>
                  <a:cubicBezTo>
                    <a:pt x="9" y="429"/>
                    <a:pt x="19" y="391"/>
                    <a:pt x="9" y="362"/>
                  </a:cubicBezTo>
                  <a:lnTo>
                    <a:pt x="9" y="362"/>
                  </a:lnTo>
                  <a:cubicBezTo>
                    <a:pt x="133" y="343"/>
                    <a:pt x="133" y="343"/>
                    <a:pt x="133" y="343"/>
                  </a:cubicBezTo>
                  <a:cubicBezTo>
                    <a:pt x="181" y="353"/>
                    <a:pt x="200" y="353"/>
                    <a:pt x="238" y="305"/>
                  </a:cubicBezTo>
                  <a:cubicBezTo>
                    <a:pt x="257" y="277"/>
                    <a:pt x="276" y="305"/>
                    <a:pt x="305" y="315"/>
                  </a:cubicBezTo>
                  <a:cubicBezTo>
                    <a:pt x="362" y="343"/>
                    <a:pt x="457" y="305"/>
                    <a:pt x="515" y="277"/>
                  </a:cubicBezTo>
                  <a:cubicBezTo>
                    <a:pt x="543" y="258"/>
                    <a:pt x="600" y="295"/>
                    <a:pt x="629" y="305"/>
                  </a:cubicBezTo>
                  <a:cubicBezTo>
                    <a:pt x="753" y="353"/>
                    <a:pt x="782" y="229"/>
                    <a:pt x="858" y="181"/>
                  </a:cubicBezTo>
                  <a:cubicBezTo>
                    <a:pt x="886" y="162"/>
                    <a:pt x="915" y="181"/>
                    <a:pt x="944" y="200"/>
                  </a:cubicBezTo>
                  <a:cubicBezTo>
                    <a:pt x="991" y="219"/>
                    <a:pt x="1039" y="210"/>
                    <a:pt x="1087" y="191"/>
                  </a:cubicBezTo>
                  <a:cubicBezTo>
                    <a:pt x="1173" y="143"/>
                    <a:pt x="1173" y="143"/>
                    <a:pt x="1173" y="143"/>
                  </a:cubicBezTo>
                  <a:cubicBezTo>
                    <a:pt x="1182" y="124"/>
                    <a:pt x="1192" y="105"/>
                    <a:pt x="1182" y="86"/>
                  </a:cubicBezTo>
                  <a:cubicBezTo>
                    <a:pt x="1182" y="76"/>
                    <a:pt x="1182" y="67"/>
                    <a:pt x="1192" y="57"/>
                  </a:cubicBezTo>
                  <a:cubicBezTo>
                    <a:pt x="1192" y="48"/>
                    <a:pt x="1192" y="38"/>
                    <a:pt x="1201" y="29"/>
                  </a:cubicBezTo>
                  <a:cubicBezTo>
                    <a:pt x="1239" y="0"/>
                    <a:pt x="1239" y="0"/>
                    <a:pt x="1239" y="0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83" name="Freeform 82"/>
            <p:cNvSpPr>
              <a:spLocks noChangeArrowheads="1"/>
            </p:cNvSpPr>
            <p:nvPr/>
          </p:nvSpPr>
          <p:spPr bwMode="auto">
            <a:xfrm>
              <a:off x="8613123" y="3251105"/>
              <a:ext cx="166391" cy="135749"/>
            </a:xfrm>
            <a:custGeom>
              <a:avLst/>
              <a:gdLst>
                <a:gd name="T0" fmla="*/ 57 w 669"/>
                <a:gd name="T1" fmla="*/ 124 h 545"/>
                <a:gd name="T2" fmla="*/ 57 w 669"/>
                <a:gd name="T3" fmla="*/ 124 h 545"/>
                <a:gd name="T4" fmla="*/ 115 w 669"/>
                <a:gd name="T5" fmla="*/ 115 h 545"/>
                <a:gd name="T6" fmla="*/ 162 w 669"/>
                <a:gd name="T7" fmla="*/ 67 h 545"/>
                <a:gd name="T8" fmla="*/ 200 w 669"/>
                <a:gd name="T9" fmla="*/ 77 h 545"/>
                <a:gd name="T10" fmla="*/ 258 w 669"/>
                <a:gd name="T11" fmla="*/ 67 h 545"/>
                <a:gd name="T12" fmla="*/ 305 w 669"/>
                <a:gd name="T13" fmla="*/ 58 h 545"/>
                <a:gd name="T14" fmla="*/ 325 w 669"/>
                <a:gd name="T15" fmla="*/ 77 h 545"/>
                <a:gd name="T16" fmla="*/ 410 w 669"/>
                <a:gd name="T17" fmla="*/ 67 h 545"/>
                <a:gd name="T18" fmla="*/ 458 w 669"/>
                <a:gd name="T19" fmla="*/ 0 h 545"/>
                <a:gd name="T20" fmla="*/ 515 w 669"/>
                <a:gd name="T21" fmla="*/ 0 h 545"/>
                <a:gd name="T22" fmla="*/ 515 w 669"/>
                <a:gd name="T23" fmla="*/ 0 h 545"/>
                <a:gd name="T24" fmla="*/ 515 w 669"/>
                <a:gd name="T25" fmla="*/ 86 h 545"/>
                <a:gd name="T26" fmla="*/ 534 w 669"/>
                <a:gd name="T27" fmla="*/ 124 h 545"/>
                <a:gd name="T28" fmla="*/ 572 w 669"/>
                <a:gd name="T29" fmla="*/ 182 h 545"/>
                <a:gd name="T30" fmla="*/ 601 w 669"/>
                <a:gd name="T31" fmla="*/ 239 h 545"/>
                <a:gd name="T32" fmla="*/ 611 w 669"/>
                <a:gd name="T33" fmla="*/ 277 h 545"/>
                <a:gd name="T34" fmla="*/ 639 w 669"/>
                <a:gd name="T35" fmla="*/ 315 h 545"/>
                <a:gd name="T36" fmla="*/ 639 w 669"/>
                <a:gd name="T37" fmla="*/ 411 h 545"/>
                <a:gd name="T38" fmla="*/ 639 w 669"/>
                <a:gd name="T39" fmla="*/ 411 h 545"/>
                <a:gd name="T40" fmla="*/ 420 w 669"/>
                <a:gd name="T41" fmla="*/ 391 h 545"/>
                <a:gd name="T42" fmla="*/ 325 w 669"/>
                <a:gd name="T43" fmla="*/ 439 h 545"/>
                <a:gd name="T44" fmla="*/ 96 w 669"/>
                <a:gd name="T45" fmla="*/ 544 h 545"/>
                <a:gd name="T46" fmla="*/ 96 w 669"/>
                <a:gd name="T47" fmla="*/ 544 h 545"/>
                <a:gd name="T48" fmla="*/ 77 w 669"/>
                <a:gd name="T49" fmla="*/ 458 h 545"/>
                <a:gd name="T50" fmla="*/ 38 w 669"/>
                <a:gd name="T51" fmla="*/ 401 h 545"/>
                <a:gd name="T52" fmla="*/ 10 w 669"/>
                <a:gd name="T53" fmla="*/ 373 h 545"/>
                <a:gd name="T54" fmla="*/ 10 w 669"/>
                <a:gd name="T55" fmla="*/ 373 h 545"/>
                <a:gd name="T56" fmla="*/ 10 w 669"/>
                <a:gd name="T57" fmla="*/ 315 h 545"/>
                <a:gd name="T58" fmla="*/ 20 w 669"/>
                <a:gd name="T59" fmla="*/ 239 h 545"/>
                <a:gd name="T60" fmla="*/ 20 w 669"/>
                <a:gd name="T61" fmla="*/ 191 h 545"/>
                <a:gd name="T62" fmla="*/ 57 w 669"/>
                <a:gd name="T63" fmla="*/ 163 h 545"/>
                <a:gd name="T64" fmla="*/ 57 w 669"/>
                <a:gd name="T65" fmla="*/ 12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9" h="545">
                  <a:moveTo>
                    <a:pt x="57" y="124"/>
                  </a:moveTo>
                  <a:lnTo>
                    <a:pt x="57" y="124"/>
                  </a:lnTo>
                  <a:cubicBezTo>
                    <a:pt x="86" y="115"/>
                    <a:pt x="77" y="105"/>
                    <a:pt x="115" y="115"/>
                  </a:cubicBezTo>
                  <a:cubicBezTo>
                    <a:pt x="162" y="144"/>
                    <a:pt x="134" y="67"/>
                    <a:pt x="162" y="67"/>
                  </a:cubicBezTo>
                  <a:cubicBezTo>
                    <a:pt x="182" y="67"/>
                    <a:pt x="191" y="67"/>
                    <a:pt x="200" y="77"/>
                  </a:cubicBezTo>
                  <a:cubicBezTo>
                    <a:pt x="229" y="77"/>
                    <a:pt x="239" y="48"/>
                    <a:pt x="258" y="67"/>
                  </a:cubicBezTo>
                  <a:cubicBezTo>
                    <a:pt x="287" y="86"/>
                    <a:pt x="277" y="67"/>
                    <a:pt x="305" y="58"/>
                  </a:cubicBezTo>
                  <a:cubicBezTo>
                    <a:pt x="315" y="58"/>
                    <a:pt x="315" y="67"/>
                    <a:pt x="325" y="77"/>
                  </a:cubicBezTo>
                  <a:cubicBezTo>
                    <a:pt x="353" y="86"/>
                    <a:pt x="391" y="86"/>
                    <a:pt x="410" y="67"/>
                  </a:cubicBezTo>
                  <a:cubicBezTo>
                    <a:pt x="429" y="58"/>
                    <a:pt x="429" y="19"/>
                    <a:pt x="458" y="0"/>
                  </a:cubicBezTo>
                  <a:cubicBezTo>
                    <a:pt x="515" y="0"/>
                    <a:pt x="515" y="0"/>
                    <a:pt x="515" y="0"/>
                  </a:cubicBezTo>
                  <a:lnTo>
                    <a:pt x="515" y="0"/>
                  </a:lnTo>
                  <a:cubicBezTo>
                    <a:pt x="515" y="86"/>
                    <a:pt x="515" y="86"/>
                    <a:pt x="515" y="86"/>
                  </a:cubicBezTo>
                  <a:cubicBezTo>
                    <a:pt x="525" y="96"/>
                    <a:pt x="525" y="105"/>
                    <a:pt x="534" y="124"/>
                  </a:cubicBezTo>
                  <a:cubicBezTo>
                    <a:pt x="544" y="144"/>
                    <a:pt x="572" y="144"/>
                    <a:pt x="572" y="182"/>
                  </a:cubicBezTo>
                  <a:cubicBezTo>
                    <a:pt x="582" y="201"/>
                    <a:pt x="592" y="220"/>
                    <a:pt x="601" y="239"/>
                  </a:cubicBezTo>
                  <a:cubicBezTo>
                    <a:pt x="601" y="248"/>
                    <a:pt x="601" y="268"/>
                    <a:pt x="611" y="277"/>
                  </a:cubicBezTo>
                  <a:cubicBezTo>
                    <a:pt x="620" y="296"/>
                    <a:pt x="668" y="286"/>
                    <a:pt x="639" y="315"/>
                  </a:cubicBezTo>
                  <a:cubicBezTo>
                    <a:pt x="630" y="334"/>
                    <a:pt x="630" y="391"/>
                    <a:pt x="639" y="411"/>
                  </a:cubicBezTo>
                  <a:lnTo>
                    <a:pt x="639" y="411"/>
                  </a:lnTo>
                  <a:cubicBezTo>
                    <a:pt x="554" y="401"/>
                    <a:pt x="477" y="391"/>
                    <a:pt x="420" y="391"/>
                  </a:cubicBezTo>
                  <a:cubicBezTo>
                    <a:pt x="401" y="391"/>
                    <a:pt x="353" y="430"/>
                    <a:pt x="325" y="439"/>
                  </a:cubicBezTo>
                  <a:cubicBezTo>
                    <a:pt x="258" y="468"/>
                    <a:pt x="172" y="515"/>
                    <a:pt x="96" y="544"/>
                  </a:cubicBezTo>
                  <a:lnTo>
                    <a:pt x="96" y="544"/>
                  </a:lnTo>
                  <a:cubicBezTo>
                    <a:pt x="96" y="515"/>
                    <a:pt x="86" y="477"/>
                    <a:pt x="77" y="458"/>
                  </a:cubicBezTo>
                  <a:cubicBezTo>
                    <a:pt x="67" y="439"/>
                    <a:pt x="48" y="420"/>
                    <a:pt x="38" y="401"/>
                  </a:cubicBezTo>
                  <a:cubicBezTo>
                    <a:pt x="29" y="391"/>
                    <a:pt x="20" y="382"/>
                    <a:pt x="10" y="373"/>
                  </a:cubicBezTo>
                  <a:lnTo>
                    <a:pt x="10" y="373"/>
                  </a:lnTo>
                  <a:cubicBezTo>
                    <a:pt x="0" y="353"/>
                    <a:pt x="10" y="334"/>
                    <a:pt x="10" y="315"/>
                  </a:cubicBezTo>
                  <a:cubicBezTo>
                    <a:pt x="20" y="286"/>
                    <a:pt x="10" y="258"/>
                    <a:pt x="20" y="239"/>
                  </a:cubicBezTo>
                  <a:cubicBezTo>
                    <a:pt x="20" y="220"/>
                    <a:pt x="20" y="210"/>
                    <a:pt x="20" y="191"/>
                  </a:cubicBezTo>
                  <a:cubicBezTo>
                    <a:pt x="38" y="172"/>
                    <a:pt x="48" y="191"/>
                    <a:pt x="57" y="163"/>
                  </a:cubicBezTo>
                  <a:cubicBezTo>
                    <a:pt x="57" y="124"/>
                    <a:pt x="57" y="124"/>
                    <a:pt x="57" y="124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84" name="Freeform 83"/>
            <p:cNvSpPr>
              <a:spLocks noChangeArrowheads="1"/>
            </p:cNvSpPr>
            <p:nvPr/>
          </p:nvSpPr>
          <p:spPr bwMode="auto">
            <a:xfrm>
              <a:off x="8535401" y="3336496"/>
              <a:ext cx="101805" cy="120422"/>
            </a:xfrm>
            <a:custGeom>
              <a:avLst/>
              <a:gdLst>
                <a:gd name="T0" fmla="*/ 324 w 411"/>
                <a:gd name="T1" fmla="*/ 29 h 487"/>
                <a:gd name="T2" fmla="*/ 324 w 411"/>
                <a:gd name="T3" fmla="*/ 29 h 487"/>
                <a:gd name="T4" fmla="*/ 352 w 411"/>
                <a:gd name="T5" fmla="*/ 57 h 487"/>
                <a:gd name="T6" fmla="*/ 391 w 411"/>
                <a:gd name="T7" fmla="*/ 114 h 487"/>
                <a:gd name="T8" fmla="*/ 410 w 411"/>
                <a:gd name="T9" fmla="*/ 200 h 487"/>
                <a:gd name="T10" fmla="*/ 410 w 411"/>
                <a:gd name="T11" fmla="*/ 200 h 487"/>
                <a:gd name="T12" fmla="*/ 371 w 411"/>
                <a:gd name="T13" fmla="*/ 200 h 487"/>
                <a:gd name="T14" fmla="*/ 219 w 411"/>
                <a:gd name="T15" fmla="*/ 438 h 487"/>
                <a:gd name="T16" fmla="*/ 219 w 411"/>
                <a:gd name="T17" fmla="*/ 438 h 487"/>
                <a:gd name="T18" fmla="*/ 133 w 411"/>
                <a:gd name="T19" fmla="*/ 410 h 487"/>
                <a:gd name="T20" fmla="*/ 85 w 411"/>
                <a:gd name="T21" fmla="*/ 429 h 487"/>
                <a:gd name="T22" fmla="*/ 76 w 411"/>
                <a:gd name="T23" fmla="*/ 476 h 487"/>
                <a:gd name="T24" fmla="*/ 9 w 411"/>
                <a:gd name="T25" fmla="*/ 476 h 487"/>
                <a:gd name="T26" fmla="*/ 0 w 411"/>
                <a:gd name="T27" fmla="*/ 429 h 487"/>
                <a:gd name="T28" fmla="*/ 9 w 411"/>
                <a:gd name="T29" fmla="*/ 372 h 487"/>
                <a:gd name="T30" fmla="*/ 28 w 411"/>
                <a:gd name="T31" fmla="*/ 334 h 487"/>
                <a:gd name="T32" fmla="*/ 28 w 411"/>
                <a:gd name="T33" fmla="*/ 334 h 487"/>
                <a:gd name="T34" fmla="*/ 66 w 411"/>
                <a:gd name="T35" fmla="*/ 181 h 487"/>
                <a:gd name="T36" fmla="*/ 162 w 411"/>
                <a:gd name="T37" fmla="*/ 19 h 487"/>
                <a:gd name="T38" fmla="*/ 200 w 411"/>
                <a:gd name="T39" fmla="*/ 47 h 487"/>
                <a:gd name="T40" fmla="*/ 257 w 411"/>
                <a:gd name="T41" fmla="*/ 38 h 487"/>
                <a:gd name="T42" fmla="*/ 324 w 411"/>
                <a:gd name="T43" fmla="*/ 2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1" h="487">
                  <a:moveTo>
                    <a:pt x="324" y="29"/>
                  </a:moveTo>
                  <a:lnTo>
                    <a:pt x="324" y="29"/>
                  </a:lnTo>
                  <a:cubicBezTo>
                    <a:pt x="334" y="38"/>
                    <a:pt x="343" y="47"/>
                    <a:pt x="352" y="57"/>
                  </a:cubicBezTo>
                  <a:cubicBezTo>
                    <a:pt x="362" y="76"/>
                    <a:pt x="381" y="95"/>
                    <a:pt x="391" y="114"/>
                  </a:cubicBezTo>
                  <a:cubicBezTo>
                    <a:pt x="400" y="133"/>
                    <a:pt x="410" y="171"/>
                    <a:pt x="410" y="200"/>
                  </a:cubicBezTo>
                  <a:lnTo>
                    <a:pt x="410" y="200"/>
                  </a:lnTo>
                  <a:cubicBezTo>
                    <a:pt x="400" y="200"/>
                    <a:pt x="391" y="200"/>
                    <a:pt x="371" y="200"/>
                  </a:cubicBezTo>
                  <a:cubicBezTo>
                    <a:pt x="219" y="438"/>
                    <a:pt x="219" y="438"/>
                    <a:pt x="219" y="438"/>
                  </a:cubicBezTo>
                  <a:lnTo>
                    <a:pt x="219" y="438"/>
                  </a:lnTo>
                  <a:cubicBezTo>
                    <a:pt x="209" y="419"/>
                    <a:pt x="152" y="410"/>
                    <a:pt x="133" y="410"/>
                  </a:cubicBezTo>
                  <a:cubicBezTo>
                    <a:pt x="114" y="419"/>
                    <a:pt x="105" y="400"/>
                    <a:pt x="85" y="429"/>
                  </a:cubicBezTo>
                  <a:cubicBezTo>
                    <a:pt x="76" y="438"/>
                    <a:pt x="85" y="458"/>
                    <a:pt x="76" y="476"/>
                  </a:cubicBezTo>
                  <a:cubicBezTo>
                    <a:pt x="66" y="486"/>
                    <a:pt x="28" y="486"/>
                    <a:pt x="9" y="476"/>
                  </a:cubicBezTo>
                  <a:cubicBezTo>
                    <a:pt x="9" y="467"/>
                    <a:pt x="0" y="448"/>
                    <a:pt x="0" y="429"/>
                  </a:cubicBezTo>
                  <a:cubicBezTo>
                    <a:pt x="0" y="410"/>
                    <a:pt x="9" y="391"/>
                    <a:pt x="9" y="372"/>
                  </a:cubicBezTo>
                  <a:cubicBezTo>
                    <a:pt x="9" y="362"/>
                    <a:pt x="19" y="343"/>
                    <a:pt x="28" y="334"/>
                  </a:cubicBezTo>
                  <a:lnTo>
                    <a:pt x="28" y="334"/>
                  </a:lnTo>
                  <a:cubicBezTo>
                    <a:pt x="38" y="286"/>
                    <a:pt x="57" y="238"/>
                    <a:pt x="66" y="181"/>
                  </a:cubicBezTo>
                  <a:cubicBezTo>
                    <a:pt x="66" y="133"/>
                    <a:pt x="85" y="0"/>
                    <a:pt x="162" y="19"/>
                  </a:cubicBezTo>
                  <a:cubicBezTo>
                    <a:pt x="181" y="29"/>
                    <a:pt x="181" y="47"/>
                    <a:pt x="200" y="47"/>
                  </a:cubicBezTo>
                  <a:cubicBezTo>
                    <a:pt x="209" y="57"/>
                    <a:pt x="247" y="47"/>
                    <a:pt x="257" y="38"/>
                  </a:cubicBezTo>
                  <a:cubicBezTo>
                    <a:pt x="286" y="19"/>
                    <a:pt x="286" y="38"/>
                    <a:pt x="324" y="29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85" name="Freeform 84"/>
            <p:cNvSpPr>
              <a:spLocks noChangeArrowheads="1"/>
            </p:cNvSpPr>
            <p:nvPr/>
          </p:nvSpPr>
          <p:spPr bwMode="auto">
            <a:xfrm>
              <a:off x="8296762" y="2662132"/>
              <a:ext cx="431302" cy="445562"/>
            </a:xfrm>
            <a:custGeom>
              <a:avLst/>
              <a:gdLst>
                <a:gd name="T0" fmla="*/ 9 w 1736"/>
                <a:gd name="T1" fmla="*/ 153 h 1794"/>
                <a:gd name="T2" fmla="*/ 9 w 1736"/>
                <a:gd name="T3" fmla="*/ 153 h 1794"/>
                <a:gd name="T4" fmla="*/ 66 w 1736"/>
                <a:gd name="T5" fmla="*/ 19 h 1794"/>
                <a:gd name="T6" fmla="*/ 142 w 1736"/>
                <a:gd name="T7" fmla="*/ 48 h 1794"/>
                <a:gd name="T8" fmla="*/ 219 w 1736"/>
                <a:gd name="T9" fmla="*/ 57 h 1794"/>
                <a:gd name="T10" fmla="*/ 257 w 1736"/>
                <a:gd name="T11" fmla="*/ 143 h 1794"/>
                <a:gd name="T12" fmla="*/ 314 w 1736"/>
                <a:gd name="T13" fmla="*/ 171 h 1794"/>
                <a:gd name="T14" fmla="*/ 400 w 1736"/>
                <a:gd name="T15" fmla="*/ 171 h 1794"/>
                <a:gd name="T16" fmla="*/ 495 w 1736"/>
                <a:gd name="T17" fmla="*/ 210 h 1794"/>
                <a:gd name="T18" fmla="*/ 581 w 1736"/>
                <a:gd name="T19" fmla="*/ 181 h 1794"/>
                <a:gd name="T20" fmla="*/ 696 w 1736"/>
                <a:gd name="T21" fmla="*/ 162 h 1794"/>
                <a:gd name="T22" fmla="*/ 753 w 1736"/>
                <a:gd name="T23" fmla="*/ 171 h 1794"/>
                <a:gd name="T24" fmla="*/ 753 w 1736"/>
                <a:gd name="T25" fmla="*/ 171 h 1794"/>
                <a:gd name="T26" fmla="*/ 982 w 1736"/>
                <a:gd name="T27" fmla="*/ 257 h 1794"/>
                <a:gd name="T28" fmla="*/ 1153 w 1736"/>
                <a:gd name="T29" fmla="*/ 305 h 1794"/>
                <a:gd name="T30" fmla="*/ 1268 w 1736"/>
                <a:gd name="T31" fmla="*/ 248 h 1794"/>
                <a:gd name="T32" fmla="*/ 1392 w 1736"/>
                <a:gd name="T33" fmla="*/ 267 h 1794"/>
                <a:gd name="T34" fmla="*/ 1554 w 1736"/>
                <a:gd name="T35" fmla="*/ 229 h 1794"/>
                <a:gd name="T36" fmla="*/ 1554 w 1736"/>
                <a:gd name="T37" fmla="*/ 229 h 1794"/>
                <a:gd name="T38" fmla="*/ 1564 w 1736"/>
                <a:gd name="T39" fmla="*/ 295 h 1794"/>
                <a:gd name="T40" fmla="*/ 1582 w 1736"/>
                <a:gd name="T41" fmla="*/ 381 h 1794"/>
                <a:gd name="T42" fmla="*/ 1582 w 1736"/>
                <a:gd name="T43" fmla="*/ 496 h 1794"/>
                <a:gd name="T44" fmla="*/ 1582 w 1736"/>
                <a:gd name="T45" fmla="*/ 496 h 1794"/>
                <a:gd name="T46" fmla="*/ 1573 w 1736"/>
                <a:gd name="T47" fmla="*/ 620 h 1794"/>
                <a:gd name="T48" fmla="*/ 1592 w 1736"/>
                <a:gd name="T49" fmla="*/ 724 h 1794"/>
                <a:gd name="T50" fmla="*/ 1611 w 1736"/>
                <a:gd name="T51" fmla="*/ 1030 h 1794"/>
                <a:gd name="T52" fmla="*/ 1678 w 1736"/>
                <a:gd name="T53" fmla="*/ 1125 h 1794"/>
                <a:gd name="T54" fmla="*/ 1678 w 1736"/>
                <a:gd name="T55" fmla="*/ 1125 h 1794"/>
                <a:gd name="T56" fmla="*/ 1716 w 1736"/>
                <a:gd name="T57" fmla="*/ 1278 h 1794"/>
                <a:gd name="T58" fmla="*/ 1659 w 1736"/>
                <a:gd name="T59" fmla="*/ 1354 h 1794"/>
                <a:gd name="T60" fmla="*/ 1592 w 1736"/>
                <a:gd name="T61" fmla="*/ 1583 h 1794"/>
                <a:gd name="T62" fmla="*/ 1592 w 1736"/>
                <a:gd name="T63" fmla="*/ 1583 h 1794"/>
                <a:gd name="T64" fmla="*/ 1535 w 1736"/>
                <a:gd name="T65" fmla="*/ 1612 h 1794"/>
                <a:gd name="T66" fmla="*/ 1210 w 1736"/>
                <a:gd name="T67" fmla="*/ 1650 h 1794"/>
                <a:gd name="T68" fmla="*/ 1125 w 1736"/>
                <a:gd name="T69" fmla="*/ 1678 h 1794"/>
                <a:gd name="T70" fmla="*/ 1077 w 1736"/>
                <a:gd name="T71" fmla="*/ 1688 h 1794"/>
                <a:gd name="T72" fmla="*/ 953 w 1736"/>
                <a:gd name="T73" fmla="*/ 1793 h 1794"/>
                <a:gd name="T74" fmla="*/ 953 w 1736"/>
                <a:gd name="T75" fmla="*/ 1793 h 1794"/>
                <a:gd name="T76" fmla="*/ 915 w 1736"/>
                <a:gd name="T77" fmla="*/ 1755 h 1794"/>
                <a:gd name="T78" fmla="*/ 858 w 1736"/>
                <a:gd name="T79" fmla="*/ 1697 h 1794"/>
                <a:gd name="T80" fmla="*/ 829 w 1736"/>
                <a:gd name="T81" fmla="*/ 1640 h 1794"/>
                <a:gd name="T82" fmla="*/ 867 w 1736"/>
                <a:gd name="T83" fmla="*/ 1526 h 1794"/>
                <a:gd name="T84" fmla="*/ 896 w 1736"/>
                <a:gd name="T85" fmla="*/ 1478 h 1794"/>
                <a:gd name="T86" fmla="*/ 905 w 1736"/>
                <a:gd name="T87" fmla="*/ 973 h 1794"/>
                <a:gd name="T88" fmla="*/ 867 w 1736"/>
                <a:gd name="T89" fmla="*/ 858 h 1794"/>
                <a:gd name="T90" fmla="*/ 877 w 1736"/>
                <a:gd name="T91" fmla="*/ 724 h 1794"/>
                <a:gd name="T92" fmla="*/ 715 w 1736"/>
                <a:gd name="T93" fmla="*/ 610 h 1794"/>
                <a:gd name="T94" fmla="*/ 610 w 1736"/>
                <a:gd name="T95" fmla="*/ 496 h 1794"/>
                <a:gd name="T96" fmla="*/ 505 w 1736"/>
                <a:gd name="T97" fmla="*/ 543 h 1794"/>
                <a:gd name="T98" fmla="*/ 381 w 1736"/>
                <a:gd name="T99" fmla="*/ 639 h 1794"/>
                <a:gd name="T100" fmla="*/ 209 w 1736"/>
                <a:gd name="T101" fmla="*/ 524 h 1794"/>
                <a:gd name="T102" fmla="*/ 95 w 1736"/>
                <a:gd name="T103" fmla="*/ 515 h 1794"/>
                <a:gd name="T104" fmla="*/ 57 w 1736"/>
                <a:gd name="T105" fmla="*/ 391 h 1794"/>
                <a:gd name="T106" fmla="*/ 57 w 1736"/>
                <a:gd name="T107" fmla="*/ 267 h 1794"/>
                <a:gd name="T108" fmla="*/ 9 w 1736"/>
                <a:gd name="T109" fmla="*/ 153 h 1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36" h="1794">
                  <a:moveTo>
                    <a:pt x="9" y="153"/>
                  </a:moveTo>
                  <a:lnTo>
                    <a:pt x="9" y="153"/>
                  </a:lnTo>
                  <a:cubicBezTo>
                    <a:pt x="38" y="124"/>
                    <a:pt x="38" y="38"/>
                    <a:pt x="66" y="19"/>
                  </a:cubicBezTo>
                  <a:cubicBezTo>
                    <a:pt x="104" y="0"/>
                    <a:pt x="123" y="28"/>
                    <a:pt x="142" y="48"/>
                  </a:cubicBezTo>
                  <a:cubicBezTo>
                    <a:pt x="162" y="66"/>
                    <a:pt x="190" y="48"/>
                    <a:pt x="219" y="57"/>
                  </a:cubicBezTo>
                  <a:cubicBezTo>
                    <a:pt x="257" y="66"/>
                    <a:pt x="238" y="114"/>
                    <a:pt x="257" y="143"/>
                  </a:cubicBezTo>
                  <a:cubicBezTo>
                    <a:pt x="267" y="162"/>
                    <a:pt x="295" y="171"/>
                    <a:pt x="314" y="171"/>
                  </a:cubicBezTo>
                  <a:cubicBezTo>
                    <a:pt x="333" y="171"/>
                    <a:pt x="371" y="162"/>
                    <a:pt x="400" y="171"/>
                  </a:cubicBezTo>
                  <a:cubicBezTo>
                    <a:pt x="438" y="171"/>
                    <a:pt x="467" y="191"/>
                    <a:pt x="495" y="210"/>
                  </a:cubicBezTo>
                  <a:cubicBezTo>
                    <a:pt x="553" y="248"/>
                    <a:pt x="543" y="210"/>
                    <a:pt x="581" y="181"/>
                  </a:cubicBezTo>
                  <a:cubicBezTo>
                    <a:pt x="619" y="143"/>
                    <a:pt x="658" y="162"/>
                    <a:pt x="696" y="162"/>
                  </a:cubicBezTo>
                  <a:cubicBezTo>
                    <a:pt x="753" y="171"/>
                    <a:pt x="753" y="171"/>
                    <a:pt x="753" y="171"/>
                  </a:cubicBezTo>
                  <a:lnTo>
                    <a:pt x="753" y="171"/>
                  </a:lnTo>
                  <a:cubicBezTo>
                    <a:pt x="829" y="210"/>
                    <a:pt x="915" y="229"/>
                    <a:pt x="982" y="257"/>
                  </a:cubicBezTo>
                  <a:cubicBezTo>
                    <a:pt x="1039" y="276"/>
                    <a:pt x="1096" y="305"/>
                    <a:pt x="1153" y="305"/>
                  </a:cubicBezTo>
                  <a:cubicBezTo>
                    <a:pt x="1210" y="305"/>
                    <a:pt x="1239" y="286"/>
                    <a:pt x="1268" y="248"/>
                  </a:cubicBezTo>
                  <a:cubicBezTo>
                    <a:pt x="1306" y="200"/>
                    <a:pt x="1354" y="238"/>
                    <a:pt x="1392" y="267"/>
                  </a:cubicBezTo>
                  <a:cubicBezTo>
                    <a:pt x="1439" y="286"/>
                    <a:pt x="1506" y="248"/>
                    <a:pt x="1554" y="229"/>
                  </a:cubicBezTo>
                  <a:lnTo>
                    <a:pt x="1554" y="229"/>
                  </a:lnTo>
                  <a:cubicBezTo>
                    <a:pt x="1554" y="248"/>
                    <a:pt x="1535" y="295"/>
                    <a:pt x="1564" y="295"/>
                  </a:cubicBezTo>
                  <a:cubicBezTo>
                    <a:pt x="1621" y="295"/>
                    <a:pt x="1602" y="343"/>
                    <a:pt x="1582" y="381"/>
                  </a:cubicBezTo>
                  <a:cubicBezTo>
                    <a:pt x="1573" y="420"/>
                    <a:pt x="1554" y="467"/>
                    <a:pt x="1582" y="496"/>
                  </a:cubicBezTo>
                  <a:lnTo>
                    <a:pt x="1582" y="496"/>
                  </a:lnTo>
                  <a:cubicBezTo>
                    <a:pt x="1592" y="543"/>
                    <a:pt x="1554" y="572"/>
                    <a:pt x="1573" y="620"/>
                  </a:cubicBezTo>
                  <a:cubicBezTo>
                    <a:pt x="1573" y="639"/>
                    <a:pt x="1611" y="706"/>
                    <a:pt x="1592" y="724"/>
                  </a:cubicBezTo>
                  <a:cubicBezTo>
                    <a:pt x="1535" y="791"/>
                    <a:pt x="1554" y="963"/>
                    <a:pt x="1611" y="1030"/>
                  </a:cubicBezTo>
                  <a:cubicBezTo>
                    <a:pt x="1678" y="1125"/>
                    <a:pt x="1678" y="1125"/>
                    <a:pt x="1678" y="1125"/>
                  </a:cubicBezTo>
                  <a:lnTo>
                    <a:pt x="1678" y="1125"/>
                  </a:lnTo>
                  <a:cubicBezTo>
                    <a:pt x="1697" y="1182"/>
                    <a:pt x="1735" y="1211"/>
                    <a:pt x="1716" y="1278"/>
                  </a:cubicBezTo>
                  <a:cubicBezTo>
                    <a:pt x="1716" y="1306"/>
                    <a:pt x="1678" y="1325"/>
                    <a:pt x="1659" y="1354"/>
                  </a:cubicBezTo>
                  <a:cubicBezTo>
                    <a:pt x="1611" y="1421"/>
                    <a:pt x="1611" y="1507"/>
                    <a:pt x="1592" y="1583"/>
                  </a:cubicBezTo>
                  <a:lnTo>
                    <a:pt x="1592" y="1583"/>
                  </a:lnTo>
                  <a:cubicBezTo>
                    <a:pt x="1535" y="1612"/>
                    <a:pt x="1535" y="1612"/>
                    <a:pt x="1535" y="1612"/>
                  </a:cubicBezTo>
                  <a:cubicBezTo>
                    <a:pt x="1430" y="1678"/>
                    <a:pt x="1325" y="1602"/>
                    <a:pt x="1210" y="1650"/>
                  </a:cubicBezTo>
                  <a:cubicBezTo>
                    <a:pt x="1182" y="1669"/>
                    <a:pt x="1163" y="1650"/>
                    <a:pt x="1125" y="1678"/>
                  </a:cubicBezTo>
                  <a:cubicBezTo>
                    <a:pt x="1106" y="1688"/>
                    <a:pt x="1087" y="1678"/>
                    <a:pt x="1077" y="1688"/>
                  </a:cubicBezTo>
                  <a:cubicBezTo>
                    <a:pt x="1029" y="1707"/>
                    <a:pt x="1010" y="1783"/>
                    <a:pt x="953" y="1793"/>
                  </a:cubicBezTo>
                  <a:lnTo>
                    <a:pt x="953" y="1793"/>
                  </a:lnTo>
                  <a:cubicBezTo>
                    <a:pt x="915" y="1755"/>
                    <a:pt x="915" y="1755"/>
                    <a:pt x="915" y="1755"/>
                  </a:cubicBezTo>
                  <a:cubicBezTo>
                    <a:pt x="896" y="1745"/>
                    <a:pt x="877" y="1717"/>
                    <a:pt x="858" y="1697"/>
                  </a:cubicBezTo>
                  <a:cubicBezTo>
                    <a:pt x="839" y="1688"/>
                    <a:pt x="829" y="1659"/>
                    <a:pt x="829" y="1640"/>
                  </a:cubicBezTo>
                  <a:cubicBezTo>
                    <a:pt x="820" y="1592"/>
                    <a:pt x="839" y="1554"/>
                    <a:pt x="867" y="1526"/>
                  </a:cubicBezTo>
                  <a:cubicBezTo>
                    <a:pt x="877" y="1516"/>
                    <a:pt x="886" y="1497"/>
                    <a:pt x="896" y="1478"/>
                  </a:cubicBezTo>
                  <a:cubicBezTo>
                    <a:pt x="896" y="1325"/>
                    <a:pt x="934" y="1125"/>
                    <a:pt x="905" y="973"/>
                  </a:cubicBezTo>
                  <a:cubicBezTo>
                    <a:pt x="896" y="934"/>
                    <a:pt x="867" y="896"/>
                    <a:pt x="867" y="858"/>
                  </a:cubicBezTo>
                  <a:cubicBezTo>
                    <a:pt x="867" y="791"/>
                    <a:pt x="915" y="791"/>
                    <a:pt x="877" y="724"/>
                  </a:cubicBezTo>
                  <a:cubicBezTo>
                    <a:pt x="829" y="648"/>
                    <a:pt x="772" y="667"/>
                    <a:pt x="715" y="610"/>
                  </a:cubicBezTo>
                  <a:cubicBezTo>
                    <a:pt x="658" y="562"/>
                    <a:pt x="696" y="477"/>
                    <a:pt x="610" y="496"/>
                  </a:cubicBezTo>
                  <a:cubicBezTo>
                    <a:pt x="562" y="496"/>
                    <a:pt x="534" y="496"/>
                    <a:pt x="505" y="543"/>
                  </a:cubicBezTo>
                  <a:cubicBezTo>
                    <a:pt x="467" y="601"/>
                    <a:pt x="476" y="648"/>
                    <a:pt x="381" y="639"/>
                  </a:cubicBezTo>
                  <a:cubicBezTo>
                    <a:pt x="305" y="629"/>
                    <a:pt x="276" y="515"/>
                    <a:pt x="209" y="524"/>
                  </a:cubicBezTo>
                  <a:cubicBezTo>
                    <a:pt x="171" y="534"/>
                    <a:pt x="123" y="553"/>
                    <a:pt x="95" y="515"/>
                  </a:cubicBezTo>
                  <a:cubicBezTo>
                    <a:pt x="66" y="477"/>
                    <a:pt x="85" y="420"/>
                    <a:pt x="57" y="391"/>
                  </a:cubicBezTo>
                  <a:cubicBezTo>
                    <a:pt x="0" y="353"/>
                    <a:pt x="57" y="315"/>
                    <a:pt x="57" y="267"/>
                  </a:cubicBezTo>
                  <a:cubicBezTo>
                    <a:pt x="9" y="153"/>
                    <a:pt x="9" y="153"/>
                    <a:pt x="9" y="153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86" name="Freeform 85"/>
            <p:cNvSpPr>
              <a:spLocks noChangeArrowheads="1"/>
            </p:cNvSpPr>
            <p:nvPr/>
          </p:nvSpPr>
          <p:spPr bwMode="auto">
            <a:xfrm>
              <a:off x="8175253" y="2349035"/>
              <a:ext cx="468521" cy="374403"/>
            </a:xfrm>
            <a:custGeom>
              <a:avLst/>
              <a:gdLst>
                <a:gd name="T0" fmla="*/ 238 w 1889"/>
                <a:gd name="T1" fmla="*/ 0 h 1508"/>
                <a:gd name="T2" fmla="*/ 238 w 1889"/>
                <a:gd name="T3" fmla="*/ 0 h 1508"/>
                <a:gd name="T4" fmla="*/ 448 w 1889"/>
                <a:gd name="T5" fmla="*/ 133 h 1508"/>
                <a:gd name="T6" fmla="*/ 629 w 1889"/>
                <a:gd name="T7" fmla="*/ 238 h 1508"/>
                <a:gd name="T8" fmla="*/ 849 w 1889"/>
                <a:gd name="T9" fmla="*/ 391 h 1508"/>
                <a:gd name="T10" fmla="*/ 982 w 1889"/>
                <a:gd name="T11" fmla="*/ 343 h 1508"/>
                <a:gd name="T12" fmla="*/ 1163 w 1889"/>
                <a:gd name="T13" fmla="*/ 229 h 1508"/>
                <a:gd name="T14" fmla="*/ 1278 w 1889"/>
                <a:gd name="T15" fmla="*/ 191 h 1508"/>
                <a:gd name="T16" fmla="*/ 1345 w 1889"/>
                <a:gd name="T17" fmla="*/ 229 h 1508"/>
                <a:gd name="T18" fmla="*/ 1459 w 1889"/>
                <a:gd name="T19" fmla="*/ 305 h 1508"/>
                <a:gd name="T20" fmla="*/ 1507 w 1889"/>
                <a:gd name="T21" fmla="*/ 219 h 1508"/>
                <a:gd name="T22" fmla="*/ 1583 w 1889"/>
                <a:gd name="T23" fmla="*/ 200 h 1508"/>
                <a:gd name="T24" fmla="*/ 1602 w 1889"/>
                <a:gd name="T25" fmla="*/ 296 h 1508"/>
                <a:gd name="T26" fmla="*/ 1612 w 1889"/>
                <a:gd name="T27" fmla="*/ 448 h 1508"/>
                <a:gd name="T28" fmla="*/ 1640 w 1889"/>
                <a:gd name="T29" fmla="*/ 515 h 1508"/>
                <a:gd name="T30" fmla="*/ 1726 w 1889"/>
                <a:gd name="T31" fmla="*/ 515 h 1508"/>
                <a:gd name="T32" fmla="*/ 1784 w 1889"/>
                <a:gd name="T33" fmla="*/ 591 h 1508"/>
                <a:gd name="T34" fmla="*/ 1879 w 1889"/>
                <a:gd name="T35" fmla="*/ 668 h 1508"/>
                <a:gd name="T36" fmla="*/ 1879 w 1889"/>
                <a:gd name="T37" fmla="*/ 668 h 1508"/>
                <a:gd name="T38" fmla="*/ 1850 w 1889"/>
                <a:gd name="T39" fmla="*/ 830 h 1508"/>
                <a:gd name="T40" fmla="*/ 1784 w 1889"/>
                <a:gd name="T41" fmla="*/ 906 h 1508"/>
                <a:gd name="T42" fmla="*/ 1688 w 1889"/>
                <a:gd name="T43" fmla="*/ 868 h 1508"/>
                <a:gd name="T44" fmla="*/ 1488 w 1889"/>
                <a:gd name="T45" fmla="*/ 868 h 1508"/>
                <a:gd name="T46" fmla="*/ 1288 w 1889"/>
                <a:gd name="T47" fmla="*/ 839 h 1508"/>
                <a:gd name="T48" fmla="*/ 1173 w 1889"/>
                <a:gd name="T49" fmla="*/ 887 h 1508"/>
                <a:gd name="T50" fmla="*/ 1211 w 1889"/>
                <a:gd name="T51" fmla="*/ 982 h 1508"/>
                <a:gd name="T52" fmla="*/ 1259 w 1889"/>
                <a:gd name="T53" fmla="*/ 1049 h 1508"/>
                <a:gd name="T54" fmla="*/ 1316 w 1889"/>
                <a:gd name="T55" fmla="*/ 1259 h 1508"/>
                <a:gd name="T56" fmla="*/ 1278 w 1889"/>
                <a:gd name="T57" fmla="*/ 1335 h 1508"/>
                <a:gd name="T58" fmla="*/ 1240 w 1889"/>
                <a:gd name="T59" fmla="*/ 1430 h 1508"/>
                <a:gd name="T60" fmla="*/ 1240 w 1889"/>
                <a:gd name="T61" fmla="*/ 1430 h 1508"/>
                <a:gd name="T62" fmla="*/ 1183 w 1889"/>
                <a:gd name="T63" fmla="*/ 1421 h 1508"/>
                <a:gd name="T64" fmla="*/ 1068 w 1889"/>
                <a:gd name="T65" fmla="*/ 1440 h 1508"/>
                <a:gd name="T66" fmla="*/ 982 w 1889"/>
                <a:gd name="T67" fmla="*/ 1469 h 1508"/>
                <a:gd name="T68" fmla="*/ 887 w 1889"/>
                <a:gd name="T69" fmla="*/ 1430 h 1508"/>
                <a:gd name="T70" fmla="*/ 801 w 1889"/>
                <a:gd name="T71" fmla="*/ 1430 h 1508"/>
                <a:gd name="T72" fmla="*/ 744 w 1889"/>
                <a:gd name="T73" fmla="*/ 1402 h 1508"/>
                <a:gd name="T74" fmla="*/ 706 w 1889"/>
                <a:gd name="T75" fmla="*/ 1316 h 1508"/>
                <a:gd name="T76" fmla="*/ 629 w 1889"/>
                <a:gd name="T77" fmla="*/ 1307 h 1508"/>
                <a:gd name="T78" fmla="*/ 553 w 1889"/>
                <a:gd name="T79" fmla="*/ 1278 h 1508"/>
                <a:gd name="T80" fmla="*/ 496 w 1889"/>
                <a:gd name="T81" fmla="*/ 1412 h 1508"/>
                <a:gd name="T82" fmla="*/ 496 w 1889"/>
                <a:gd name="T83" fmla="*/ 1412 h 1508"/>
                <a:gd name="T84" fmla="*/ 420 w 1889"/>
                <a:gd name="T85" fmla="*/ 1392 h 1508"/>
                <a:gd name="T86" fmla="*/ 324 w 1889"/>
                <a:gd name="T87" fmla="*/ 1354 h 1508"/>
                <a:gd name="T88" fmla="*/ 248 w 1889"/>
                <a:gd name="T89" fmla="*/ 1354 h 1508"/>
                <a:gd name="T90" fmla="*/ 143 w 1889"/>
                <a:gd name="T91" fmla="*/ 1335 h 1508"/>
                <a:gd name="T92" fmla="*/ 38 w 1889"/>
                <a:gd name="T93" fmla="*/ 1268 h 1508"/>
                <a:gd name="T94" fmla="*/ 0 w 1889"/>
                <a:gd name="T95" fmla="*/ 1097 h 1508"/>
                <a:gd name="T96" fmla="*/ 0 w 1889"/>
                <a:gd name="T97" fmla="*/ 1097 h 1508"/>
                <a:gd name="T98" fmla="*/ 76 w 1889"/>
                <a:gd name="T99" fmla="*/ 820 h 1508"/>
                <a:gd name="T100" fmla="*/ 134 w 1889"/>
                <a:gd name="T101" fmla="*/ 524 h 1508"/>
                <a:gd name="T102" fmla="*/ 143 w 1889"/>
                <a:gd name="T103" fmla="*/ 372 h 1508"/>
                <a:gd name="T104" fmla="*/ 229 w 1889"/>
                <a:gd name="T105" fmla="*/ 172 h 1508"/>
                <a:gd name="T106" fmla="*/ 248 w 1889"/>
                <a:gd name="T107" fmla="*/ 86 h 1508"/>
                <a:gd name="T108" fmla="*/ 238 w 1889"/>
                <a:gd name="T109" fmla="*/ 0 h 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89" h="1508">
                  <a:moveTo>
                    <a:pt x="238" y="0"/>
                  </a:moveTo>
                  <a:lnTo>
                    <a:pt x="238" y="0"/>
                  </a:lnTo>
                  <a:cubicBezTo>
                    <a:pt x="334" y="10"/>
                    <a:pt x="382" y="67"/>
                    <a:pt x="448" y="133"/>
                  </a:cubicBezTo>
                  <a:cubicBezTo>
                    <a:pt x="496" y="172"/>
                    <a:pt x="572" y="191"/>
                    <a:pt x="629" y="238"/>
                  </a:cubicBezTo>
                  <a:cubicBezTo>
                    <a:pt x="696" y="286"/>
                    <a:pt x="763" y="362"/>
                    <a:pt x="849" y="391"/>
                  </a:cubicBezTo>
                  <a:cubicBezTo>
                    <a:pt x="896" y="410"/>
                    <a:pt x="944" y="372"/>
                    <a:pt x="982" y="343"/>
                  </a:cubicBezTo>
                  <a:cubicBezTo>
                    <a:pt x="1040" y="296"/>
                    <a:pt x="1097" y="267"/>
                    <a:pt x="1163" y="229"/>
                  </a:cubicBezTo>
                  <a:cubicBezTo>
                    <a:pt x="1202" y="219"/>
                    <a:pt x="1230" y="181"/>
                    <a:pt x="1278" y="191"/>
                  </a:cubicBezTo>
                  <a:cubicBezTo>
                    <a:pt x="1288" y="191"/>
                    <a:pt x="1326" y="219"/>
                    <a:pt x="1345" y="229"/>
                  </a:cubicBezTo>
                  <a:cubicBezTo>
                    <a:pt x="1354" y="238"/>
                    <a:pt x="1440" y="324"/>
                    <a:pt x="1459" y="305"/>
                  </a:cubicBezTo>
                  <a:cubicBezTo>
                    <a:pt x="1478" y="277"/>
                    <a:pt x="1478" y="248"/>
                    <a:pt x="1507" y="219"/>
                  </a:cubicBezTo>
                  <a:cubicBezTo>
                    <a:pt x="1526" y="210"/>
                    <a:pt x="1564" y="210"/>
                    <a:pt x="1583" y="200"/>
                  </a:cubicBezTo>
                  <a:cubicBezTo>
                    <a:pt x="1621" y="200"/>
                    <a:pt x="1602" y="277"/>
                    <a:pt x="1602" y="296"/>
                  </a:cubicBezTo>
                  <a:cubicBezTo>
                    <a:pt x="1602" y="353"/>
                    <a:pt x="1593" y="391"/>
                    <a:pt x="1612" y="448"/>
                  </a:cubicBezTo>
                  <a:cubicBezTo>
                    <a:pt x="1621" y="477"/>
                    <a:pt x="1631" y="486"/>
                    <a:pt x="1640" y="515"/>
                  </a:cubicBezTo>
                  <a:cubicBezTo>
                    <a:pt x="1669" y="582"/>
                    <a:pt x="1688" y="524"/>
                    <a:pt x="1726" y="515"/>
                  </a:cubicBezTo>
                  <a:cubicBezTo>
                    <a:pt x="1793" y="486"/>
                    <a:pt x="1784" y="563"/>
                    <a:pt x="1784" y="591"/>
                  </a:cubicBezTo>
                  <a:cubicBezTo>
                    <a:pt x="1784" y="649"/>
                    <a:pt x="1831" y="668"/>
                    <a:pt x="1879" y="668"/>
                  </a:cubicBezTo>
                  <a:lnTo>
                    <a:pt x="1879" y="668"/>
                  </a:lnTo>
                  <a:cubicBezTo>
                    <a:pt x="1869" y="725"/>
                    <a:pt x="1888" y="763"/>
                    <a:pt x="1850" y="830"/>
                  </a:cubicBezTo>
                  <a:cubicBezTo>
                    <a:pt x="1831" y="849"/>
                    <a:pt x="1831" y="935"/>
                    <a:pt x="1784" y="906"/>
                  </a:cubicBezTo>
                  <a:cubicBezTo>
                    <a:pt x="1755" y="887"/>
                    <a:pt x="1736" y="868"/>
                    <a:pt x="1688" y="868"/>
                  </a:cubicBezTo>
                  <a:cubicBezTo>
                    <a:pt x="1621" y="868"/>
                    <a:pt x="1555" y="887"/>
                    <a:pt x="1488" y="868"/>
                  </a:cubicBezTo>
                  <a:cubicBezTo>
                    <a:pt x="1430" y="849"/>
                    <a:pt x="1345" y="830"/>
                    <a:pt x="1288" y="839"/>
                  </a:cubicBezTo>
                  <a:cubicBezTo>
                    <a:pt x="1259" y="858"/>
                    <a:pt x="1183" y="839"/>
                    <a:pt x="1173" y="887"/>
                  </a:cubicBezTo>
                  <a:cubicBezTo>
                    <a:pt x="1163" y="906"/>
                    <a:pt x="1202" y="954"/>
                    <a:pt x="1211" y="982"/>
                  </a:cubicBezTo>
                  <a:cubicBezTo>
                    <a:pt x="1221" y="1011"/>
                    <a:pt x="1230" y="1030"/>
                    <a:pt x="1259" y="1049"/>
                  </a:cubicBezTo>
                  <a:cubicBezTo>
                    <a:pt x="1316" y="1078"/>
                    <a:pt x="1316" y="1202"/>
                    <a:pt x="1316" y="1259"/>
                  </a:cubicBezTo>
                  <a:cubicBezTo>
                    <a:pt x="1316" y="1278"/>
                    <a:pt x="1288" y="1307"/>
                    <a:pt x="1278" y="1335"/>
                  </a:cubicBezTo>
                  <a:cubicBezTo>
                    <a:pt x="1259" y="1364"/>
                    <a:pt x="1249" y="1392"/>
                    <a:pt x="1240" y="1430"/>
                  </a:cubicBezTo>
                  <a:lnTo>
                    <a:pt x="1240" y="1430"/>
                  </a:lnTo>
                  <a:cubicBezTo>
                    <a:pt x="1183" y="1421"/>
                    <a:pt x="1183" y="1421"/>
                    <a:pt x="1183" y="1421"/>
                  </a:cubicBezTo>
                  <a:cubicBezTo>
                    <a:pt x="1145" y="1421"/>
                    <a:pt x="1106" y="1402"/>
                    <a:pt x="1068" y="1440"/>
                  </a:cubicBezTo>
                  <a:cubicBezTo>
                    <a:pt x="1030" y="1469"/>
                    <a:pt x="1040" y="1507"/>
                    <a:pt x="982" y="1469"/>
                  </a:cubicBezTo>
                  <a:cubicBezTo>
                    <a:pt x="954" y="1450"/>
                    <a:pt x="925" y="1430"/>
                    <a:pt x="887" y="1430"/>
                  </a:cubicBezTo>
                  <a:cubicBezTo>
                    <a:pt x="858" y="1421"/>
                    <a:pt x="820" y="1430"/>
                    <a:pt x="801" y="1430"/>
                  </a:cubicBezTo>
                  <a:cubicBezTo>
                    <a:pt x="782" y="1430"/>
                    <a:pt x="754" y="1421"/>
                    <a:pt x="744" y="1402"/>
                  </a:cubicBezTo>
                  <a:cubicBezTo>
                    <a:pt x="725" y="1373"/>
                    <a:pt x="744" y="1325"/>
                    <a:pt x="706" y="1316"/>
                  </a:cubicBezTo>
                  <a:cubicBezTo>
                    <a:pt x="677" y="1307"/>
                    <a:pt x="649" y="1325"/>
                    <a:pt x="629" y="1307"/>
                  </a:cubicBezTo>
                  <a:cubicBezTo>
                    <a:pt x="610" y="1287"/>
                    <a:pt x="591" y="1259"/>
                    <a:pt x="553" y="1278"/>
                  </a:cubicBezTo>
                  <a:cubicBezTo>
                    <a:pt x="525" y="1297"/>
                    <a:pt x="525" y="1383"/>
                    <a:pt x="496" y="1412"/>
                  </a:cubicBezTo>
                  <a:lnTo>
                    <a:pt x="496" y="1412"/>
                  </a:lnTo>
                  <a:cubicBezTo>
                    <a:pt x="477" y="1402"/>
                    <a:pt x="439" y="1402"/>
                    <a:pt x="420" y="1392"/>
                  </a:cubicBezTo>
                  <a:cubicBezTo>
                    <a:pt x="391" y="1383"/>
                    <a:pt x="353" y="1354"/>
                    <a:pt x="324" y="1354"/>
                  </a:cubicBezTo>
                  <a:cubicBezTo>
                    <a:pt x="305" y="1354"/>
                    <a:pt x="277" y="1364"/>
                    <a:pt x="248" y="1354"/>
                  </a:cubicBezTo>
                  <a:cubicBezTo>
                    <a:pt x="210" y="1345"/>
                    <a:pt x="191" y="1335"/>
                    <a:pt x="143" y="1335"/>
                  </a:cubicBezTo>
                  <a:cubicBezTo>
                    <a:pt x="105" y="1335"/>
                    <a:pt x="57" y="1316"/>
                    <a:pt x="38" y="1268"/>
                  </a:cubicBezTo>
                  <a:cubicBezTo>
                    <a:pt x="19" y="1211"/>
                    <a:pt x="29" y="1144"/>
                    <a:pt x="0" y="1097"/>
                  </a:cubicBezTo>
                  <a:lnTo>
                    <a:pt x="0" y="1097"/>
                  </a:lnTo>
                  <a:cubicBezTo>
                    <a:pt x="38" y="1001"/>
                    <a:pt x="57" y="925"/>
                    <a:pt x="76" y="820"/>
                  </a:cubicBezTo>
                  <a:cubicBezTo>
                    <a:pt x="95" y="725"/>
                    <a:pt x="134" y="629"/>
                    <a:pt x="134" y="524"/>
                  </a:cubicBezTo>
                  <a:cubicBezTo>
                    <a:pt x="134" y="467"/>
                    <a:pt x="95" y="420"/>
                    <a:pt x="143" y="372"/>
                  </a:cubicBezTo>
                  <a:cubicBezTo>
                    <a:pt x="229" y="305"/>
                    <a:pt x="191" y="267"/>
                    <a:pt x="229" y="172"/>
                  </a:cubicBezTo>
                  <a:cubicBezTo>
                    <a:pt x="238" y="143"/>
                    <a:pt x="248" y="115"/>
                    <a:pt x="248" y="86"/>
                  </a:cubicBezTo>
                  <a:cubicBezTo>
                    <a:pt x="238" y="57"/>
                    <a:pt x="238" y="28"/>
                    <a:pt x="238" y="0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87" name="Freeform 86"/>
            <p:cNvSpPr>
              <a:spLocks noChangeArrowheads="1"/>
            </p:cNvSpPr>
            <p:nvPr/>
          </p:nvSpPr>
          <p:spPr bwMode="auto">
            <a:xfrm>
              <a:off x="8310994" y="1452437"/>
              <a:ext cx="333875" cy="513436"/>
            </a:xfrm>
            <a:custGeom>
              <a:avLst/>
              <a:gdLst>
                <a:gd name="T0" fmla="*/ 1030 w 1345"/>
                <a:gd name="T1" fmla="*/ 104 h 2070"/>
                <a:gd name="T2" fmla="*/ 1030 w 1345"/>
                <a:gd name="T3" fmla="*/ 104 h 2070"/>
                <a:gd name="T4" fmla="*/ 1058 w 1345"/>
                <a:gd name="T5" fmla="*/ 190 h 2070"/>
                <a:gd name="T6" fmla="*/ 1125 w 1345"/>
                <a:gd name="T7" fmla="*/ 324 h 2070"/>
                <a:gd name="T8" fmla="*/ 1077 w 1345"/>
                <a:gd name="T9" fmla="*/ 400 h 2070"/>
                <a:gd name="T10" fmla="*/ 1049 w 1345"/>
                <a:gd name="T11" fmla="*/ 534 h 2070"/>
                <a:gd name="T12" fmla="*/ 1182 w 1345"/>
                <a:gd name="T13" fmla="*/ 658 h 2070"/>
                <a:gd name="T14" fmla="*/ 1192 w 1345"/>
                <a:gd name="T15" fmla="*/ 705 h 2070"/>
                <a:gd name="T16" fmla="*/ 1173 w 1345"/>
                <a:gd name="T17" fmla="*/ 724 h 2070"/>
                <a:gd name="T18" fmla="*/ 1173 w 1345"/>
                <a:gd name="T19" fmla="*/ 839 h 2070"/>
                <a:gd name="T20" fmla="*/ 1182 w 1345"/>
                <a:gd name="T21" fmla="*/ 886 h 2070"/>
                <a:gd name="T22" fmla="*/ 1182 w 1345"/>
                <a:gd name="T23" fmla="*/ 886 h 2070"/>
                <a:gd name="T24" fmla="*/ 1135 w 1345"/>
                <a:gd name="T25" fmla="*/ 1010 h 2070"/>
                <a:gd name="T26" fmla="*/ 1135 w 1345"/>
                <a:gd name="T27" fmla="*/ 1106 h 2070"/>
                <a:gd name="T28" fmla="*/ 1211 w 1345"/>
                <a:gd name="T29" fmla="*/ 1135 h 2070"/>
                <a:gd name="T30" fmla="*/ 1211 w 1345"/>
                <a:gd name="T31" fmla="*/ 1173 h 2070"/>
                <a:gd name="T32" fmla="*/ 1163 w 1345"/>
                <a:gd name="T33" fmla="*/ 1173 h 2070"/>
                <a:gd name="T34" fmla="*/ 1087 w 1345"/>
                <a:gd name="T35" fmla="*/ 1173 h 2070"/>
                <a:gd name="T36" fmla="*/ 1240 w 1345"/>
                <a:gd name="T37" fmla="*/ 1421 h 2070"/>
                <a:gd name="T38" fmla="*/ 1268 w 1345"/>
                <a:gd name="T39" fmla="*/ 1497 h 2070"/>
                <a:gd name="T40" fmla="*/ 1344 w 1345"/>
                <a:gd name="T41" fmla="*/ 1602 h 2070"/>
                <a:gd name="T42" fmla="*/ 1230 w 1345"/>
                <a:gd name="T43" fmla="*/ 1726 h 2070"/>
                <a:gd name="T44" fmla="*/ 1163 w 1345"/>
                <a:gd name="T45" fmla="*/ 1735 h 2070"/>
                <a:gd name="T46" fmla="*/ 1125 w 1345"/>
                <a:gd name="T47" fmla="*/ 1726 h 2070"/>
                <a:gd name="T48" fmla="*/ 1058 w 1345"/>
                <a:gd name="T49" fmla="*/ 1783 h 2070"/>
                <a:gd name="T50" fmla="*/ 1001 w 1345"/>
                <a:gd name="T51" fmla="*/ 1821 h 2070"/>
                <a:gd name="T52" fmla="*/ 972 w 1345"/>
                <a:gd name="T53" fmla="*/ 1898 h 2070"/>
                <a:gd name="T54" fmla="*/ 944 w 1345"/>
                <a:gd name="T55" fmla="*/ 1964 h 2070"/>
                <a:gd name="T56" fmla="*/ 944 w 1345"/>
                <a:gd name="T57" fmla="*/ 1964 h 2070"/>
                <a:gd name="T58" fmla="*/ 801 w 1345"/>
                <a:gd name="T59" fmla="*/ 2031 h 2070"/>
                <a:gd name="T60" fmla="*/ 696 w 1345"/>
                <a:gd name="T61" fmla="*/ 1974 h 2070"/>
                <a:gd name="T62" fmla="*/ 601 w 1345"/>
                <a:gd name="T63" fmla="*/ 1945 h 2070"/>
                <a:gd name="T64" fmla="*/ 477 w 1345"/>
                <a:gd name="T65" fmla="*/ 1869 h 2070"/>
                <a:gd name="T66" fmla="*/ 419 w 1345"/>
                <a:gd name="T67" fmla="*/ 1735 h 2070"/>
                <a:gd name="T68" fmla="*/ 343 w 1345"/>
                <a:gd name="T69" fmla="*/ 1745 h 2070"/>
                <a:gd name="T70" fmla="*/ 295 w 1345"/>
                <a:gd name="T71" fmla="*/ 1659 h 2070"/>
                <a:gd name="T72" fmla="*/ 295 w 1345"/>
                <a:gd name="T73" fmla="*/ 1659 h 2070"/>
                <a:gd name="T74" fmla="*/ 267 w 1345"/>
                <a:gd name="T75" fmla="*/ 1554 h 2070"/>
                <a:gd name="T76" fmla="*/ 171 w 1345"/>
                <a:gd name="T77" fmla="*/ 1487 h 2070"/>
                <a:gd name="T78" fmla="*/ 76 w 1345"/>
                <a:gd name="T79" fmla="*/ 1306 h 2070"/>
                <a:gd name="T80" fmla="*/ 0 w 1345"/>
                <a:gd name="T81" fmla="*/ 1192 h 2070"/>
                <a:gd name="T82" fmla="*/ 28 w 1345"/>
                <a:gd name="T83" fmla="*/ 1001 h 2070"/>
                <a:gd name="T84" fmla="*/ 28 w 1345"/>
                <a:gd name="T85" fmla="*/ 1001 h 2070"/>
                <a:gd name="T86" fmla="*/ 152 w 1345"/>
                <a:gd name="T87" fmla="*/ 1115 h 2070"/>
                <a:gd name="T88" fmla="*/ 219 w 1345"/>
                <a:gd name="T89" fmla="*/ 1049 h 2070"/>
                <a:gd name="T90" fmla="*/ 190 w 1345"/>
                <a:gd name="T91" fmla="*/ 972 h 2070"/>
                <a:gd name="T92" fmla="*/ 257 w 1345"/>
                <a:gd name="T93" fmla="*/ 820 h 2070"/>
                <a:gd name="T94" fmla="*/ 190 w 1345"/>
                <a:gd name="T95" fmla="*/ 715 h 2070"/>
                <a:gd name="T96" fmla="*/ 171 w 1345"/>
                <a:gd name="T97" fmla="*/ 601 h 2070"/>
                <a:gd name="T98" fmla="*/ 190 w 1345"/>
                <a:gd name="T99" fmla="*/ 524 h 2070"/>
                <a:gd name="T100" fmla="*/ 181 w 1345"/>
                <a:gd name="T101" fmla="*/ 419 h 2070"/>
                <a:gd name="T102" fmla="*/ 238 w 1345"/>
                <a:gd name="T103" fmla="*/ 295 h 2070"/>
                <a:gd name="T104" fmla="*/ 276 w 1345"/>
                <a:gd name="T105" fmla="*/ 162 h 2070"/>
                <a:gd name="T106" fmla="*/ 276 w 1345"/>
                <a:gd name="T107" fmla="*/ 162 h 2070"/>
                <a:gd name="T108" fmla="*/ 477 w 1345"/>
                <a:gd name="T109" fmla="*/ 9 h 2070"/>
                <a:gd name="T110" fmla="*/ 763 w 1345"/>
                <a:gd name="T111" fmla="*/ 143 h 2070"/>
                <a:gd name="T112" fmla="*/ 925 w 1345"/>
                <a:gd name="T113" fmla="*/ 19 h 2070"/>
                <a:gd name="T114" fmla="*/ 1030 w 1345"/>
                <a:gd name="T115" fmla="*/ 104 h 2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5" h="2070">
                  <a:moveTo>
                    <a:pt x="1030" y="104"/>
                  </a:moveTo>
                  <a:lnTo>
                    <a:pt x="1030" y="104"/>
                  </a:lnTo>
                  <a:cubicBezTo>
                    <a:pt x="1058" y="190"/>
                    <a:pt x="1058" y="190"/>
                    <a:pt x="1058" y="190"/>
                  </a:cubicBezTo>
                  <a:cubicBezTo>
                    <a:pt x="1087" y="229"/>
                    <a:pt x="1125" y="267"/>
                    <a:pt x="1125" y="324"/>
                  </a:cubicBezTo>
                  <a:cubicBezTo>
                    <a:pt x="1135" y="372"/>
                    <a:pt x="1115" y="372"/>
                    <a:pt x="1077" y="400"/>
                  </a:cubicBezTo>
                  <a:cubicBezTo>
                    <a:pt x="1049" y="419"/>
                    <a:pt x="1049" y="505"/>
                    <a:pt x="1049" y="534"/>
                  </a:cubicBezTo>
                  <a:cubicBezTo>
                    <a:pt x="1049" y="601"/>
                    <a:pt x="1153" y="610"/>
                    <a:pt x="1182" y="658"/>
                  </a:cubicBezTo>
                  <a:cubicBezTo>
                    <a:pt x="1182" y="667"/>
                    <a:pt x="1201" y="696"/>
                    <a:pt x="1192" y="705"/>
                  </a:cubicBezTo>
                  <a:cubicBezTo>
                    <a:pt x="1192" y="715"/>
                    <a:pt x="1182" y="715"/>
                    <a:pt x="1173" y="724"/>
                  </a:cubicBezTo>
                  <a:cubicBezTo>
                    <a:pt x="1153" y="753"/>
                    <a:pt x="1173" y="801"/>
                    <a:pt x="1173" y="839"/>
                  </a:cubicBezTo>
                  <a:cubicBezTo>
                    <a:pt x="1182" y="886"/>
                    <a:pt x="1182" y="886"/>
                    <a:pt x="1182" y="886"/>
                  </a:cubicBezTo>
                  <a:lnTo>
                    <a:pt x="1182" y="886"/>
                  </a:lnTo>
                  <a:cubicBezTo>
                    <a:pt x="1153" y="915"/>
                    <a:pt x="1144" y="972"/>
                    <a:pt x="1135" y="1010"/>
                  </a:cubicBezTo>
                  <a:cubicBezTo>
                    <a:pt x="1125" y="1049"/>
                    <a:pt x="1106" y="1058"/>
                    <a:pt x="1135" y="1106"/>
                  </a:cubicBezTo>
                  <a:cubicBezTo>
                    <a:pt x="1153" y="1125"/>
                    <a:pt x="1192" y="1115"/>
                    <a:pt x="1211" y="1135"/>
                  </a:cubicBezTo>
                  <a:cubicBezTo>
                    <a:pt x="1211" y="1144"/>
                    <a:pt x="1220" y="1163"/>
                    <a:pt x="1211" y="1173"/>
                  </a:cubicBezTo>
                  <a:cubicBezTo>
                    <a:pt x="1201" y="1192"/>
                    <a:pt x="1182" y="1182"/>
                    <a:pt x="1163" y="1173"/>
                  </a:cubicBezTo>
                  <a:cubicBezTo>
                    <a:pt x="1135" y="1163"/>
                    <a:pt x="1106" y="1173"/>
                    <a:pt x="1087" y="1173"/>
                  </a:cubicBezTo>
                  <a:cubicBezTo>
                    <a:pt x="1049" y="1230"/>
                    <a:pt x="1230" y="1363"/>
                    <a:pt x="1240" y="1421"/>
                  </a:cubicBezTo>
                  <a:cubicBezTo>
                    <a:pt x="1240" y="1449"/>
                    <a:pt x="1249" y="1478"/>
                    <a:pt x="1268" y="1497"/>
                  </a:cubicBezTo>
                  <a:cubicBezTo>
                    <a:pt x="1287" y="1535"/>
                    <a:pt x="1344" y="1554"/>
                    <a:pt x="1344" y="1602"/>
                  </a:cubicBezTo>
                  <a:cubicBezTo>
                    <a:pt x="1344" y="1659"/>
                    <a:pt x="1297" y="1726"/>
                    <a:pt x="1230" y="1726"/>
                  </a:cubicBezTo>
                  <a:cubicBezTo>
                    <a:pt x="1211" y="1735"/>
                    <a:pt x="1182" y="1735"/>
                    <a:pt x="1163" y="1735"/>
                  </a:cubicBezTo>
                  <a:cubicBezTo>
                    <a:pt x="1153" y="1735"/>
                    <a:pt x="1144" y="1726"/>
                    <a:pt x="1125" y="1726"/>
                  </a:cubicBezTo>
                  <a:cubicBezTo>
                    <a:pt x="1087" y="1726"/>
                    <a:pt x="1077" y="1745"/>
                    <a:pt x="1058" y="1783"/>
                  </a:cubicBezTo>
                  <a:cubicBezTo>
                    <a:pt x="1039" y="1793"/>
                    <a:pt x="1020" y="1811"/>
                    <a:pt x="1001" y="1821"/>
                  </a:cubicBezTo>
                  <a:cubicBezTo>
                    <a:pt x="972" y="1840"/>
                    <a:pt x="972" y="1859"/>
                    <a:pt x="972" y="1898"/>
                  </a:cubicBezTo>
                  <a:cubicBezTo>
                    <a:pt x="963" y="1926"/>
                    <a:pt x="963" y="1945"/>
                    <a:pt x="944" y="1964"/>
                  </a:cubicBezTo>
                  <a:lnTo>
                    <a:pt x="944" y="1964"/>
                  </a:lnTo>
                  <a:cubicBezTo>
                    <a:pt x="896" y="1964"/>
                    <a:pt x="848" y="2012"/>
                    <a:pt x="801" y="2031"/>
                  </a:cubicBezTo>
                  <a:cubicBezTo>
                    <a:pt x="734" y="2069"/>
                    <a:pt x="744" y="2002"/>
                    <a:pt x="696" y="1974"/>
                  </a:cubicBezTo>
                  <a:cubicBezTo>
                    <a:pt x="667" y="1955"/>
                    <a:pt x="629" y="1964"/>
                    <a:pt x="601" y="1945"/>
                  </a:cubicBezTo>
                  <a:cubicBezTo>
                    <a:pt x="562" y="1907"/>
                    <a:pt x="534" y="1888"/>
                    <a:pt x="477" y="1869"/>
                  </a:cubicBezTo>
                  <a:cubicBezTo>
                    <a:pt x="410" y="1831"/>
                    <a:pt x="457" y="1764"/>
                    <a:pt x="419" y="1735"/>
                  </a:cubicBezTo>
                  <a:cubicBezTo>
                    <a:pt x="391" y="1716"/>
                    <a:pt x="372" y="1745"/>
                    <a:pt x="343" y="1745"/>
                  </a:cubicBezTo>
                  <a:cubicBezTo>
                    <a:pt x="333" y="1745"/>
                    <a:pt x="324" y="1678"/>
                    <a:pt x="295" y="1659"/>
                  </a:cubicBezTo>
                  <a:lnTo>
                    <a:pt x="295" y="1659"/>
                  </a:lnTo>
                  <a:cubicBezTo>
                    <a:pt x="295" y="1611"/>
                    <a:pt x="295" y="1583"/>
                    <a:pt x="267" y="1554"/>
                  </a:cubicBezTo>
                  <a:cubicBezTo>
                    <a:pt x="238" y="1526"/>
                    <a:pt x="200" y="1516"/>
                    <a:pt x="171" y="1487"/>
                  </a:cubicBezTo>
                  <a:cubicBezTo>
                    <a:pt x="114" y="1411"/>
                    <a:pt x="190" y="1325"/>
                    <a:pt x="76" y="1306"/>
                  </a:cubicBezTo>
                  <a:cubicBezTo>
                    <a:pt x="9" y="1297"/>
                    <a:pt x="0" y="1258"/>
                    <a:pt x="0" y="1192"/>
                  </a:cubicBezTo>
                  <a:cubicBezTo>
                    <a:pt x="0" y="1125"/>
                    <a:pt x="9" y="1068"/>
                    <a:pt x="28" y="1001"/>
                  </a:cubicBezTo>
                  <a:lnTo>
                    <a:pt x="28" y="1001"/>
                  </a:lnTo>
                  <a:cubicBezTo>
                    <a:pt x="76" y="1001"/>
                    <a:pt x="105" y="1106"/>
                    <a:pt x="152" y="1115"/>
                  </a:cubicBezTo>
                  <a:cubicBezTo>
                    <a:pt x="210" y="1125"/>
                    <a:pt x="219" y="1106"/>
                    <a:pt x="219" y="1049"/>
                  </a:cubicBezTo>
                  <a:cubicBezTo>
                    <a:pt x="219" y="1039"/>
                    <a:pt x="171" y="972"/>
                    <a:pt x="190" y="972"/>
                  </a:cubicBezTo>
                  <a:cubicBezTo>
                    <a:pt x="238" y="972"/>
                    <a:pt x="286" y="858"/>
                    <a:pt x="257" y="820"/>
                  </a:cubicBezTo>
                  <a:cubicBezTo>
                    <a:pt x="229" y="791"/>
                    <a:pt x="181" y="763"/>
                    <a:pt x="190" y="715"/>
                  </a:cubicBezTo>
                  <a:cubicBezTo>
                    <a:pt x="200" y="677"/>
                    <a:pt x="171" y="639"/>
                    <a:pt x="171" y="601"/>
                  </a:cubicBezTo>
                  <a:cubicBezTo>
                    <a:pt x="162" y="562"/>
                    <a:pt x="190" y="553"/>
                    <a:pt x="190" y="524"/>
                  </a:cubicBezTo>
                  <a:cubicBezTo>
                    <a:pt x="190" y="496"/>
                    <a:pt x="124" y="400"/>
                    <a:pt x="181" y="419"/>
                  </a:cubicBezTo>
                  <a:cubicBezTo>
                    <a:pt x="248" y="429"/>
                    <a:pt x="210" y="333"/>
                    <a:pt x="238" y="295"/>
                  </a:cubicBezTo>
                  <a:cubicBezTo>
                    <a:pt x="276" y="162"/>
                    <a:pt x="276" y="162"/>
                    <a:pt x="276" y="162"/>
                  </a:cubicBezTo>
                  <a:lnTo>
                    <a:pt x="276" y="162"/>
                  </a:lnTo>
                  <a:cubicBezTo>
                    <a:pt x="343" y="133"/>
                    <a:pt x="372" y="19"/>
                    <a:pt x="477" y="9"/>
                  </a:cubicBezTo>
                  <a:cubicBezTo>
                    <a:pt x="591" y="0"/>
                    <a:pt x="677" y="229"/>
                    <a:pt x="763" y="143"/>
                  </a:cubicBezTo>
                  <a:cubicBezTo>
                    <a:pt x="810" y="104"/>
                    <a:pt x="839" y="0"/>
                    <a:pt x="925" y="19"/>
                  </a:cubicBezTo>
                  <a:cubicBezTo>
                    <a:pt x="982" y="28"/>
                    <a:pt x="991" y="76"/>
                    <a:pt x="1030" y="104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88" name="Freeform 87"/>
            <p:cNvSpPr>
              <a:spLocks noChangeArrowheads="1"/>
            </p:cNvSpPr>
            <p:nvPr/>
          </p:nvSpPr>
          <p:spPr bwMode="auto">
            <a:xfrm>
              <a:off x="8545253" y="1491848"/>
              <a:ext cx="523255" cy="618532"/>
            </a:xfrm>
            <a:custGeom>
              <a:avLst/>
              <a:gdLst>
                <a:gd name="T0" fmla="*/ 0 w 2108"/>
                <a:gd name="T1" fmla="*/ 1802 h 2490"/>
                <a:gd name="T2" fmla="*/ 57 w 2108"/>
                <a:gd name="T3" fmla="*/ 1659 h 2490"/>
                <a:gd name="T4" fmla="*/ 181 w 2108"/>
                <a:gd name="T5" fmla="*/ 1564 h 2490"/>
                <a:gd name="T6" fmla="*/ 286 w 2108"/>
                <a:gd name="T7" fmla="*/ 1564 h 2490"/>
                <a:gd name="T8" fmla="*/ 324 w 2108"/>
                <a:gd name="T9" fmla="*/ 1335 h 2490"/>
                <a:gd name="T10" fmla="*/ 143 w 2108"/>
                <a:gd name="T11" fmla="*/ 1011 h 2490"/>
                <a:gd name="T12" fmla="*/ 267 w 2108"/>
                <a:gd name="T13" fmla="*/ 1011 h 2490"/>
                <a:gd name="T14" fmla="*/ 191 w 2108"/>
                <a:gd name="T15" fmla="*/ 944 h 2490"/>
                <a:gd name="T16" fmla="*/ 238 w 2108"/>
                <a:gd name="T17" fmla="*/ 724 h 2490"/>
                <a:gd name="T18" fmla="*/ 438 w 2108"/>
                <a:gd name="T19" fmla="*/ 1001 h 2490"/>
                <a:gd name="T20" fmla="*/ 753 w 2108"/>
                <a:gd name="T21" fmla="*/ 667 h 2490"/>
                <a:gd name="T22" fmla="*/ 1335 w 2108"/>
                <a:gd name="T23" fmla="*/ 429 h 2490"/>
                <a:gd name="T24" fmla="*/ 1764 w 2108"/>
                <a:gd name="T25" fmla="*/ 76 h 2490"/>
                <a:gd name="T26" fmla="*/ 1907 w 2108"/>
                <a:gd name="T27" fmla="*/ 0 h 2490"/>
                <a:gd name="T28" fmla="*/ 1907 w 2108"/>
                <a:gd name="T29" fmla="*/ 95 h 2490"/>
                <a:gd name="T30" fmla="*/ 1878 w 2108"/>
                <a:gd name="T31" fmla="*/ 286 h 2490"/>
                <a:gd name="T32" fmla="*/ 1831 w 2108"/>
                <a:gd name="T33" fmla="*/ 314 h 2490"/>
                <a:gd name="T34" fmla="*/ 1707 w 2108"/>
                <a:gd name="T35" fmla="*/ 381 h 2490"/>
                <a:gd name="T36" fmla="*/ 1754 w 2108"/>
                <a:gd name="T37" fmla="*/ 486 h 2490"/>
                <a:gd name="T38" fmla="*/ 1907 w 2108"/>
                <a:gd name="T39" fmla="*/ 706 h 2490"/>
                <a:gd name="T40" fmla="*/ 2060 w 2108"/>
                <a:gd name="T41" fmla="*/ 820 h 2490"/>
                <a:gd name="T42" fmla="*/ 2031 w 2108"/>
                <a:gd name="T43" fmla="*/ 1106 h 2490"/>
                <a:gd name="T44" fmla="*/ 2022 w 2108"/>
                <a:gd name="T45" fmla="*/ 1487 h 2490"/>
                <a:gd name="T46" fmla="*/ 1983 w 2108"/>
                <a:gd name="T47" fmla="*/ 1516 h 2490"/>
                <a:gd name="T48" fmla="*/ 1888 w 2108"/>
                <a:gd name="T49" fmla="*/ 1583 h 2490"/>
                <a:gd name="T50" fmla="*/ 1773 w 2108"/>
                <a:gd name="T51" fmla="*/ 1688 h 2490"/>
                <a:gd name="T52" fmla="*/ 1793 w 2108"/>
                <a:gd name="T53" fmla="*/ 1878 h 2490"/>
                <a:gd name="T54" fmla="*/ 1659 w 2108"/>
                <a:gd name="T55" fmla="*/ 2003 h 2490"/>
                <a:gd name="T56" fmla="*/ 1621 w 2108"/>
                <a:gd name="T57" fmla="*/ 2203 h 2490"/>
                <a:gd name="T58" fmla="*/ 1383 w 2108"/>
                <a:gd name="T59" fmla="*/ 2441 h 2490"/>
                <a:gd name="T60" fmla="*/ 1306 w 2108"/>
                <a:gd name="T61" fmla="*/ 2489 h 2490"/>
                <a:gd name="T62" fmla="*/ 1259 w 2108"/>
                <a:gd name="T63" fmla="*/ 2432 h 2490"/>
                <a:gd name="T64" fmla="*/ 1220 w 2108"/>
                <a:gd name="T65" fmla="*/ 2346 h 2490"/>
                <a:gd name="T66" fmla="*/ 1039 w 2108"/>
                <a:gd name="T67" fmla="*/ 2012 h 2490"/>
                <a:gd name="T68" fmla="*/ 601 w 2108"/>
                <a:gd name="T69" fmla="*/ 1974 h 2490"/>
                <a:gd name="T70" fmla="*/ 333 w 2108"/>
                <a:gd name="T71" fmla="*/ 2050 h 2490"/>
                <a:gd name="T72" fmla="*/ 238 w 2108"/>
                <a:gd name="T73" fmla="*/ 2060 h 2490"/>
                <a:gd name="T74" fmla="*/ 38 w 2108"/>
                <a:gd name="T75" fmla="*/ 1898 h 2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08" h="2490">
                  <a:moveTo>
                    <a:pt x="0" y="1802"/>
                  </a:moveTo>
                  <a:lnTo>
                    <a:pt x="0" y="1802"/>
                  </a:lnTo>
                  <a:cubicBezTo>
                    <a:pt x="19" y="1783"/>
                    <a:pt x="19" y="1764"/>
                    <a:pt x="28" y="1736"/>
                  </a:cubicBezTo>
                  <a:cubicBezTo>
                    <a:pt x="28" y="1697"/>
                    <a:pt x="28" y="1678"/>
                    <a:pt x="57" y="1659"/>
                  </a:cubicBezTo>
                  <a:cubicBezTo>
                    <a:pt x="76" y="1649"/>
                    <a:pt x="95" y="1631"/>
                    <a:pt x="114" y="1621"/>
                  </a:cubicBezTo>
                  <a:cubicBezTo>
                    <a:pt x="133" y="1583"/>
                    <a:pt x="143" y="1564"/>
                    <a:pt x="181" y="1564"/>
                  </a:cubicBezTo>
                  <a:cubicBezTo>
                    <a:pt x="200" y="1564"/>
                    <a:pt x="209" y="1573"/>
                    <a:pt x="219" y="1573"/>
                  </a:cubicBezTo>
                  <a:cubicBezTo>
                    <a:pt x="238" y="1573"/>
                    <a:pt x="267" y="1573"/>
                    <a:pt x="286" y="1564"/>
                  </a:cubicBezTo>
                  <a:cubicBezTo>
                    <a:pt x="353" y="1564"/>
                    <a:pt x="400" y="1497"/>
                    <a:pt x="400" y="1440"/>
                  </a:cubicBezTo>
                  <a:cubicBezTo>
                    <a:pt x="400" y="1392"/>
                    <a:pt x="343" y="1373"/>
                    <a:pt x="324" y="1335"/>
                  </a:cubicBezTo>
                  <a:cubicBezTo>
                    <a:pt x="305" y="1316"/>
                    <a:pt x="296" y="1287"/>
                    <a:pt x="296" y="1259"/>
                  </a:cubicBezTo>
                  <a:cubicBezTo>
                    <a:pt x="286" y="1201"/>
                    <a:pt x="105" y="1068"/>
                    <a:pt x="143" y="1011"/>
                  </a:cubicBezTo>
                  <a:cubicBezTo>
                    <a:pt x="162" y="1011"/>
                    <a:pt x="191" y="1001"/>
                    <a:pt x="219" y="1011"/>
                  </a:cubicBezTo>
                  <a:cubicBezTo>
                    <a:pt x="238" y="1020"/>
                    <a:pt x="257" y="1030"/>
                    <a:pt x="267" y="1011"/>
                  </a:cubicBezTo>
                  <a:cubicBezTo>
                    <a:pt x="276" y="1001"/>
                    <a:pt x="267" y="982"/>
                    <a:pt x="267" y="973"/>
                  </a:cubicBezTo>
                  <a:cubicBezTo>
                    <a:pt x="248" y="953"/>
                    <a:pt x="209" y="963"/>
                    <a:pt x="191" y="944"/>
                  </a:cubicBezTo>
                  <a:cubicBezTo>
                    <a:pt x="162" y="896"/>
                    <a:pt x="181" y="887"/>
                    <a:pt x="191" y="848"/>
                  </a:cubicBezTo>
                  <a:cubicBezTo>
                    <a:pt x="200" y="810"/>
                    <a:pt x="209" y="753"/>
                    <a:pt x="238" y="724"/>
                  </a:cubicBezTo>
                  <a:lnTo>
                    <a:pt x="238" y="724"/>
                  </a:lnTo>
                  <a:cubicBezTo>
                    <a:pt x="343" y="782"/>
                    <a:pt x="286" y="973"/>
                    <a:pt x="438" y="1001"/>
                  </a:cubicBezTo>
                  <a:cubicBezTo>
                    <a:pt x="496" y="1011"/>
                    <a:pt x="658" y="906"/>
                    <a:pt x="696" y="858"/>
                  </a:cubicBezTo>
                  <a:cubicBezTo>
                    <a:pt x="725" y="801"/>
                    <a:pt x="705" y="696"/>
                    <a:pt x="753" y="667"/>
                  </a:cubicBezTo>
                  <a:cubicBezTo>
                    <a:pt x="830" y="619"/>
                    <a:pt x="953" y="543"/>
                    <a:pt x="1039" y="562"/>
                  </a:cubicBezTo>
                  <a:cubicBezTo>
                    <a:pt x="1201" y="591"/>
                    <a:pt x="1220" y="534"/>
                    <a:pt x="1335" y="429"/>
                  </a:cubicBezTo>
                  <a:cubicBezTo>
                    <a:pt x="1459" y="391"/>
                    <a:pt x="1535" y="257"/>
                    <a:pt x="1621" y="162"/>
                  </a:cubicBezTo>
                  <a:cubicBezTo>
                    <a:pt x="1659" y="114"/>
                    <a:pt x="1707" y="76"/>
                    <a:pt x="1764" y="76"/>
                  </a:cubicBezTo>
                  <a:cubicBezTo>
                    <a:pt x="1821" y="76"/>
                    <a:pt x="1869" y="28"/>
                    <a:pt x="1907" y="0"/>
                  </a:cubicBezTo>
                  <a:lnTo>
                    <a:pt x="1907" y="0"/>
                  </a:lnTo>
                  <a:cubicBezTo>
                    <a:pt x="1917" y="0"/>
                    <a:pt x="1917" y="9"/>
                    <a:pt x="1926" y="19"/>
                  </a:cubicBezTo>
                  <a:cubicBezTo>
                    <a:pt x="1945" y="47"/>
                    <a:pt x="1917" y="76"/>
                    <a:pt x="1907" y="95"/>
                  </a:cubicBezTo>
                  <a:cubicBezTo>
                    <a:pt x="1888" y="143"/>
                    <a:pt x="1907" y="190"/>
                    <a:pt x="1878" y="229"/>
                  </a:cubicBezTo>
                  <a:cubicBezTo>
                    <a:pt x="1859" y="257"/>
                    <a:pt x="1869" y="276"/>
                    <a:pt x="1878" y="286"/>
                  </a:cubicBezTo>
                  <a:lnTo>
                    <a:pt x="1878" y="286"/>
                  </a:lnTo>
                  <a:cubicBezTo>
                    <a:pt x="1831" y="314"/>
                    <a:pt x="1831" y="314"/>
                    <a:pt x="1831" y="314"/>
                  </a:cubicBezTo>
                  <a:cubicBezTo>
                    <a:pt x="1793" y="314"/>
                    <a:pt x="1783" y="295"/>
                    <a:pt x="1764" y="276"/>
                  </a:cubicBezTo>
                  <a:cubicBezTo>
                    <a:pt x="1716" y="229"/>
                    <a:pt x="1735" y="362"/>
                    <a:pt x="1707" y="381"/>
                  </a:cubicBezTo>
                  <a:cubicBezTo>
                    <a:pt x="1678" y="391"/>
                    <a:pt x="1640" y="467"/>
                    <a:pt x="1640" y="496"/>
                  </a:cubicBezTo>
                  <a:cubicBezTo>
                    <a:pt x="1669" y="515"/>
                    <a:pt x="1726" y="467"/>
                    <a:pt x="1754" y="486"/>
                  </a:cubicBezTo>
                  <a:cubicBezTo>
                    <a:pt x="1754" y="524"/>
                    <a:pt x="1764" y="686"/>
                    <a:pt x="1793" y="706"/>
                  </a:cubicBezTo>
                  <a:cubicBezTo>
                    <a:pt x="1812" y="724"/>
                    <a:pt x="1869" y="696"/>
                    <a:pt x="1907" y="706"/>
                  </a:cubicBezTo>
                  <a:cubicBezTo>
                    <a:pt x="1917" y="715"/>
                    <a:pt x="1926" y="753"/>
                    <a:pt x="1936" y="763"/>
                  </a:cubicBezTo>
                  <a:cubicBezTo>
                    <a:pt x="1945" y="810"/>
                    <a:pt x="2022" y="810"/>
                    <a:pt x="2060" y="820"/>
                  </a:cubicBezTo>
                  <a:cubicBezTo>
                    <a:pt x="2107" y="858"/>
                    <a:pt x="2060" y="973"/>
                    <a:pt x="2060" y="1011"/>
                  </a:cubicBezTo>
                  <a:cubicBezTo>
                    <a:pt x="2060" y="1068"/>
                    <a:pt x="2069" y="1058"/>
                    <a:pt x="2031" y="1106"/>
                  </a:cubicBezTo>
                  <a:cubicBezTo>
                    <a:pt x="2002" y="1144"/>
                    <a:pt x="2002" y="1192"/>
                    <a:pt x="2002" y="1230"/>
                  </a:cubicBezTo>
                  <a:cubicBezTo>
                    <a:pt x="2022" y="1487"/>
                    <a:pt x="2022" y="1487"/>
                    <a:pt x="2022" y="1487"/>
                  </a:cubicBezTo>
                  <a:lnTo>
                    <a:pt x="2022" y="1487"/>
                  </a:lnTo>
                  <a:cubicBezTo>
                    <a:pt x="1983" y="1516"/>
                    <a:pt x="1983" y="1516"/>
                    <a:pt x="1983" y="1516"/>
                  </a:cubicBezTo>
                  <a:cubicBezTo>
                    <a:pt x="1964" y="1535"/>
                    <a:pt x="1945" y="1545"/>
                    <a:pt x="1936" y="1564"/>
                  </a:cubicBezTo>
                  <a:cubicBezTo>
                    <a:pt x="1917" y="1573"/>
                    <a:pt x="1907" y="1573"/>
                    <a:pt x="1888" y="1583"/>
                  </a:cubicBezTo>
                  <a:cubicBezTo>
                    <a:pt x="1859" y="1611"/>
                    <a:pt x="1859" y="1640"/>
                    <a:pt x="1840" y="1659"/>
                  </a:cubicBezTo>
                  <a:cubicBezTo>
                    <a:pt x="1821" y="1678"/>
                    <a:pt x="1793" y="1688"/>
                    <a:pt x="1773" y="1688"/>
                  </a:cubicBezTo>
                  <a:cubicBezTo>
                    <a:pt x="1754" y="1697"/>
                    <a:pt x="1764" y="1764"/>
                    <a:pt x="1764" y="1783"/>
                  </a:cubicBezTo>
                  <a:cubicBezTo>
                    <a:pt x="1773" y="1812"/>
                    <a:pt x="1802" y="1850"/>
                    <a:pt x="1793" y="1878"/>
                  </a:cubicBezTo>
                  <a:cubicBezTo>
                    <a:pt x="1773" y="1936"/>
                    <a:pt x="1735" y="1907"/>
                    <a:pt x="1697" y="1926"/>
                  </a:cubicBezTo>
                  <a:cubicBezTo>
                    <a:pt x="1678" y="1945"/>
                    <a:pt x="1669" y="1983"/>
                    <a:pt x="1659" y="2003"/>
                  </a:cubicBezTo>
                  <a:cubicBezTo>
                    <a:pt x="1650" y="2050"/>
                    <a:pt x="1650" y="2088"/>
                    <a:pt x="1659" y="2126"/>
                  </a:cubicBezTo>
                  <a:cubicBezTo>
                    <a:pt x="1669" y="2155"/>
                    <a:pt x="1640" y="2184"/>
                    <a:pt x="1621" y="2203"/>
                  </a:cubicBezTo>
                  <a:cubicBezTo>
                    <a:pt x="1564" y="2270"/>
                    <a:pt x="1554" y="2355"/>
                    <a:pt x="1459" y="2355"/>
                  </a:cubicBezTo>
                  <a:cubicBezTo>
                    <a:pt x="1392" y="2355"/>
                    <a:pt x="1411" y="2403"/>
                    <a:pt x="1383" y="2441"/>
                  </a:cubicBezTo>
                  <a:cubicBezTo>
                    <a:pt x="1354" y="2470"/>
                    <a:pt x="1344" y="2479"/>
                    <a:pt x="1306" y="2489"/>
                  </a:cubicBezTo>
                  <a:lnTo>
                    <a:pt x="1306" y="2489"/>
                  </a:lnTo>
                  <a:cubicBezTo>
                    <a:pt x="1259" y="2460"/>
                    <a:pt x="1259" y="2460"/>
                    <a:pt x="1259" y="2460"/>
                  </a:cubicBezTo>
                  <a:cubicBezTo>
                    <a:pt x="1259" y="2451"/>
                    <a:pt x="1259" y="2441"/>
                    <a:pt x="1259" y="2432"/>
                  </a:cubicBezTo>
                  <a:cubicBezTo>
                    <a:pt x="1259" y="2412"/>
                    <a:pt x="1259" y="2403"/>
                    <a:pt x="1259" y="2393"/>
                  </a:cubicBezTo>
                  <a:cubicBezTo>
                    <a:pt x="1259" y="2365"/>
                    <a:pt x="1239" y="2365"/>
                    <a:pt x="1220" y="2346"/>
                  </a:cubicBezTo>
                  <a:cubicBezTo>
                    <a:pt x="1154" y="2279"/>
                    <a:pt x="1182" y="2165"/>
                    <a:pt x="1201" y="2088"/>
                  </a:cubicBezTo>
                  <a:cubicBezTo>
                    <a:pt x="1211" y="2041"/>
                    <a:pt x="1039" y="2145"/>
                    <a:pt x="1039" y="2012"/>
                  </a:cubicBezTo>
                  <a:cubicBezTo>
                    <a:pt x="1030" y="1945"/>
                    <a:pt x="925" y="1964"/>
                    <a:pt x="877" y="1974"/>
                  </a:cubicBezTo>
                  <a:cubicBezTo>
                    <a:pt x="801" y="1974"/>
                    <a:pt x="667" y="1955"/>
                    <a:pt x="601" y="1974"/>
                  </a:cubicBezTo>
                  <a:cubicBezTo>
                    <a:pt x="543" y="1983"/>
                    <a:pt x="524" y="2050"/>
                    <a:pt x="467" y="2041"/>
                  </a:cubicBezTo>
                  <a:cubicBezTo>
                    <a:pt x="400" y="2021"/>
                    <a:pt x="381" y="1993"/>
                    <a:pt x="333" y="2050"/>
                  </a:cubicBezTo>
                  <a:cubicBezTo>
                    <a:pt x="305" y="2088"/>
                    <a:pt x="276" y="2060"/>
                    <a:pt x="238" y="2060"/>
                  </a:cubicBezTo>
                  <a:lnTo>
                    <a:pt x="238" y="2060"/>
                  </a:lnTo>
                  <a:cubicBezTo>
                    <a:pt x="191" y="2060"/>
                    <a:pt x="152" y="2060"/>
                    <a:pt x="105" y="2031"/>
                  </a:cubicBezTo>
                  <a:cubicBezTo>
                    <a:pt x="76" y="2012"/>
                    <a:pt x="38" y="1936"/>
                    <a:pt x="38" y="1898"/>
                  </a:cubicBezTo>
                  <a:cubicBezTo>
                    <a:pt x="38" y="1859"/>
                    <a:pt x="9" y="1840"/>
                    <a:pt x="0" y="1802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89" name="Freeform 88"/>
            <p:cNvSpPr>
              <a:spLocks noChangeArrowheads="1"/>
            </p:cNvSpPr>
            <p:nvPr/>
          </p:nvSpPr>
          <p:spPr bwMode="auto">
            <a:xfrm>
              <a:off x="8170874" y="1864062"/>
              <a:ext cx="447722" cy="447752"/>
            </a:xfrm>
            <a:custGeom>
              <a:avLst/>
              <a:gdLst>
                <a:gd name="T0" fmla="*/ 1507 w 1804"/>
                <a:gd name="T1" fmla="*/ 305 h 1804"/>
                <a:gd name="T2" fmla="*/ 1507 w 1804"/>
                <a:gd name="T3" fmla="*/ 305 h 1804"/>
                <a:gd name="T4" fmla="*/ 1545 w 1804"/>
                <a:gd name="T5" fmla="*/ 401 h 1804"/>
                <a:gd name="T6" fmla="*/ 1612 w 1804"/>
                <a:gd name="T7" fmla="*/ 534 h 1804"/>
                <a:gd name="T8" fmla="*/ 1745 w 1804"/>
                <a:gd name="T9" fmla="*/ 563 h 1804"/>
                <a:gd name="T10" fmla="*/ 1745 w 1804"/>
                <a:gd name="T11" fmla="*/ 563 h 1804"/>
                <a:gd name="T12" fmla="*/ 1774 w 1804"/>
                <a:gd name="T13" fmla="*/ 706 h 1804"/>
                <a:gd name="T14" fmla="*/ 1716 w 1804"/>
                <a:gd name="T15" fmla="*/ 925 h 1804"/>
                <a:gd name="T16" fmla="*/ 1774 w 1804"/>
                <a:gd name="T17" fmla="*/ 1202 h 1804"/>
                <a:gd name="T18" fmla="*/ 1803 w 1804"/>
                <a:gd name="T19" fmla="*/ 1268 h 1804"/>
                <a:gd name="T20" fmla="*/ 1803 w 1804"/>
                <a:gd name="T21" fmla="*/ 1268 h 1804"/>
                <a:gd name="T22" fmla="*/ 1726 w 1804"/>
                <a:gd name="T23" fmla="*/ 1354 h 1804"/>
                <a:gd name="T24" fmla="*/ 1659 w 1804"/>
                <a:gd name="T25" fmla="*/ 1440 h 1804"/>
                <a:gd name="T26" fmla="*/ 1478 w 1804"/>
                <a:gd name="T27" fmla="*/ 1564 h 1804"/>
                <a:gd name="T28" fmla="*/ 1402 w 1804"/>
                <a:gd name="T29" fmla="*/ 1707 h 1804"/>
                <a:gd name="T30" fmla="*/ 1259 w 1804"/>
                <a:gd name="T31" fmla="*/ 1736 h 1804"/>
                <a:gd name="T32" fmla="*/ 1144 w 1804"/>
                <a:gd name="T33" fmla="*/ 1793 h 1804"/>
                <a:gd name="T34" fmla="*/ 915 w 1804"/>
                <a:gd name="T35" fmla="*/ 1726 h 1804"/>
                <a:gd name="T36" fmla="*/ 801 w 1804"/>
                <a:gd name="T37" fmla="*/ 1764 h 1804"/>
                <a:gd name="T38" fmla="*/ 601 w 1804"/>
                <a:gd name="T39" fmla="*/ 1745 h 1804"/>
                <a:gd name="T40" fmla="*/ 477 w 1804"/>
                <a:gd name="T41" fmla="*/ 1755 h 1804"/>
                <a:gd name="T42" fmla="*/ 172 w 1804"/>
                <a:gd name="T43" fmla="*/ 1764 h 1804"/>
                <a:gd name="T44" fmla="*/ 172 w 1804"/>
                <a:gd name="T45" fmla="*/ 1764 h 1804"/>
                <a:gd name="T46" fmla="*/ 172 w 1804"/>
                <a:gd name="T47" fmla="*/ 1650 h 1804"/>
                <a:gd name="T48" fmla="*/ 181 w 1804"/>
                <a:gd name="T49" fmla="*/ 1507 h 1804"/>
                <a:gd name="T50" fmla="*/ 76 w 1804"/>
                <a:gd name="T51" fmla="*/ 1230 h 1804"/>
                <a:gd name="T52" fmla="*/ 86 w 1804"/>
                <a:gd name="T53" fmla="*/ 1078 h 1804"/>
                <a:gd name="T54" fmla="*/ 105 w 1804"/>
                <a:gd name="T55" fmla="*/ 963 h 1804"/>
                <a:gd name="T56" fmla="*/ 95 w 1804"/>
                <a:gd name="T57" fmla="*/ 839 h 1804"/>
                <a:gd name="T58" fmla="*/ 57 w 1804"/>
                <a:gd name="T59" fmla="*/ 763 h 1804"/>
                <a:gd name="T60" fmla="*/ 296 w 1804"/>
                <a:gd name="T61" fmla="*/ 706 h 1804"/>
                <a:gd name="T62" fmla="*/ 429 w 1804"/>
                <a:gd name="T63" fmla="*/ 610 h 1804"/>
                <a:gd name="T64" fmla="*/ 458 w 1804"/>
                <a:gd name="T65" fmla="*/ 372 h 1804"/>
                <a:gd name="T66" fmla="*/ 524 w 1804"/>
                <a:gd name="T67" fmla="*/ 277 h 1804"/>
                <a:gd name="T68" fmla="*/ 572 w 1804"/>
                <a:gd name="T69" fmla="*/ 152 h 1804"/>
                <a:gd name="T70" fmla="*/ 706 w 1804"/>
                <a:gd name="T71" fmla="*/ 67 h 1804"/>
                <a:gd name="T72" fmla="*/ 858 w 1804"/>
                <a:gd name="T73" fmla="*/ 0 h 1804"/>
                <a:gd name="T74" fmla="*/ 858 w 1804"/>
                <a:gd name="T75" fmla="*/ 0 h 1804"/>
                <a:gd name="T76" fmla="*/ 906 w 1804"/>
                <a:gd name="T77" fmla="*/ 86 h 1804"/>
                <a:gd name="T78" fmla="*/ 982 w 1804"/>
                <a:gd name="T79" fmla="*/ 76 h 1804"/>
                <a:gd name="T80" fmla="*/ 1040 w 1804"/>
                <a:gd name="T81" fmla="*/ 210 h 1804"/>
                <a:gd name="T82" fmla="*/ 1164 w 1804"/>
                <a:gd name="T83" fmla="*/ 286 h 1804"/>
                <a:gd name="T84" fmla="*/ 1259 w 1804"/>
                <a:gd name="T85" fmla="*/ 315 h 1804"/>
                <a:gd name="T86" fmla="*/ 1364 w 1804"/>
                <a:gd name="T87" fmla="*/ 372 h 1804"/>
                <a:gd name="T88" fmla="*/ 1507 w 1804"/>
                <a:gd name="T89" fmla="*/ 305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04" h="1804">
                  <a:moveTo>
                    <a:pt x="1507" y="305"/>
                  </a:moveTo>
                  <a:lnTo>
                    <a:pt x="1507" y="305"/>
                  </a:lnTo>
                  <a:cubicBezTo>
                    <a:pt x="1516" y="343"/>
                    <a:pt x="1545" y="362"/>
                    <a:pt x="1545" y="401"/>
                  </a:cubicBezTo>
                  <a:cubicBezTo>
                    <a:pt x="1545" y="439"/>
                    <a:pt x="1583" y="515"/>
                    <a:pt x="1612" y="534"/>
                  </a:cubicBezTo>
                  <a:cubicBezTo>
                    <a:pt x="1659" y="563"/>
                    <a:pt x="1698" y="563"/>
                    <a:pt x="1745" y="563"/>
                  </a:cubicBezTo>
                  <a:lnTo>
                    <a:pt x="1745" y="563"/>
                  </a:lnTo>
                  <a:cubicBezTo>
                    <a:pt x="1745" y="601"/>
                    <a:pt x="1803" y="677"/>
                    <a:pt x="1774" y="706"/>
                  </a:cubicBezTo>
                  <a:cubicBezTo>
                    <a:pt x="1716" y="773"/>
                    <a:pt x="1659" y="839"/>
                    <a:pt x="1716" y="925"/>
                  </a:cubicBezTo>
                  <a:cubicBezTo>
                    <a:pt x="1783" y="1020"/>
                    <a:pt x="1745" y="1106"/>
                    <a:pt x="1774" y="1202"/>
                  </a:cubicBezTo>
                  <a:cubicBezTo>
                    <a:pt x="1803" y="1268"/>
                    <a:pt x="1803" y="1268"/>
                    <a:pt x="1803" y="1268"/>
                  </a:cubicBezTo>
                  <a:lnTo>
                    <a:pt x="1803" y="1268"/>
                  </a:lnTo>
                  <a:cubicBezTo>
                    <a:pt x="1793" y="1287"/>
                    <a:pt x="1755" y="1326"/>
                    <a:pt x="1726" y="1354"/>
                  </a:cubicBezTo>
                  <a:cubicBezTo>
                    <a:pt x="1698" y="1383"/>
                    <a:pt x="1678" y="1411"/>
                    <a:pt x="1659" y="1440"/>
                  </a:cubicBezTo>
                  <a:cubicBezTo>
                    <a:pt x="1602" y="1507"/>
                    <a:pt x="1516" y="1488"/>
                    <a:pt x="1478" y="1564"/>
                  </a:cubicBezTo>
                  <a:cubicBezTo>
                    <a:pt x="1449" y="1612"/>
                    <a:pt x="1440" y="1669"/>
                    <a:pt x="1402" y="1707"/>
                  </a:cubicBezTo>
                  <a:cubicBezTo>
                    <a:pt x="1364" y="1736"/>
                    <a:pt x="1307" y="1716"/>
                    <a:pt x="1259" y="1736"/>
                  </a:cubicBezTo>
                  <a:cubicBezTo>
                    <a:pt x="1221" y="1755"/>
                    <a:pt x="1192" y="1793"/>
                    <a:pt x="1144" y="1793"/>
                  </a:cubicBezTo>
                  <a:cubicBezTo>
                    <a:pt x="1097" y="1793"/>
                    <a:pt x="963" y="1755"/>
                    <a:pt x="915" y="1726"/>
                  </a:cubicBezTo>
                  <a:cubicBezTo>
                    <a:pt x="839" y="1678"/>
                    <a:pt x="858" y="1764"/>
                    <a:pt x="801" y="1764"/>
                  </a:cubicBezTo>
                  <a:cubicBezTo>
                    <a:pt x="725" y="1764"/>
                    <a:pt x="677" y="1707"/>
                    <a:pt x="601" y="1745"/>
                  </a:cubicBezTo>
                  <a:cubicBezTo>
                    <a:pt x="563" y="1764"/>
                    <a:pt x="515" y="1793"/>
                    <a:pt x="477" y="1755"/>
                  </a:cubicBezTo>
                  <a:cubicBezTo>
                    <a:pt x="372" y="1593"/>
                    <a:pt x="296" y="1803"/>
                    <a:pt x="172" y="1764"/>
                  </a:cubicBezTo>
                  <a:lnTo>
                    <a:pt x="172" y="1764"/>
                  </a:lnTo>
                  <a:cubicBezTo>
                    <a:pt x="181" y="1755"/>
                    <a:pt x="172" y="1669"/>
                    <a:pt x="172" y="1650"/>
                  </a:cubicBezTo>
                  <a:cubicBezTo>
                    <a:pt x="153" y="1593"/>
                    <a:pt x="162" y="1564"/>
                    <a:pt x="181" y="1507"/>
                  </a:cubicBezTo>
                  <a:cubicBezTo>
                    <a:pt x="210" y="1392"/>
                    <a:pt x="143" y="1316"/>
                    <a:pt x="76" y="1230"/>
                  </a:cubicBezTo>
                  <a:cubicBezTo>
                    <a:pt x="0" y="1144"/>
                    <a:pt x="38" y="1154"/>
                    <a:pt x="86" y="1078"/>
                  </a:cubicBezTo>
                  <a:cubicBezTo>
                    <a:pt x="105" y="1040"/>
                    <a:pt x="105" y="1001"/>
                    <a:pt x="105" y="963"/>
                  </a:cubicBezTo>
                  <a:cubicBezTo>
                    <a:pt x="105" y="925"/>
                    <a:pt x="105" y="877"/>
                    <a:pt x="95" y="839"/>
                  </a:cubicBezTo>
                  <a:cubicBezTo>
                    <a:pt x="86" y="830"/>
                    <a:pt x="10" y="763"/>
                    <a:pt x="57" y="763"/>
                  </a:cubicBezTo>
                  <a:cubicBezTo>
                    <a:pt x="134" y="763"/>
                    <a:pt x="248" y="763"/>
                    <a:pt x="296" y="706"/>
                  </a:cubicBezTo>
                  <a:cubicBezTo>
                    <a:pt x="343" y="658"/>
                    <a:pt x="420" y="658"/>
                    <a:pt x="429" y="610"/>
                  </a:cubicBezTo>
                  <a:cubicBezTo>
                    <a:pt x="448" y="534"/>
                    <a:pt x="429" y="448"/>
                    <a:pt x="458" y="372"/>
                  </a:cubicBezTo>
                  <a:cubicBezTo>
                    <a:pt x="467" y="324"/>
                    <a:pt x="515" y="315"/>
                    <a:pt x="524" y="277"/>
                  </a:cubicBezTo>
                  <a:cubicBezTo>
                    <a:pt x="544" y="239"/>
                    <a:pt x="534" y="181"/>
                    <a:pt x="572" y="152"/>
                  </a:cubicBezTo>
                  <a:cubicBezTo>
                    <a:pt x="629" y="124"/>
                    <a:pt x="677" y="124"/>
                    <a:pt x="706" y="67"/>
                  </a:cubicBezTo>
                  <a:cubicBezTo>
                    <a:pt x="734" y="10"/>
                    <a:pt x="811" y="19"/>
                    <a:pt x="858" y="0"/>
                  </a:cubicBezTo>
                  <a:lnTo>
                    <a:pt x="858" y="0"/>
                  </a:lnTo>
                  <a:cubicBezTo>
                    <a:pt x="887" y="19"/>
                    <a:pt x="896" y="86"/>
                    <a:pt x="906" y="86"/>
                  </a:cubicBezTo>
                  <a:cubicBezTo>
                    <a:pt x="935" y="86"/>
                    <a:pt x="954" y="57"/>
                    <a:pt x="982" y="76"/>
                  </a:cubicBezTo>
                  <a:cubicBezTo>
                    <a:pt x="1020" y="105"/>
                    <a:pt x="973" y="172"/>
                    <a:pt x="1040" y="210"/>
                  </a:cubicBezTo>
                  <a:cubicBezTo>
                    <a:pt x="1097" y="229"/>
                    <a:pt x="1125" y="248"/>
                    <a:pt x="1164" y="286"/>
                  </a:cubicBezTo>
                  <a:cubicBezTo>
                    <a:pt x="1192" y="305"/>
                    <a:pt x="1230" y="296"/>
                    <a:pt x="1259" y="315"/>
                  </a:cubicBezTo>
                  <a:cubicBezTo>
                    <a:pt x="1307" y="343"/>
                    <a:pt x="1297" y="410"/>
                    <a:pt x="1364" y="372"/>
                  </a:cubicBezTo>
                  <a:cubicBezTo>
                    <a:pt x="1411" y="353"/>
                    <a:pt x="1459" y="305"/>
                    <a:pt x="1507" y="305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90" name="Freeform 89"/>
            <p:cNvSpPr>
              <a:spLocks noChangeArrowheads="1"/>
            </p:cNvSpPr>
            <p:nvPr/>
          </p:nvSpPr>
          <p:spPr bwMode="auto">
            <a:xfrm>
              <a:off x="8741200" y="652179"/>
              <a:ext cx="429112" cy="724722"/>
            </a:xfrm>
            <a:custGeom>
              <a:avLst/>
              <a:gdLst>
                <a:gd name="T0" fmla="*/ 124 w 1727"/>
                <a:gd name="T1" fmla="*/ 2890 h 2919"/>
                <a:gd name="T2" fmla="*/ 534 w 1727"/>
                <a:gd name="T3" fmla="*/ 2861 h 2919"/>
                <a:gd name="T4" fmla="*/ 992 w 1727"/>
                <a:gd name="T5" fmla="*/ 2537 h 2919"/>
                <a:gd name="T6" fmla="*/ 1297 w 1727"/>
                <a:gd name="T7" fmla="*/ 2261 h 2919"/>
                <a:gd name="T8" fmla="*/ 1278 w 1727"/>
                <a:gd name="T9" fmla="*/ 2251 h 2919"/>
                <a:gd name="T10" fmla="*/ 1307 w 1727"/>
                <a:gd name="T11" fmla="*/ 1984 h 2919"/>
                <a:gd name="T12" fmla="*/ 1440 w 1727"/>
                <a:gd name="T13" fmla="*/ 1812 h 2919"/>
                <a:gd name="T14" fmla="*/ 1516 w 1727"/>
                <a:gd name="T15" fmla="*/ 1602 h 2919"/>
                <a:gd name="T16" fmla="*/ 1555 w 1727"/>
                <a:gd name="T17" fmla="*/ 1402 h 2919"/>
                <a:gd name="T18" fmla="*/ 1631 w 1727"/>
                <a:gd name="T19" fmla="*/ 1211 h 2919"/>
                <a:gd name="T20" fmla="*/ 1612 w 1727"/>
                <a:gd name="T21" fmla="*/ 935 h 2919"/>
                <a:gd name="T22" fmla="*/ 1516 w 1727"/>
                <a:gd name="T23" fmla="*/ 592 h 2919"/>
                <a:gd name="T24" fmla="*/ 1450 w 1727"/>
                <a:gd name="T25" fmla="*/ 410 h 2919"/>
                <a:gd name="T26" fmla="*/ 1498 w 1727"/>
                <a:gd name="T27" fmla="*/ 296 h 2919"/>
                <a:gd name="T28" fmla="*/ 1593 w 1727"/>
                <a:gd name="T29" fmla="*/ 86 h 2919"/>
                <a:gd name="T30" fmla="*/ 1431 w 1727"/>
                <a:gd name="T31" fmla="*/ 96 h 2919"/>
                <a:gd name="T32" fmla="*/ 1135 w 1727"/>
                <a:gd name="T33" fmla="*/ 10 h 2919"/>
                <a:gd name="T34" fmla="*/ 820 w 1727"/>
                <a:gd name="T35" fmla="*/ 162 h 2919"/>
                <a:gd name="T36" fmla="*/ 429 w 1727"/>
                <a:gd name="T37" fmla="*/ 210 h 2919"/>
                <a:gd name="T38" fmla="*/ 420 w 1727"/>
                <a:gd name="T39" fmla="*/ 220 h 2919"/>
                <a:gd name="T40" fmla="*/ 277 w 1727"/>
                <a:gd name="T41" fmla="*/ 391 h 2919"/>
                <a:gd name="T42" fmla="*/ 420 w 1727"/>
                <a:gd name="T43" fmla="*/ 572 h 2919"/>
                <a:gd name="T44" fmla="*/ 448 w 1727"/>
                <a:gd name="T45" fmla="*/ 697 h 2919"/>
                <a:gd name="T46" fmla="*/ 439 w 1727"/>
                <a:gd name="T47" fmla="*/ 1030 h 2919"/>
                <a:gd name="T48" fmla="*/ 258 w 1727"/>
                <a:gd name="T49" fmla="*/ 1068 h 2919"/>
                <a:gd name="T50" fmla="*/ 0 w 1727"/>
                <a:gd name="T51" fmla="*/ 1488 h 2919"/>
                <a:gd name="T52" fmla="*/ 19 w 1727"/>
                <a:gd name="T53" fmla="*/ 1583 h 2919"/>
                <a:gd name="T54" fmla="*/ 57 w 1727"/>
                <a:gd name="T55" fmla="*/ 1765 h 2919"/>
                <a:gd name="T56" fmla="*/ 115 w 1727"/>
                <a:gd name="T57" fmla="*/ 2003 h 2919"/>
                <a:gd name="T58" fmla="*/ 334 w 1727"/>
                <a:gd name="T59" fmla="*/ 2089 h 2919"/>
                <a:gd name="T60" fmla="*/ 258 w 1727"/>
                <a:gd name="T61" fmla="*/ 2441 h 2919"/>
                <a:gd name="T62" fmla="*/ 115 w 1727"/>
                <a:gd name="T63" fmla="*/ 2747 h 2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27" h="2919">
                  <a:moveTo>
                    <a:pt x="124" y="2890"/>
                  </a:moveTo>
                  <a:lnTo>
                    <a:pt x="124" y="2890"/>
                  </a:lnTo>
                  <a:cubicBezTo>
                    <a:pt x="296" y="2890"/>
                    <a:pt x="296" y="2890"/>
                    <a:pt x="296" y="2890"/>
                  </a:cubicBezTo>
                  <a:cubicBezTo>
                    <a:pt x="401" y="2852"/>
                    <a:pt x="420" y="2813"/>
                    <a:pt x="534" y="2861"/>
                  </a:cubicBezTo>
                  <a:cubicBezTo>
                    <a:pt x="696" y="2918"/>
                    <a:pt x="820" y="2833"/>
                    <a:pt x="916" y="2709"/>
                  </a:cubicBezTo>
                  <a:cubicBezTo>
                    <a:pt x="973" y="2632"/>
                    <a:pt x="963" y="2613"/>
                    <a:pt x="992" y="2537"/>
                  </a:cubicBezTo>
                  <a:cubicBezTo>
                    <a:pt x="1011" y="2451"/>
                    <a:pt x="1078" y="2413"/>
                    <a:pt x="1135" y="2356"/>
                  </a:cubicBezTo>
                  <a:cubicBezTo>
                    <a:pt x="1297" y="2261"/>
                    <a:pt x="1297" y="2261"/>
                    <a:pt x="1297" y="2261"/>
                  </a:cubicBezTo>
                  <a:lnTo>
                    <a:pt x="1297" y="2261"/>
                  </a:lnTo>
                  <a:cubicBezTo>
                    <a:pt x="1288" y="2261"/>
                    <a:pt x="1288" y="2261"/>
                    <a:pt x="1278" y="2251"/>
                  </a:cubicBezTo>
                  <a:cubicBezTo>
                    <a:pt x="1240" y="2213"/>
                    <a:pt x="1211" y="2127"/>
                    <a:pt x="1269" y="2079"/>
                  </a:cubicBezTo>
                  <a:cubicBezTo>
                    <a:pt x="1297" y="2060"/>
                    <a:pt x="1297" y="2022"/>
                    <a:pt x="1307" y="1984"/>
                  </a:cubicBezTo>
                  <a:cubicBezTo>
                    <a:pt x="1326" y="1946"/>
                    <a:pt x="1345" y="1955"/>
                    <a:pt x="1383" y="1936"/>
                  </a:cubicBezTo>
                  <a:cubicBezTo>
                    <a:pt x="1488" y="1898"/>
                    <a:pt x="1393" y="1841"/>
                    <a:pt x="1440" y="1812"/>
                  </a:cubicBezTo>
                  <a:cubicBezTo>
                    <a:pt x="1478" y="1784"/>
                    <a:pt x="1516" y="1822"/>
                    <a:pt x="1545" y="1755"/>
                  </a:cubicBezTo>
                  <a:cubicBezTo>
                    <a:pt x="1574" y="1679"/>
                    <a:pt x="1516" y="1660"/>
                    <a:pt x="1516" y="1602"/>
                  </a:cubicBezTo>
                  <a:cubicBezTo>
                    <a:pt x="1516" y="1574"/>
                    <a:pt x="1526" y="1555"/>
                    <a:pt x="1536" y="1526"/>
                  </a:cubicBezTo>
                  <a:cubicBezTo>
                    <a:pt x="1555" y="1478"/>
                    <a:pt x="1536" y="1440"/>
                    <a:pt x="1555" y="1402"/>
                  </a:cubicBezTo>
                  <a:cubicBezTo>
                    <a:pt x="1545" y="1364"/>
                    <a:pt x="1564" y="1316"/>
                    <a:pt x="1583" y="1288"/>
                  </a:cubicBezTo>
                  <a:cubicBezTo>
                    <a:pt x="1602" y="1259"/>
                    <a:pt x="1640" y="1269"/>
                    <a:pt x="1631" y="1211"/>
                  </a:cubicBezTo>
                  <a:cubicBezTo>
                    <a:pt x="1612" y="1097"/>
                    <a:pt x="1726" y="1144"/>
                    <a:pt x="1726" y="1049"/>
                  </a:cubicBezTo>
                  <a:cubicBezTo>
                    <a:pt x="1726" y="1002"/>
                    <a:pt x="1640" y="964"/>
                    <a:pt x="1612" y="935"/>
                  </a:cubicBezTo>
                  <a:cubicBezTo>
                    <a:pt x="1555" y="868"/>
                    <a:pt x="1555" y="820"/>
                    <a:pt x="1545" y="735"/>
                  </a:cubicBezTo>
                  <a:cubicBezTo>
                    <a:pt x="1536" y="706"/>
                    <a:pt x="1507" y="610"/>
                    <a:pt x="1516" y="592"/>
                  </a:cubicBezTo>
                  <a:cubicBezTo>
                    <a:pt x="1516" y="553"/>
                    <a:pt x="1555" y="544"/>
                    <a:pt x="1498" y="506"/>
                  </a:cubicBezTo>
                  <a:cubicBezTo>
                    <a:pt x="1469" y="487"/>
                    <a:pt x="1440" y="458"/>
                    <a:pt x="1450" y="410"/>
                  </a:cubicBezTo>
                  <a:cubicBezTo>
                    <a:pt x="1450" y="391"/>
                    <a:pt x="1478" y="382"/>
                    <a:pt x="1488" y="363"/>
                  </a:cubicBezTo>
                  <a:cubicBezTo>
                    <a:pt x="1488" y="343"/>
                    <a:pt x="1488" y="305"/>
                    <a:pt x="1498" y="296"/>
                  </a:cubicBezTo>
                  <a:cubicBezTo>
                    <a:pt x="1507" y="277"/>
                    <a:pt x="1583" y="315"/>
                    <a:pt x="1583" y="258"/>
                  </a:cubicBezTo>
                  <a:cubicBezTo>
                    <a:pt x="1593" y="210"/>
                    <a:pt x="1593" y="143"/>
                    <a:pt x="1593" y="86"/>
                  </a:cubicBezTo>
                  <a:cubicBezTo>
                    <a:pt x="1593" y="57"/>
                    <a:pt x="1536" y="67"/>
                    <a:pt x="1516" y="57"/>
                  </a:cubicBezTo>
                  <a:cubicBezTo>
                    <a:pt x="1440" y="48"/>
                    <a:pt x="1469" y="48"/>
                    <a:pt x="1431" y="96"/>
                  </a:cubicBezTo>
                  <a:cubicBezTo>
                    <a:pt x="1421" y="105"/>
                    <a:pt x="1297" y="105"/>
                    <a:pt x="1278" y="96"/>
                  </a:cubicBezTo>
                  <a:cubicBezTo>
                    <a:pt x="1202" y="86"/>
                    <a:pt x="1240" y="0"/>
                    <a:pt x="1135" y="10"/>
                  </a:cubicBezTo>
                  <a:cubicBezTo>
                    <a:pt x="1078" y="29"/>
                    <a:pt x="992" y="0"/>
                    <a:pt x="944" y="10"/>
                  </a:cubicBezTo>
                  <a:cubicBezTo>
                    <a:pt x="916" y="19"/>
                    <a:pt x="849" y="124"/>
                    <a:pt x="820" y="162"/>
                  </a:cubicBezTo>
                  <a:cubicBezTo>
                    <a:pt x="725" y="286"/>
                    <a:pt x="706" y="229"/>
                    <a:pt x="592" y="143"/>
                  </a:cubicBezTo>
                  <a:cubicBezTo>
                    <a:pt x="496" y="86"/>
                    <a:pt x="477" y="124"/>
                    <a:pt x="429" y="210"/>
                  </a:cubicBezTo>
                  <a:cubicBezTo>
                    <a:pt x="429" y="210"/>
                    <a:pt x="429" y="220"/>
                    <a:pt x="420" y="220"/>
                  </a:cubicBezTo>
                  <a:lnTo>
                    <a:pt x="420" y="220"/>
                  </a:lnTo>
                  <a:cubicBezTo>
                    <a:pt x="420" y="248"/>
                    <a:pt x="410" y="324"/>
                    <a:pt x="382" y="343"/>
                  </a:cubicBezTo>
                  <a:cubicBezTo>
                    <a:pt x="344" y="372"/>
                    <a:pt x="315" y="372"/>
                    <a:pt x="277" y="391"/>
                  </a:cubicBezTo>
                  <a:cubicBezTo>
                    <a:pt x="201" y="420"/>
                    <a:pt x="363" y="515"/>
                    <a:pt x="382" y="534"/>
                  </a:cubicBezTo>
                  <a:cubicBezTo>
                    <a:pt x="401" y="544"/>
                    <a:pt x="401" y="563"/>
                    <a:pt x="420" y="572"/>
                  </a:cubicBezTo>
                  <a:cubicBezTo>
                    <a:pt x="439" y="582"/>
                    <a:pt x="448" y="572"/>
                    <a:pt x="468" y="572"/>
                  </a:cubicBezTo>
                  <a:cubicBezTo>
                    <a:pt x="468" y="610"/>
                    <a:pt x="458" y="658"/>
                    <a:pt x="448" y="697"/>
                  </a:cubicBezTo>
                  <a:cubicBezTo>
                    <a:pt x="448" y="763"/>
                    <a:pt x="496" y="849"/>
                    <a:pt x="477" y="906"/>
                  </a:cubicBezTo>
                  <a:cubicBezTo>
                    <a:pt x="458" y="982"/>
                    <a:pt x="344" y="964"/>
                    <a:pt x="439" y="1030"/>
                  </a:cubicBezTo>
                  <a:cubicBezTo>
                    <a:pt x="487" y="1068"/>
                    <a:pt x="448" y="1106"/>
                    <a:pt x="401" y="1087"/>
                  </a:cubicBezTo>
                  <a:cubicBezTo>
                    <a:pt x="363" y="1087"/>
                    <a:pt x="286" y="1030"/>
                    <a:pt x="258" y="1068"/>
                  </a:cubicBezTo>
                  <a:cubicBezTo>
                    <a:pt x="229" y="1097"/>
                    <a:pt x="267" y="1307"/>
                    <a:pt x="153" y="1249"/>
                  </a:cubicBezTo>
                  <a:cubicBezTo>
                    <a:pt x="57" y="1202"/>
                    <a:pt x="77" y="1440"/>
                    <a:pt x="0" y="1488"/>
                  </a:cubicBezTo>
                  <a:lnTo>
                    <a:pt x="0" y="1488"/>
                  </a:lnTo>
                  <a:cubicBezTo>
                    <a:pt x="10" y="1517"/>
                    <a:pt x="10" y="1555"/>
                    <a:pt x="19" y="1583"/>
                  </a:cubicBezTo>
                  <a:cubicBezTo>
                    <a:pt x="29" y="1621"/>
                    <a:pt x="0" y="1660"/>
                    <a:pt x="10" y="1698"/>
                  </a:cubicBezTo>
                  <a:cubicBezTo>
                    <a:pt x="19" y="1726"/>
                    <a:pt x="48" y="1736"/>
                    <a:pt x="57" y="1765"/>
                  </a:cubicBezTo>
                  <a:cubicBezTo>
                    <a:pt x="77" y="1803"/>
                    <a:pt x="57" y="1831"/>
                    <a:pt x="48" y="1869"/>
                  </a:cubicBezTo>
                  <a:cubicBezTo>
                    <a:pt x="48" y="1917"/>
                    <a:pt x="96" y="1955"/>
                    <a:pt x="115" y="2003"/>
                  </a:cubicBezTo>
                  <a:cubicBezTo>
                    <a:pt x="143" y="2070"/>
                    <a:pt x="181" y="2041"/>
                    <a:pt x="229" y="2051"/>
                  </a:cubicBezTo>
                  <a:cubicBezTo>
                    <a:pt x="267" y="2060"/>
                    <a:pt x="286" y="2079"/>
                    <a:pt x="334" y="2089"/>
                  </a:cubicBezTo>
                  <a:cubicBezTo>
                    <a:pt x="429" y="2098"/>
                    <a:pt x="315" y="2241"/>
                    <a:pt x="286" y="2279"/>
                  </a:cubicBezTo>
                  <a:cubicBezTo>
                    <a:pt x="229" y="2346"/>
                    <a:pt x="267" y="2365"/>
                    <a:pt x="258" y="2441"/>
                  </a:cubicBezTo>
                  <a:cubicBezTo>
                    <a:pt x="258" y="2489"/>
                    <a:pt x="181" y="2604"/>
                    <a:pt x="162" y="2651"/>
                  </a:cubicBezTo>
                  <a:cubicBezTo>
                    <a:pt x="143" y="2680"/>
                    <a:pt x="105" y="2709"/>
                    <a:pt x="115" y="2747"/>
                  </a:cubicBezTo>
                  <a:cubicBezTo>
                    <a:pt x="124" y="2890"/>
                    <a:pt x="124" y="2890"/>
                    <a:pt x="124" y="2890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91" name="Freeform 90"/>
            <p:cNvSpPr>
              <a:spLocks noChangeArrowheads="1"/>
            </p:cNvSpPr>
            <p:nvPr/>
          </p:nvSpPr>
          <p:spPr bwMode="auto">
            <a:xfrm>
              <a:off x="8566052" y="1212689"/>
              <a:ext cx="537486" cy="530952"/>
            </a:xfrm>
            <a:custGeom>
              <a:avLst/>
              <a:gdLst>
                <a:gd name="T0" fmla="*/ 829 w 2165"/>
                <a:gd name="T1" fmla="*/ 629 h 2137"/>
                <a:gd name="T2" fmla="*/ 829 w 2165"/>
                <a:gd name="T3" fmla="*/ 629 h 2137"/>
                <a:gd name="T4" fmla="*/ 1001 w 2165"/>
                <a:gd name="T5" fmla="*/ 629 h 2137"/>
                <a:gd name="T6" fmla="*/ 1239 w 2165"/>
                <a:gd name="T7" fmla="*/ 600 h 2137"/>
                <a:gd name="T8" fmla="*/ 1621 w 2165"/>
                <a:gd name="T9" fmla="*/ 448 h 2137"/>
                <a:gd name="T10" fmla="*/ 1697 w 2165"/>
                <a:gd name="T11" fmla="*/ 276 h 2137"/>
                <a:gd name="T12" fmla="*/ 1840 w 2165"/>
                <a:gd name="T13" fmla="*/ 95 h 2137"/>
                <a:gd name="T14" fmla="*/ 2002 w 2165"/>
                <a:gd name="T15" fmla="*/ 0 h 2137"/>
                <a:gd name="T16" fmla="*/ 2002 w 2165"/>
                <a:gd name="T17" fmla="*/ 0 h 2137"/>
                <a:gd name="T18" fmla="*/ 2117 w 2165"/>
                <a:gd name="T19" fmla="*/ 38 h 2137"/>
                <a:gd name="T20" fmla="*/ 2117 w 2165"/>
                <a:gd name="T21" fmla="*/ 38 h 2137"/>
                <a:gd name="T22" fmla="*/ 2098 w 2165"/>
                <a:gd name="T23" fmla="*/ 104 h 2137"/>
                <a:gd name="T24" fmla="*/ 2098 w 2165"/>
                <a:gd name="T25" fmla="*/ 162 h 2137"/>
                <a:gd name="T26" fmla="*/ 2126 w 2165"/>
                <a:gd name="T27" fmla="*/ 276 h 2137"/>
                <a:gd name="T28" fmla="*/ 2117 w 2165"/>
                <a:gd name="T29" fmla="*/ 448 h 2137"/>
                <a:gd name="T30" fmla="*/ 2050 w 2165"/>
                <a:gd name="T31" fmla="*/ 648 h 2137"/>
                <a:gd name="T32" fmla="*/ 1974 w 2165"/>
                <a:gd name="T33" fmla="*/ 791 h 2137"/>
                <a:gd name="T34" fmla="*/ 1888 w 2165"/>
                <a:gd name="T35" fmla="*/ 848 h 2137"/>
                <a:gd name="T36" fmla="*/ 1878 w 2165"/>
                <a:gd name="T37" fmla="*/ 943 h 2137"/>
                <a:gd name="T38" fmla="*/ 1831 w 2165"/>
                <a:gd name="T39" fmla="*/ 991 h 2137"/>
                <a:gd name="T40" fmla="*/ 1812 w 2165"/>
                <a:gd name="T41" fmla="*/ 1039 h 2137"/>
                <a:gd name="T42" fmla="*/ 1821 w 2165"/>
                <a:gd name="T43" fmla="*/ 1125 h 2137"/>
                <a:gd name="T44" fmla="*/ 1821 w 2165"/>
                <a:gd name="T45" fmla="*/ 1125 h 2137"/>
                <a:gd name="T46" fmla="*/ 1678 w 2165"/>
                <a:gd name="T47" fmla="*/ 1201 h 2137"/>
                <a:gd name="T48" fmla="*/ 1535 w 2165"/>
                <a:gd name="T49" fmla="*/ 1287 h 2137"/>
                <a:gd name="T50" fmla="*/ 1249 w 2165"/>
                <a:gd name="T51" fmla="*/ 1554 h 2137"/>
                <a:gd name="T52" fmla="*/ 953 w 2165"/>
                <a:gd name="T53" fmla="*/ 1687 h 2137"/>
                <a:gd name="T54" fmla="*/ 667 w 2165"/>
                <a:gd name="T55" fmla="*/ 1792 h 2137"/>
                <a:gd name="T56" fmla="*/ 610 w 2165"/>
                <a:gd name="T57" fmla="*/ 1983 h 2137"/>
                <a:gd name="T58" fmla="*/ 352 w 2165"/>
                <a:gd name="T59" fmla="*/ 2126 h 2137"/>
                <a:gd name="T60" fmla="*/ 152 w 2165"/>
                <a:gd name="T61" fmla="*/ 1849 h 2137"/>
                <a:gd name="T62" fmla="*/ 152 w 2165"/>
                <a:gd name="T63" fmla="*/ 1849 h 2137"/>
                <a:gd name="T64" fmla="*/ 143 w 2165"/>
                <a:gd name="T65" fmla="*/ 1802 h 2137"/>
                <a:gd name="T66" fmla="*/ 143 w 2165"/>
                <a:gd name="T67" fmla="*/ 1687 h 2137"/>
                <a:gd name="T68" fmla="*/ 162 w 2165"/>
                <a:gd name="T69" fmla="*/ 1668 h 2137"/>
                <a:gd name="T70" fmla="*/ 152 w 2165"/>
                <a:gd name="T71" fmla="*/ 1621 h 2137"/>
                <a:gd name="T72" fmla="*/ 19 w 2165"/>
                <a:gd name="T73" fmla="*/ 1497 h 2137"/>
                <a:gd name="T74" fmla="*/ 47 w 2165"/>
                <a:gd name="T75" fmla="*/ 1363 h 2137"/>
                <a:gd name="T76" fmla="*/ 95 w 2165"/>
                <a:gd name="T77" fmla="*/ 1287 h 2137"/>
                <a:gd name="T78" fmla="*/ 28 w 2165"/>
                <a:gd name="T79" fmla="*/ 1153 h 2137"/>
                <a:gd name="T80" fmla="*/ 0 w 2165"/>
                <a:gd name="T81" fmla="*/ 1067 h 2137"/>
                <a:gd name="T82" fmla="*/ 0 w 2165"/>
                <a:gd name="T83" fmla="*/ 1067 h 2137"/>
                <a:gd name="T84" fmla="*/ 105 w 2165"/>
                <a:gd name="T85" fmla="*/ 982 h 2137"/>
                <a:gd name="T86" fmla="*/ 200 w 2165"/>
                <a:gd name="T87" fmla="*/ 963 h 2137"/>
                <a:gd name="T88" fmla="*/ 438 w 2165"/>
                <a:gd name="T89" fmla="*/ 829 h 2137"/>
                <a:gd name="T90" fmla="*/ 572 w 2165"/>
                <a:gd name="T91" fmla="*/ 734 h 2137"/>
                <a:gd name="T92" fmla="*/ 715 w 2165"/>
                <a:gd name="T93" fmla="*/ 791 h 2137"/>
                <a:gd name="T94" fmla="*/ 829 w 2165"/>
                <a:gd name="T95" fmla="*/ 629 h 2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65" h="2137">
                  <a:moveTo>
                    <a:pt x="829" y="629"/>
                  </a:moveTo>
                  <a:lnTo>
                    <a:pt x="829" y="629"/>
                  </a:lnTo>
                  <a:cubicBezTo>
                    <a:pt x="1001" y="629"/>
                    <a:pt x="1001" y="629"/>
                    <a:pt x="1001" y="629"/>
                  </a:cubicBezTo>
                  <a:cubicBezTo>
                    <a:pt x="1106" y="591"/>
                    <a:pt x="1125" y="552"/>
                    <a:pt x="1239" y="600"/>
                  </a:cubicBezTo>
                  <a:cubicBezTo>
                    <a:pt x="1401" y="657"/>
                    <a:pt x="1525" y="572"/>
                    <a:pt x="1621" y="448"/>
                  </a:cubicBezTo>
                  <a:cubicBezTo>
                    <a:pt x="1678" y="371"/>
                    <a:pt x="1668" y="352"/>
                    <a:pt x="1697" y="276"/>
                  </a:cubicBezTo>
                  <a:cubicBezTo>
                    <a:pt x="1716" y="190"/>
                    <a:pt x="1783" y="152"/>
                    <a:pt x="1840" y="95"/>
                  </a:cubicBezTo>
                  <a:cubicBezTo>
                    <a:pt x="2002" y="0"/>
                    <a:pt x="2002" y="0"/>
                    <a:pt x="2002" y="0"/>
                  </a:cubicBezTo>
                  <a:lnTo>
                    <a:pt x="2002" y="0"/>
                  </a:lnTo>
                  <a:cubicBezTo>
                    <a:pt x="2031" y="18"/>
                    <a:pt x="2088" y="28"/>
                    <a:pt x="2117" y="38"/>
                  </a:cubicBezTo>
                  <a:lnTo>
                    <a:pt x="2117" y="38"/>
                  </a:lnTo>
                  <a:cubicBezTo>
                    <a:pt x="2117" y="57"/>
                    <a:pt x="2098" y="76"/>
                    <a:pt x="2098" y="104"/>
                  </a:cubicBezTo>
                  <a:cubicBezTo>
                    <a:pt x="2098" y="133"/>
                    <a:pt x="2107" y="142"/>
                    <a:pt x="2098" y="162"/>
                  </a:cubicBezTo>
                  <a:cubicBezTo>
                    <a:pt x="2069" y="200"/>
                    <a:pt x="2088" y="257"/>
                    <a:pt x="2126" y="276"/>
                  </a:cubicBezTo>
                  <a:cubicBezTo>
                    <a:pt x="2155" y="285"/>
                    <a:pt x="2098" y="400"/>
                    <a:pt x="2117" y="448"/>
                  </a:cubicBezTo>
                  <a:cubicBezTo>
                    <a:pt x="2164" y="572"/>
                    <a:pt x="2107" y="552"/>
                    <a:pt x="2050" y="648"/>
                  </a:cubicBezTo>
                  <a:cubicBezTo>
                    <a:pt x="2021" y="715"/>
                    <a:pt x="2040" y="734"/>
                    <a:pt x="1974" y="791"/>
                  </a:cubicBezTo>
                  <a:cubicBezTo>
                    <a:pt x="1945" y="810"/>
                    <a:pt x="1907" y="810"/>
                    <a:pt x="1888" y="848"/>
                  </a:cubicBezTo>
                  <a:cubicBezTo>
                    <a:pt x="1878" y="877"/>
                    <a:pt x="1897" y="924"/>
                    <a:pt x="1878" y="943"/>
                  </a:cubicBezTo>
                  <a:cubicBezTo>
                    <a:pt x="1869" y="963"/>
                    <a:pt x="1831" y="953"/>
                    <a:pt x="1831" y="991"/>
                  </a:cubicBezTo>
                  <a:cubicBezTo>
                    <a:pt x="1831" y="1029"/>
                    <a:pt x="1840" y="1010"/>
                    <a:pt x="1812" y="1039"/>
                  </a:cubicBezTo>
                  <a:cubicBezTo>
                    <a:pt x="1773" y="1087"/>
                    <a:pt x="1792" y="1106"/>
                    <a:pt x="1821" y="1125"/>
                  </a:cubicBezTo>
                  <a:lnTo>
                    <a:pt x="1821" y="1125"/>
                  </a:lnTo>
                  <a:cubicBezTo>
                    <a:pt x="1783" y="1153"/>
                    <a:pt x="1735" y="1201"/>
                    <a:pt x="1678" y="1201"/>
                  </a:cubicBezTo>
                  <a:cubicBezTo>
                    <a:pt x="1621" y="1201"/>
                    <a:pt x="1573" y="1239"/>
                    <a:pt x="1535" y="1287"/>
                  </a:cubicBezTo>
                  <a:cubicBezTo>
                    <a:pt x="1449" y="1382"/>
                    <a:pt x="1373" y="1516"/>
                    <a:pt x="1249" y="1554"/>
                  </a:cubicBezTo>
                  <a:cubicBezTo>
                    <a:pt x="1134" y="1659"/>
                    <a:pt x="1115" y="1716"/>
                    <a:pt x="953" y="1687"/>
                  </a:cubicBezTo>
                  <a:cubicBezTo>
                    <a:pt x="867" y="1668"/>
                    <a:pt x="744" y="1744"/>
                    <a:pt x="667" y="1792"/>
                  </a:cubicBezTo>
                  <a:cubicBezTo>
                    <a:pt x="619" y="1821"/>
                    <a:pt x="639" y="1926"/>
                    <a:pt x="610" y="1983"/>
                  </a:cubicBezTo>
                  <a:cubicBezTo>
                    <a:pt x="572" y="2031"/>
                    <a:pt x="410" y="2136"/>
                    <a:pt x="352" y="2126"/>
                  </a:cubicBezTo>
                  <a:cubicBezTo>
                    <a:pt x="200" y="2098"/>
                    <a:pt x="257" y="1907"/>
                    <a:pt x="152" y="1849"/>
                  </a:cubicBezTo>
                  <a:lnTo>
                    <a:pt x="152" y="1849"/>
                  </a:lnTo>
                  <a:cubicBezTo>
                    <a:pt x="143" y="1802"/>
                    <a:pt x="143" y="1802"/>
                    <a:pt x="143" y="1802"/>
                  </a:cubicBezTo>
                  <a:cubicBezTo>
                    <a:pt x="143" y="1764"/>
                    <a:pt x="123" y="1716"/>
                    <a:pt x="143" y="1687"/>
                  </a:cubicBezTo>
                  <a:cubicBezTo>
                    <a:pt x="152" y="1678"/>
                    <a:pt x="162" y="1678"/>
                    <a:pt x="162" y="1668"/>
                  </a:cubicBezTo>
                  <a:cubicBezTo>
                    <a:pt x="171" y="1659"/>
                    <a:pt x="152" y="1630"/>
                    <a:pt x="152" y="1621"/>
                  </a:cubicBezTo>
                  <a:cubicBezTo>
                    <a:pt x="123" y="1573"/>
                    <a:pt x="19" y="1564"/>
                    <a:pt x="19" y="1497"/>
                  </a:cubicBezTo>
                  <a:cubicBezTo>
                    <a:pt x="19" y="1468"/>
                    <a:pt x="19" y="1382"/>
                    <a:pt x="47" y="1363"/>
                  </a:cubicBezTo>
                  <a:cubicBezTo>
                    <a:pt x="85" y="1335"/>
                    <a:pt x="105" y="1335"/>
                    <a:pt x="95" y="1287"/>
                  </a:cubicBezTo>
                  <a:cubicBezTo>
                    <a:pt x="95" y="1230"/>
                    <a:pt x="57" y="1192"/>
                    <a:pt x="28" y="1153"/>
                  </a:cubicBezTo>
                  <a:cubicBezTo>
                    <a:pt x="0" y="1067"/>
                    <a:pt x="0" y="1067"/>
                    <a:pt x="0" y="1067"/>
                  </a:cubicBezTo>
                  <a:lnTo>
                    <a:pt x="0" y="1067"/>
                  </a:lnTo>
                  <a:cubicBezTo>
                    <a:pt x="57" y="1048"/>
                    <a:pt x="76" y="1039"/>
                    <a:pt x="105" y="982"/>
                  </a:cubicBezTo>
                  <a:cubicBezTo>
                    <a:pt x="123" y="943"/>
                    <a:pt x="171" y="953"/>
                    <a:pt x="200" y="963"/>
                  </a:cubicBezTo>
                  <a:cubicBezTo>
                    <a:pt x="314" y="972"/>
                    <a:pt x="372" y="905"/>
                    <a:pt x="438" y="829"/>
                  </a:cubicBezTo>
                  <a:cubicBezTo>
                    <a:pt x="477" y="791"/>
                    <a:pt x="505" y="724"/>
                    <a:pt x="572" y="734"/>
                  </a:cubicBezTo>
                  <a:cubicBezTo>
                    <a:pt x="600" y="743"/>
                    <a:pt x="715" y="896"/>
                    <a:pt x="715" y="791"/>
                  </a:cubicBezTo>
                  <a:cubicBezTo>
                    <a:pt x="715" y="724"/>
                    <a:pt x="744" y="648"/>
                    <a:pt x="829" y="629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92" name="Freeform 91"/>
            <p:cNvSpPr>
              <a:spLocks noChangeArrowheads="1"/>
            </p:cNvSpPr>
            <p:nvPr/>
          </p:nvSpPr>
          <p:spPr bwMode="auto">
            <a:xfrm>
              <a:off x="8327412" y="1006877"/>
              <a:ext cx="521066" cy="504678"/>
            </a:xfrm>
            <a:custGeom>
              <a:avLst/>
              <a:gdLst>
                <a:gd name="T0" fmla="*/ 1793 w 2099"/>
                <a:gd name="T1" fmla="*/ 1459 h 2032"/>
                <a:gd name="T2" fmla="*/ 1793 w 2099"/>
                <a:gd name="T3" fmla="*/ 1459 h 2032"/>
                <a:gd name="T4" fmla="*/ 1784 w 2099"/>
                <a:gd name="T5" fmla="*/ 1316 h 2032"/>
                <a:gd name="T6" fmla="*/ 1831 w 2099"/>
                <a:gd name="T7" fmla="*/ 1220 h 2032"/>
                <a:gd name="T8" fmla="*/ 1927 w 2099"/>
                <a:gd name="T9" fmla="*/ 1010 h 2032"/>
                <a:gd name="T10" fmla="*/ 1955 w 2099"/>
                <a:gd name="T11" fmla="*/ 848 h 2032"/>
                <a:gd name="T12" fmla="*/ 2003 w 2099"/>
                <a:gd name="T13" fmla="*/ 658 h 2032"/>
                <a:gd name="T14" fmla="*/ 1898 w 2099"/>
                <a:gd name="T15" fmla="*/ 620 h 2032"/>
                <a:gd name="T16" fmla="*/ 1784 w 2099"/>
                <a:gd name="T17" fmla="*/ 572 h 2032"/>
                <a:gd name="T18" fmla="*/ 1717 w 2099"/>
                <a:gd name="T19" fmla="*/ 438 h 2032"/>
                <a:gd name="T20" fmla="*/ 1726 w 2099"/>
                <a:gd name="T21" fmla="*/ 334 h 2032"/>
                <a:gd name="T22" fmla="*/ 1679 w 2099"/>
                <a:gd name="T23" fmla="*/ 267 h 2032"/>
                <a:gd name="T24" fmla="*/ 1688 w 2099"/>
                <a:gd name="T25" fmla="*/ 152 h 2032"/>
                <a:gd name="T26" fmla="*/ 1669 w 2099"/>
                <a:gd name="T27" fmla="*/ 57 h 2032"/>
                <a:gd name="T28" fmla="*/ 1669 w 2099"/>
                <a:gd name="T29" fmla="*/ 57 h 2032"/>
                <a:gd name="T30" fmla="*/ 1612 w 2099"/>
                <a:gd name="T31" fmla="*/ 47 h 2032"/>
                <a:gd name="T32" fmla="*/ 1469 w 2099"/>
                <a:gd name="T33" fmla="*/ 38 h 2032"/>
                <a:gd name="T34" fmla="*/ 1316 w 2099"/>
                <a:gd name="T35" fmla="*/ 38 h 2032"/>
                <a:gd name="T36" fmla="*/ 1307 w 2099"/>
                <a:gd name="T37" fmla="*/ 47 h 2032"/>
                <a:gd name="T38" fmla="*/ 1307 w 2099"/>
                <a:gd name="T39" fmla="*/ 47 h 2032"/>
                <a:gd name="T40" fmla="*/ 1278 w 2099"/>
                <a:gd name="T41" fmla="*/ 276 h 2032"/>
                <a:gd name="T42" fmla="*/ 1297 w 2099"/>
                <a:gd name="T43" fmla="*/ 400 h 2032"/>
                <a:gd name="T44" fmla="*/ 1231 w 2099"/>
                <a:gd name="T45" fmla="*/ 476 h 2032"/>
                <a:gd name="T46" fmla="*/ 1154 w 2099"/>
                <a:gd name="T47" fmla="*/ 639 h 2032"/>
                <a:gd name="T48" fmla="*/ 1030 w 2099"/>
                <a:gd name="T49" fmla="*/ 820 h 2032"/>
                <a:gd name="T50" fmla="*/ 945 w 2099"/>
                <a:gd name="T51" fmla="*/ 963 h 2032"/>
                <a:gd name="T52" fmla="*/ 859 w 2099"/>
                <a:gd name="T53" fmla="*/ 1001 h 2032"/>
                <a:gd name="T54" fmla="*/ 697 w 2099"/>
                <a:gd name="T55" fmla="*/ 1201 h 2032"/>
                <a:gd name="T56" fmla="*/ 582 w 2099"/>
                <a:gd name="T57" fmla="*/ 1392 h 2032"/>
                <a:gd name="T58" fmla="*/ 487 w 2099"/>
                <a:gd name="T59" fmla="*/ 1402 h 2032"/>
                <a:gd name="T60" fmla="*/ 382 w 2099"/>
                <a:gd name="T61" fmla="*/ 1506 h 2032"/>
                <a:gd name="T62" fmla="*/ 191 w 2099"/>
                <a:gd name="T63" fmla="*/ 1669 h 2032"/>
                <a:gd name="T64" fmla="*/ 29 w 2099"/>
                <a:gd name="T65" fmla="*/ 1926 h 2032"/>
                <a:gd name="T66" fmla="*/ 48 w 2099"/>
                <a:gd name="T67" fmla="*/ 2031 h 2032"/>
                <a:gd name="T68" fmla="*/ 210 w 2099"/>
                <a:gd name="T69" fmla="*/ 1955 h 2032"/>
                <a:gd name="T70" fmla="*/ 210 w 2099"/>
                <a:gd name="T71" fmla="*/ 1955 h 2032"/>
                <a:gd name="T72" fmla="*/ 411 w 2099"/>
                <a:gd name="T73" fmla="*/ 1802 h 2032"/>
                <a:gd name="T74" fmla="*/ 697 w 2099"/>
                <a:gd name="T75" fmla="*/ 1936 h 2032"/>
                <a:gd name="T76" fmla="*/ 859 w 2099"/>
                <a:gd name="T77" fmla="*/ 1812 h 2032"/>
                <a:gd name="T78" fmla="*/ 964 w 2099"/>
                <a:gd name="T79" fmla="*/ 1897 h 2032"/>
                <a:gd name="T80" fmla="*/ 964 w 2099"/>
                <a:gd name="T81" fmla="*/ 1897 h 2032"/>
                <a:gd name="T82" fmla="*/ 1069 w 2099"/>
                <a:gd name="T83" fmla="*/ 1812 h 2032"/>
                <a:gd name="T84" fmla="*/ 1164 w 2099"/>
                <a:gd name="T85" fmla="*/ 1793 h 2032"/>
                <a:gd name="T86" fmla="*/ 1402 w 2099"/>
                <a:gd name="T87" fmla="*/ 1659 h 2032"/>
                <a:gd name="T88" fmla="*/ 1536 w 2099"/>
                <a:gd name="T89" fmla="*/ 1564 h 2032"/>
                <a:gd name="T90" fmla="*/ 1679 w 2099"/>
                <a:gd name="T91" fmla="*/ 1621 h 2032"/>
                <a:gd name="T92" fmla="*/ 1793 w 2099"/>
                <a:gd name="T93" fmla="*/ 1459 h 2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99" h="2032">
                  <a:moveTo>
                    <a:pt x="1793" y="1459"/>
                  </a:moveTo>
                  <a:lnTo>
                    <a:pt x="1793" y="1459"/>
                  </a:lnTo>
                  <a:cubicBezTo>
                    <a:pt x="1784" y="1316"/>
                    <a:pt x="1784" y="1316"/>
                    <a:pt x="1784" y="1316"/>
                  </a:cubicBezTo>
                  <a:cubicBezTo>
                    <a:pt x="1774" y="1278"/>
                    <a:pt x="1812" y="1249"/>
                    <a:pt x="1831" y="1220"/>
                  </a:cubicBezTo>
                  <a:cubicBezTo>
                    <a:pt x="1850" y="1173"/>
                    <a:pt x="1927" y="1058"/>
                    <a:pt x="1927" y="1010"/>
                  </a:cubicBezTo>
                  <a:cubicBezTo>
                    <a:pt x="1936" y="934"/>
                    <a:pt x="1898" y="915"/>
                    <a:pt x="1955" y="848"/>
                  </a:cubicBezTo>
                  <a:cubicBezTo>
                    <a:pt x="1984" y="810"/>
                    <a:pt x="2098" y="667"/>
                    <a:pt x="2003" y="658"/>
                  </a:cubicBezTo>
                  <a:cubicBezTo>
                    <a:pt x="1955" y="648"/>
                    <a:pt x="1936" y="629"/>
                    <a:pt x="1898" y="620"/>
                  </a:cubicBezTo>
                  <a:cubicBezTo>
                    <a:pt x="1850" y="610"/>
                    <a:pt x="1812" y="639"/>
                    <a:pt x="1784" y="572"/>
                  </a:cubicBezTo>
                  <a:cubicBezTo>
                    <a:pt x="1765" y="524"/>
                    <a:pt x="1717" y="486"/>
                    <a:pt x="1717" y="438"/>
                  </a:cubicBezTo>
                  <a:cubicBezTo>
                    <a:pt x="1726" y="400"/>
                    <a:pt x="1746" y="372"/>
                    <a:pt x="1726" y="334"/>
                  </a:cubicBezTo>
                  <a:cubicBezTo>
                    <a:pt x="1717" y="305"/>
                    <a:pt x="1688" y="295"/>
                    <a:pt x="1679" y="267"/>
                  </a:cubicBezTo>
                  <a:cubicBezTo>
                    <a:pt x="1669" y="229"/>
                    <a:pt x="1698" y="190"/>
                    <a:pt x="1688" y="152"/>
                  </a:cubicBezTo>
                  <a:cubicBezTo>
                    <a:pt x="1679" y="124"/>
                    <a:pt x="1679" y="86"/>
                    <a:pt x="1669" y="57"/>
                  </a:cubicBezTo>
                  <a:lnTo>
                    <a:pt x="1669" y="57"/>
                  </a:lnTo>
                  <a:cubicBezTo>
                    <a:pt x="1612" y="47"/>
                    <a:pt x="1612" y="47"/>
                    <a:pt x="1612" y="47"/>
                  </a:cubicBezTo>
                  <a:cubicBezTo>
                    <a:pt x="1574" y="38"/>
                    <a:pt x="1517" y="47"/>
                    <a:pt x="1469" y="38"/>
                  </a:cubicBezTo>
                  <a:cubicBezTo>
                    <a:pt x="1431" y="28"/>
                    <a:pt x="1345" y="0"/>
                    <a:pt x="1316" y="38"/>
                  </a:cubicBezTo>
                  <a:cubicBezTo>
                    <a:pt x="1316" y="47"/>
                    <a:pt x="1307" y="47"/>
                    <a:pt x="1307" y="47"/>
                  </a:cubicBezTo>
                  <a:lnTo>
                    <a:pt x="1307" y="47"/>
                  </a:lnTo>
                  <a:cubicBezTo>
                    <a:pt x="1297" y="124"/>
                    <a:pt x="1297" y="200"/>
                    <a:pt x="1278" y="276"/>
                  </a:cubicBezTo>
                  <a:cubicBezTo>
                    <a:pt x="1259" y="343"/>
                    <a:pt x="1278" y="343"/>
                    <a:pt x="1297" y="400"/>
                  </a:cubicBezTo>
                  <a:cubicBezTo>
                    <a:pt x="1297" y="448"/>
                    <a:pt x="1288" y="486"/>
                    <a:pt x="1231" y="476"/>
                  </a:cubicBezTo>
                  <a:cubicBezTo>
                    <a:pt x="1164" y="467"/>
                    <a:pt x="1174" y="601"/>
                    <a:pt x="1154" y="639"/>
                  </a:cubicBezTo>
                  <a:cubicBezTo>
                    <a:pt x="1135" y="696"/>
                    <a:pt x="1069" y="772"/>
                    <a:pt x="1030" y="820"/>
                  </a:cubicBezTo>
                  <a:cubicBezTo>
                    <a:pt x="1002" y="868"/>
                    <a:pt x="983" y="925"/>
                    <a:pt x="945" y="963"/>
                  </a:cubicBezTo>
                  <a:cubicBezTo>
                    <a:pt x="916" y="992"/>
                    <a:pt x="887" y="953"/>
                    <a:pt x="859" y="1001"/>
                  </a:cubicBezTo>
                  <a:cubicBezTo>
                    <a:pt x="811" y="1068"/>
                    <a:pt x="716" y="1115"/>
                    <a:pt x="697" y="1201"/>
                  </a:cubicBezTo>
                  <a:cubicBezTo>
                    <a:pt x="668" y="1306"/>
                    <a:pt x="649" y="1316"/>
                    <a:pt x="582" y="1392"/>
                  </a:cubicBezTo>
                  <a:cubicBezTo>
                    <a:pt x="535" y="1449"/>
                    <a:pt x="535" y="1440"/>
                    <a:pt x="487" y="1402"/>
                  </a:cubicBezTo>
                  <a:cubicBezTo>
                    <a:pt x="420" y="1354"/>
                    <a:pt x="411" y="1478"/>
                    <a:pt x="382" y="1506"/>
                  </a:cubicBezTo>
                  <a:cubicBezTo>
                    <a:pt x="325" y="1564"/>
                    <a:pt x="229" y="1602"/>
                    <a:pt x="191" y="1669"/>
                  </a:cubicBezTo>
                  <a:cubicBezTo>
                    <a:pt x="144" y="1745"/>
                    <a:pt x="0" y="1821"/>
                    <a:pt x="29" y="1926"/>
                  </a:cubicBezTo>
                  <a:cubicBezTo>
                    <a:pt x="29" y="1945"/>
                    <a:pt x="29" y="2031"/>
                    <a:pt x="48" y="2031"/>
                  </a:cubicBezTo>
                  <a:cubicBezTo>
                    <a:pt x="96" y="2031"/>
                    <a:pt x="153" y="1945"/>
                    <a:pt x="210" y="1955"/>
                  </a:cubicBezTo>
                  <a:lnTo>
                    <a:pt x="210" y="1955"/>
                  </a:lnTo>
                  <a:cubicBezTo>
                    <a:pt x="277" y="1926"/>
                    <a:pt x="306" y="1812"/>
                    <a:pt x="411" y="1802"/>
                  </a:cubicBezTo>
                  <a:cubicBezTo>
                    <a:pt x="525" y="1793"/>
                    <a:pt x="611" y="2022"/>
                    <a:pt x="697" y="1936"/>
                  </a:cubicBezTo>
                  <a:cubicBezTo>
                    <a:pt x="744" y="1897"/>
                    <a:pt x="773" y="1793"/>
                    <a:pt x="859" y="1812"/>
                  </a:cubicBezTo>
                  <a:cubicBezTo>
                    <a:pt x="916" y="1821"/>
                    <a:pt x="925" y="1869"/>
                    <a:pt x="964" y="1897"/>
                  </a:cubicBezTo>
                  <a:lnTo>
                    <a:pt x="964" y="1897"/>
                  </a:lnTo>
                  <a:cubicBezTo>
                    <a:pt x="1021" y="1878"/>
                    <a:pt x="1040" y="1869"/>
                    <a:pt x="1069" y="1812"/>
                  </a:cubicBezTo>
                  <a:cubicBezTo>
                    <a:pt x="1087" y="1773"/>
                    <a:pt x="1135" y="1783"/>
                    <a:pt x="1164" y="1793"/>
                  </a:cubicBezTo>
                  <a:cubicBezTo>
                    <a:pt x="1278" y="1802"/>
                    <a:pt x="1336" y="1735"/>
                    <a:pt x="1402" y="1659"/>
                  </a:cubicBezTo>
                  <a:cubicBezTo>
                    <a:pt x="1441" y="1621"/>
                    <a:pt x="1469" y="1554"/>
                    <a:pt x="1536" y="1564"/>
                  </a:cubicBezTo>
                  <a:cubicBezTo>
                    <a:pt x="1564" y="1573"/>
                    <a:pt x="1679" y="1726"/>
                    <a:pt x="1679" y="1621"/>
                  </a:cubicBezTo>
                  <a:cubicBezTo>
                    <a:pt x="1679" y="1554"/>
                    <a:pt x="1708" y="1478"/>
                    <a:pt x="1793" y="1459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93" name="Freeform 92"/>
            <p:cNvSpPr>
              <a:spLocks noChangeArrowheads="1"/>
            </p:cNvSpPr>
            <p:nvPr/>
          </p:nvSpPr>
          <p:spPr bwMode="auto">
            <a:xfrm>
              <a:off x="8034040" y="1047381"/>
              <a:ext cx="276953" cy="578026"/>
            </a:xfrm>
            <a:custGeom>
              <a:avLst/>
              <a:gdLst>
                <a:gd name="T0" fmla="*/ 1116 w 1117"/>
                <a:gd name="T1" fmla="*/ 381 h 2328"/>
                <a:gd name="T2" fmla="*/ 1116 w 1117"/>
                <a:gd name="T3" fmla="*/ 381 h 2328"/>
                <a:gd name="T4" fmla="*/ 1030 w 1117"/>
                <a:gd name="T5" fmla="*/ 448 h 2328"/>
                <a:gd name="T6" fmla="*/ 954 w 1117"/>
                <a:gd name="T7" fmla="*/ 553 h 2328"/>
                <a:gd name="T8" fmla="*/ 810 w 1117"/>
                <a:gd name="T9" fmla="*/ 772 h 2328"/>
                <a:gd name="T10" fmla="*/ 753 w 1117"/>
                <a:gd name="T11" fmla="*/ 839 h 2328"/>
                <a:gd name="T12" fmla="*/ 629 w 1117"/>
                <a:gd name="T13" fmla="*/ 934 h 2328"/>
                <a:gd name="T14" fmla="*/ 687 w 1117"/>
                <a:gd name="T15" fmla="*/ 1077 h 2328"/>
                <a:gd name="T16" fmla="*/ 744 w 1117"/>
                <a:gd name="T17" fmla="*/ 1278 h 2328"/>
                <a:gd name="T18" fmla="*/ 734 w 1117"/>
                <a:gd name="T19" fmla="*/ 1373 h 2328"/>
                <a:gd name="T20" fmla="*/ 763 w 1117"/>
                <a:gd name="T21" fmla="*/ 1449 h 2328"/>
                <a:gd name="T22" fmla="*/ 858 w 1117"/>
                <a:gd name="T23" fmla="*/ 1497 h 2328"/>
                <a:gd name="T24" fmla="*/ 868 w 1117"/>
                <a:gd name="T25" fmla="*/ 1611 h 2328"/>
                <a:gd name="T26" fmla="*/ 830 w 1117"/>
                <a:gd name="T27" fmla="*/ 1669 h 2328"/>
                <a:gd name="T28" fmla="*/ 772 w 1117"/>
                <a:gd name="T29" fmla="*/ 1678 h 2328"/>
                <a:gd name="T30" fmla="*/ 715 w 1117"/>
                <a:gd name="T31" fmla="*/ 1840 h 2328"/>
                <a:gd name="T32" fmla="*/ 667 w 1117"/>
                <a:gd name="T33" fmla="*/ 1974 h 2328"/>
                <a:gd name="T34" fmla="*/ 438 w 1117"/>
                <a:gd name="T35" fmla="*/ 1964 h 2328"/>
                <a:gd name="T36" fmla="*/ 429 w 1117"/>
                <a:gd name="T37" fmla="*/ 2117 h 2328"/>
                <a:gd name="T38" fmla="*/ 429 w 1117"/>
                <a:gd name="T39" fmla="*/ 2165 h 2328"/>
                <a:gd name="T40" fmla="*/ 429 w 1117"/>
                <a:gd name="T41" fmla="*/ 2165 h 2328"/>
                <a:gd name="T42" fmla="*/ 362 w 1117"/>
                <a:gd name="T43" fmla="*/ 2241 h 2328"/>
                <a:gd name="T44" fmla="*/ 258 w 1117"/>
                <a:gd name="T45" fmla="*/ 2232 h 2328"/>
                <a:gd name="T46" fmla="*/ 57 w 1117"/>
                <a:gd name="T47" fmla="*/ 2327 h 2328"/>
                <a:gd name="T48" fmla="*/ 57 w 1117"/>
                <a:gd name="T49" fmla="*/ 2212 h 2328"/>
                <a:gd name="T50" fmla="*/ 57 w 1117"/>
                <a:gd name="T51" fmla="*/ 2041 h 2328"/>
                <a:gd name="T52" fmla="*/ 143 w 1117"/>
                <a:gd name="T53" fmla="*/ 1888 h 2328"/>
                <a:gd name="T54" fmla="*/ 19 w 1117"/>
                <a:gd name="T55" fmla="*/ 1659 h 2328"/>
                <a:gd name="T56" fmla="*/ 19 w 1117"/>
                <a:gd name="T57" fmla="*/ 1659 h 2328"/>
                <a:gd name="T58" fmla="*/ 133 w 1117"/>
                <a:gd name="T59" fmla="*/ 1697 h 2328"/>
                <a:gd name="T60" fmla="*/ 229 w 1117"/>
                <a:gd name="T61" fmla="*/ 1669 h 2328"/>
                <a:gd name="T62" fmla="*/ 324 w 1117"/>
                <a:gd name="T63" fmla="*/ 1507 h 2328"/>
                <a:gd name="T64" fmla="*/ 267 w 1117"/>
                <a:gd name="T65" fmla="*/ 1354 h 2328"/>
                <a:gd name="T66" fmla="*/ 248 w 1117"/>
                <a:gd name="T67" fmla="*/ 1268 h 2328"/>
                <a:gd name="T68" fmla="*/ 229 w 1117"/>
                <a:gd name="T69" fmla="*/ 1173 h 2328"/>
                <a:gd name="T70" fmla="*/ 210 w 1117"/>
                <a:gd name="T71" fmla="*/ 982 h 2328"/>
                <a:gd name="T72" fmla="*/ 105 w 1117"/>
                <a:gd name="T73" fmla="*/ 820 h 2328"/>
                <a:gd name="T74" fmla="*/ 0 w 1117"/>
                <a:gd name="T75" fmla="*/ 734 h 2328"/>
                <a:gd name="T76" fmla="*/ 67 w 1117"/>
                <a:gd name="T77" fmla="*/ 658 h 2328"/>
                <a:gd name="T78" fmla="*/ 162 w 1117"/>
                <a:gd name="T79" fmla="*/ 563 h 2328"/>
                <a:gd name="T80" fmla="*/ 267 w 1117"/>
                <a:gd name="T81" fmla="*/ 467 h 2328"/>
                <a:gd name="T82" fmla="*/ 448 w 1117"/>
                <a:gd name="T83" fmla="*/ 372 h 2328"/>
                <a:gd name="T84" fmla="*/ 563 w 1117"/>
                <a:gd name="T85" fmla="*/ 191 h 2328"/>
                <a:gd name="T86" fmla="*/ 725 w 1117"/>
                <a:gd name="T87" fmla="*/ 114 h 2328"/>
                <a:gd name="T88" fmla="*/ 868 w 1117"/>
                <a:gd name="T89" fmla="*/ 0 h 2328"/>
                <a:gd name="T90" fmla="*/ 925 w 1117"/>
                <a:gd name="T91" fmla="*/ 105 h 2328"/>
                <a:gd name="T92" fmla="*/ 963 w 1117"/>
                <a:gd name="T93" fmla="*/ 267 h 2328"/>
                <a:gd name="T94" fmla="*/ 1116 w 1117"/>
                <a:gd name="T95" fmla="*/ 381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17" h="2328">
                  <a:moveTo>
                    <a:pt x="1116" y="381"/>
                  </a:moveTo>
                  <a:lnTo>
                    <a:pt x="1116" y="381"/>
                  </a:lnTo>
                  <a:cubicBezTo>
                    <a:pt x="1030" y="448"/>
                    <a:pt x="1030" y="448"/>
                    <a:pt x="1030" y="448"/>
                  </a:cubicBezTo>
                  <a:cubicBezTo>
                    <a:pt x="992" y="477"/>
                    <a:pt x="992" y="524"/>
                    <a:pt x="954" y="553"/>
                  </a:cubicBezTo>
                  <a:cubicBezTo>
                    <a:pt x="877" y="601"/>
                    <a:pt x="868" y="706"/>
                    <a:pt x="810" y="772"/>
                  </a:cubicBezTo>
                  <a:cubicBezTo>
                    <a:pt x="792" y="791"/>
                    <a:pt x="792" y="839"/>
                    <a:pt x="753" y="839"/>
                  </a:cubicBezTo>
                  <a:cubicBezTo>
                    <a:pt x="706" y="839"/>
                    <a:pt x="610" y="877"/>
                    <a:pt x="629" y="934"/>
                  </a:cubicBezTo>
                  <a:cubicBezTo>
                    <a:pt x="648" y="982"/>
                    <a:pt x="677" y="1020"/>
                    <a:pt x="687" y="1077"/>
                  </a:cubicBezTo>
                  <a:cubicBezTo>
                    <a:pt x="696" y="1163"/>
                    <a:pt x="696" y="1202"/>
                    <a:pt x="744" y="1278"/>
                  </a:cubicBezTo>
                  <a:cubicBezTo>
                    <a:pt x="763" y="1316"/>
                    <a:pt x="734" y="1335"/>
                    <a:pt x="734" y="1373"/>
                  </a:cubicBezTo>
                  <a:cubicBezTo>
                    <a:pt x="734" y="1392"/>
                    <a:pt x="763" y="1421"/>
                    <a:pt x="763" y="1449"/>
                  </a:cubicBezTo>
                  <a:cubicBezTo>
                    <a:pt x="763" y="1488"/>
                    <a:pt x="820" y="1497"/>
                    <a:pt x="858" y="1497"/>
                  </a:cubicBezTo>
                  <a:cubicBezTo>
                    <a:pt x="868" y="1611"/>
                    <a:pt x="868" y="1611"/>
                    <a:pt x="868" y="1611"/>
                  </a:cubicBezTo>
                  <a:cubicBezTo>
                    <a:pt x="868" y="1650"/>
                    <a:pt x="877" y="1669"/>
                    <a:pt x="830" y="1669"/>
                  </a:cubicBezTo>
                  <a:cubicBezTo>
                    <a:pt x="820" y="1669"/>
                    <a:pt x="753" y="1640"/>
                    <a:pt x="772" y="1678"/>
                  </a:cubicBezTo>
                  <a:cubicBezTo>
                    <a:pt x="830" y="1755"/>
                    <a:pt x="753" y="1783"/>
                    <a:pt x="715" y="1840"/>
                  </a:cubicBezTo>
                  <a:cubicBezTo>
                    <a:pt x="677" y="1888"/>
                    <a:pt x="696" y="1936"/>
                    <a:pt x="667" y="1974"/>
                  </a:cubicBezTo>
                  <a:cubicBezTo>
                    <a:pt x="629" y="2031"/>
                    <a:pt x="505" y="1964"/>
                    <a:pt x="438" y="1964"/>
                  </a:cubicBezTo>
                  <a:cubicBezTo>
                    <a:pt x="334" y="1964"/>
                    <a:pt x="429" y="2060"/>
                    <a:pt x="429" y="2117"/>
                  </a:cubicBezTo>
                  <a:cubicBezTo>
                    <a:pt x="429" y="2165"/>
                    <a:pt x="429" y="2165"/>
                    <a:pt x="429" y="2165"/>
                  </a:cubicBezTo>
                  <a:lnTo>
                    <a:pt x="429" y="2165"/>
                  </a:lnTo>
                  <a:cubicBezTo>
                    <a:pt x="410" y="2193"/>
                    <a:pt x="391" y="2232"/>
                    <a:pt x="362" y="2241"/>
                  </a:cubicBezTo>
                  <a:cubicBezTo>
                    <a:pt x="334" y="2250"/>
                    <a:pt x="296" y="2232"/>
                    <a:pt x="258" y="2232"/>
                  </a:cubicBezTo>
                  <a:cubicBezTo>
                    <a:pt x="200" y="2250"/>
                    <a:pt x="114" y="2327"/>
                    <a:pt x="57" y="2327"/>
                  </a:cubicBezTo>
                  <a:cubicBezTo>
                    <a:pt x="29" y="2317"/>
                    <a:pt x="48" y="2232"/>
                    <a:pt x="57" y="2212"/>
                  </a:cubicBezTo>
                  <a:cubicBezTo>
                    <a:pt x="67" y="2165"/>
                    <a:pt x="67" y="2098"/>
                    <a:pt x="57" y="2041"/>
                  </a:cubicBezTo>
                  <a:cubicBezTo>
                    <a:pt x="48" y="1945"/>
                    <a:pt x="29" y="1888"/>
                    <a:pt x="143" y="1888"/>
                  </a:cubicBezTo>
                  <a:cubicBezTo>
                    <a:pt x="153" y="1878"/>
                    <a:pt x="38" y="1678"/>
                    <a:pt x="19" y="1659"/>
                  </a:cubicBezTo>
                  <a:lnTo>
                    <a:pt x="19" y="1659"/>
                  </a:lnTo>
                  <a:cubicBezTo>
                    <a:pt x="133" y="1697"/>
                    <a:pt x="133" y="1697"/>
                    <a:pt x="133" y="1697"/>
                  </a:cubicBezTo>
                  <a:cubicBezTo>
                    <a:pt x="191" y="1707"/>
                    <a:pt x="153" y="1602"/>
                    <a:pt x="229" y="1669"/>
                  </a:cubicBezTo>
                  <a:cubicBezTo>
                    <a:pt x="334" y="1764"/>
                    <a:pt x="334" y="1554"/>
                    <a:pt x="324" y="1507"/>
                  </a:cubicBezTo>
                  <a:cubicBezTo>
                    <a:pt x="324" y="1459"/>
                    <a:pt x="315" y="1373"/>
                    <a:pt x="267" y="1354"/>
                  </a:cubicBezTo>
                  <a:cubicBezTo>
                    <a:pt x="191" y="1325"/>
                    <a:pt x="238" y="1316"/>
                    <a:pt x="248" y="1268"/>
                  </a:cubicBezTo>
                  <a:cubicBezTo>
                    <a:pt x="258" y="1230"/>
                    <a:pt x="248" y="1202"/>
                    <a:pt x="229" y="1173"/>
                  </a:cubicBezTo>
                  <a:cubicBezTo>
                    <a:pt x="210" y="1125"/>
                    <a:pt x="229" y="1039"/>
                    <a:pt x="210" y="982"/>
                  </a:cubicBezTo>
                  <a:cubicBezTo>
                    <a:pt x="181" y="896"/>
                    <a:pt x="153" y="887"/>
                    <a:pt x="105" y="820"/>
                  </a:cubicBezTo>
                  <a:cubicBezTo>
                    <a:pt x="57" y="791"/>
                    <a:pt x="29" y="772"/>
                    <a:pt x="0" y="734"/>
                  </a:cubicBezTo>
                  <a:cubicBezTo>
                    <a:pt x="9" y="706"/>
                    <a:pt x="67" y="696"/>
                    <a:pt x="67" y="658"/>
                  </a:cubicBezTo>
                  <a:cubicBezTo>
                    <a:pt x="76" y="572"/>
                    <a:pt x="67" y="563"/>
                    <a:pt x="162" y="563"/>
                  </a:cubicBezTo>
                  <a:cubicBezTo>
                    <a:pt x="210" y="563"/>
                    <a:pt x="238" y="496"/>
                    <a:pt x="267" y="467"/>
                  </a:cubicBezTo>
                  <a:cubicBezTo>
                    <a:pt x="315" y="419"/>
                    <a:pt x="410" y="419"/>
                    <a:pt x="448" y="372"/>
                  </a:cubicBezTo>
                  <a:cubicBezTo>
                    <a:pt x="496" y="314"/>
                    <a:pt x="496" y="248"/>
                    <a:pt x="563" y="191"/>
                  </a:cubicBezTo>
                  <a:cubicBezTo>
                    <a:pt x="629" y="181"/>
                    <a:pt x="667" y="143"/>
                    <a:pt x="725" y="114"/>
                  </a:cubicBezTo>
                  <a:cubicBezTo>
                    <a:pt x="763" y="95"/>
                    <a:pt x="820" y="0"/>
                    <a:pt x="868" y="0"/>
                  </a:cubicBezTo>
                  <a:cubicBezTo>
                    <a:pt x="877" y="38"/>
                    <a:pt x="877" y="86"/>
                    <a:pt x="925" y="105"/>
                  </a:cubicBezTo>
                  <a:cubicBezTo>
                    <a:pt x="1011" y="152"/>
                    <a:pt x="934" y="210"/>
                    <a:pt x="963" y="267"/>
                  </a:cubicBezTo>
                  <a:cubicBezTo>
                    <a:pt x="992" y="324"/>
                    <a:pt x="1059" y="353"/>
                    <a:pt x="1116" y="381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94" name="Freeform 93"/>
            <p:cNvSpPr>
              <a:spLocks noChangeArrowheads="1"/>
            </p:cNvSpPr>
            <p:nvPr/>
          </p:nvSpPr>
          <p:spPr bwMode="auto">
            <a:xfrm>
              <a:off x="8282532" y="270112"/>
              <a:ext cx="559379" cy="663416"/>
            </a:xfrm>
            <a:custGeom>
              <a:avLst/>
              <a:gdLst>
                <a:gd name="T0" fmla="*/ 792 w 2252"/>
                <a:gd name="T1" fmla="*/ 1983 h 2671"/>
                <a:gd name="T2" fmla="*/ 792 w 2252"/>
                <a:gd name="T3" fmla="*/ 1983 h 2671"/>
                <a:gd name="T4" fmla="*/ 1087 w 2252"/>
                <a:gd name="T5" fmla="*/ 1898 h 2671"/>
                <a:gd name="T6" fmla="*/ 1355 w 2252"/>
                <a:gd name="T7" fmla="*/ 1898 h 2671"/>
                <a:gd name="T8" fmla="*/ 1402 w 2252"/>
                <a:gd name="T9" fmla="*/ 1745 h 2671"/>
                <a:gd name="T10" fmla="*/ 1574 w 2252"/>
                <a:gd name="T11" fmla="*/ 1659 h 2671"/>
                <a:gd name="T12" fmla="*/ 1622 w 2252"/>
                <a:gd name="T13" fmla="*/ 1573 h 2671"/>
                <a:gd name="T14" fmla="*/ 1717 w 2252"/>
                <a:gd name="T15" fmla="*/ 1507 h 2671"/>
                <a:gd name="T16" fmla="*/ 1850 w 2252"/>
                <a:gd name="T17" fmla="*/ 1449 h 2671"/>
                <a:gd name="T18" fmla="*/ 1907 w 2252"/>
                <a:gd name="T19" fmla="*/ 1392 h 2671"/>
                <a:gd name="T20" fmla="*/ 1984 w 2252"/>
                <a:gd name="T21" fmla="*/ 1344 h 2671"/>
                <a:gd name="T22" fmla="*/ 1984 w 2252"/>
                <a:gd name="T23" fmla="*/ 1344 h 2671"/>
                <a:gd name="T24" fmla="*/ 2022 w 2252"/>
                <a:gd name="T25" fmla="*/ 1240 h 2671"/>
                <a:gd name="T26" fmla="*/ 2098 w 2252"/>
                <a:gd name="T27" fmla="*/ 1115 h 2671"/>
                <a:gd name="T28" fmla="*/ 2232 w 2252"/>
                <a:gd name="T29" fmla="*/ 696 h 2671"/>
                <a:gd name="T30" fmla="*/ 2251 w 2252"/>
                <a:gd name="T31" fmla="*/ 572 h 2671"/>
                <a:gd name="T32" fmla="*/ 2127 w 2252"/>
                <a:gd name="T33" fmla="*/ 601 h 2671"/>
                <a:gd name="T34" fmla="*/ 2051 w 2252"/>
                <a:gd name="T35" fmla="*/ 477 h 2671"/>
                <a:gd name="T36" fmla="*/ 1955 w 2252"/>
                <a:gd name="T37" fmla="*/ 334 h 2671"/>
                <a:gd name="T38" fmla="*/ 1841 w 2252"/>
                <a:gd name="T39" fmla="*/ 152 h 2671"/>
                <a:gd name="T40" fmla="*/ 1612 w 2252"/>
                <a:gd name="T41" fmla="*/ 314 h 2671"/>
                <a:gd name="T42" fmla="*/ 1545 w 2252"/>
                <a:gd name="T43" fmla="*/ 429 h 2671"/>
                <a:gd name="T44" fmla="*/ 1431 w 2252"/>
                <a:gd name="T45" fmla="*/ 305 h 2671"/>
                <a:gd name="T46" fmla="*/ 1431 w 2252"/>
                <a:gd name="T47" fmla="*/ 238 h 2671"/>
                <a:gd name="T48" fmla="*/ 1431 w 2252"/>
                <a:gd name="T49" fmla="*/ 238 h 2671"/>
                <a:gd name="T50" fmla="*/ 1355 w 2252"/>
                <a:gd name="T51" fmla="*/ 172 h 2671"/>
                <a:gd name="T52" fmla="*/ 1268 w 2252"/>
                <a:gd name="T53" fmla="*/ 28 h 2671"/>
                <a:gd name="T54" fmla="*/ 1011 w 2252"/>
                <a:gd name="T55" fmla="*/ 143 h 2671"/>
                <a:gd name="T56" fmla="*/ 868 w 2252"/>
                <a:gd name="T57" fmla="*/ 267 h 2671"/>
                <a:gd name="T58" fmla="*/ 792 w 2252"/>
                <a:gd name="T59" fmla="*/ 286 h 2671"/>
                <a:gd name="T60" fmla="*/ 649 w 2252"/>
                <a:gd name="T61" fmla="*/ 248 h 2671"/>
                <a:gd name="T62" fmla="*/ 515 w 2252"/>
                <a:gd name="T63" fmla="*/ 229 h 2671"/>
                <a:gd name="T64" fmla="*/ 353 w 2252"/>
                <a:gd name="T65" fmla="*/ 200 h 2671"/>
                <a:gd name="T66" fmla="*/ 429 w 2252"/>
                <a:gd name="T67" fmla="*/ 286 h 2671"/>
                <a:gd name="T68" fmla="*/ 477 w 2252"/>
                <a:gd name="T69" fmla="*/ 448 h 2671"/>
                <a:gd name="T70" fmla="*/ 534 w 2252"/>
                <a:gd name="T71" fmla="*/ 543 h 2671"/>
                <a:gd name="T72" fmla="*/ 487 w 2252"/>
                <a:gd name="T73" fmla="*/ 610 h 2671"/>
                <a:gd name="T74" fmla="*/ 487 w 2252"/>
                <a:gd name="T75" fmla="*/ 610 h 2671"/>
                <a:gd name="T76" fmla="*/ 525 w 2252"/>
                <a:gd name="T77" fmla="*/ 667 h 2671"/>
                <a:gd name="T78" fmla="*/ 420 w 2252"/>
                <a:gd name="T79" fmla="*/ 753 h 2671"/>
                <a:gd name="T80" fmla="*/ 344 w 2252"/>
                <a:gd name="T81" fmla="*/ 868 h 2671"/>
                <a:gd name="T82" fmla="*/ 296 w 2252"/>
                <a:gd name="T83" fmla="*/ 992 h 2671"/>
                <a:gd name="T84" fmla="*/ 248 w 2252"/>
                <a:gd name="T85" fmla="*/ 1097 h 2671"/>
                <a:gd name="T86" fmla="*/ 229 w 2252"/>
                <a:gd name="T87" fmla="*/ 1297 h 2671"/>
                <a:gd name="T88" fmla="*/ 38 w 2252"/>
                <a:gd name="T89" fmla="*/ 1497 h 2671"/>
                <a:gd name="T90" fmla="*/ 105 w 2252"/>
                <a:gd name="T91" fmla="*/ 1716 h 2671"/>
                <a:gd name="T92" fmla="*/ 105 w 2252"/>
                <a:gd name="T93" fmla="*/ 1840 h 2671"/>
                <a:gd name="T94" fmla="*/ 134 w 2252"/>
                <a:gd name="T95" fmla="*/ 1936 h 2671"/>
                <a:gd name="T96" fmla="*/ 143 w 2252"/>
                <a:gd name="T97" fmla="*/ 2117 h 2671"/>
                <a:gd name="T98" fmla="*/ 124 w 2252"/>
                <a:gd name="T99" fmla="*/ 2422 h 2671"/>
                <a:gd name="T100" fmla="*/ 220 w 2252"/>
                <a:gd name="T101" fmla="*/ 2537 h 2671"/>
                <a:gd name="T102" fmla="*/ 267 w 2252"/>
                <a:gd name="T103" fmla="*/ 2670 h 2671"/>
                <a:gd name="T104" fmla="*/ 267 w 2252"/>
                <a:gd name="T105" fmla="*/ 2670 h 2671"/>
                <a:gd name="T106" fmla="*/ 410 w 2252"/>
                <a:gd name="T107" fmla="*/ 2546 h 2671"/>
                <a:gd name="T108" fmla="*/ 506 w 2252"/>
                <a:gd name="T109" fmla="*/ 2432 h 2671"/>
                <a:gd name="T110" fmla="*/ 506 w 2252"/>
                <a:gd name="T111" fmla="*/ 2232 h 2671"/>
                <a:gd name="T112" fmla="*/ 563 w 2252"/>
                <a:gd name="T113" fmla="*/ 1993 h 2671"/>
                <a:gd name="T114" fmla="*/ 592 w 2252"/>
                <a:gd name="T115" fmla="*/ 1945 h 2671"/>
                <a:gd name="T116" fmla="*/ 639 w 2252"/>
                <a:gd name="T117" fmla="*/ 1964 h 2671"/>
                <a:gd name="T118" fmla="*/ 716 w 2252"/>
                <a:gd name="T119" fmla="*/ 1983 h 2671"/>
                <a:gd name="T120" fmla="*/ 792 w 2252"/>
                <a:gd name="T121" fmla="*/ 1983 h 2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52" h="2671">
                  <a:moveTo>
                    <a:pt x="792" y="1983"/>
                  </a:moveTo>
                  <a:lnTo>
                    <a:pt x="792" y="1983"/>
                  </a:lnTo>
                  <a:cubicBezTo>
                    <a:pt x="925" y="1898"/>
                    <a:pt x="897" y="1812"/>
                    <a:pt x="1087" y="1898"/>
                  </a:cubicBezTo>
                  <a:cubicBezTo>
                    <a:pt x="1164" y="1936"/>
                    <a:pt x="1268" y="1878"/>
                    <a:pt x="1355" y="1898"/>
                  </a:cubicBezTo>
                  <a:cubicBezTo>
                    <a:pt x="1412" y="1907"/>
                    <a:pt x="1392" y="1793"/>
                    <a:pt x="1402" y="1745"/>
                  </a:cubicBezTo>
                  <a:cubicBezTo>
                    <a:pt x="1440" y="1611"/>
                    <a:pt x="1517" y="1774"/>
                    <a:pt x="1574" y="1659"/>
                  </a:cubicBezTo>
                  <a:cubicBezTo>
                    <a:pt x="1593" y="1621"/>
                    <a:pt x="1564" y="1573"/>
                    <a:pt x="1622" y="1573"/>
                  </a:cubicBezTo>
                  <a:cubicBezTo>
                    <a:pt x="1660" y="1573"/>
                    <a:pt x="1688" y="1526"/>
                    <a:pt x="1717" y="1507"/>
                  </a:cubicBezTo>
                  <a:cubicBezTo>
                    <a:pt x="1784" y="1507"/>
                    <a:pt x="1812" y="1507"/>
                    <a:pt x="1850" y="1449"/>
                  </a:cubicBezTo>
                  <a:cubicBezTo>
                    <a:pt x="1860" y="1430"/>
                    <a:pt x="1879" y="1411"/>
                    <a:pt x="1907" y="1392"/>
                  </a:cubicBezTo>
                  <a:cubicBezTo>
                    <a:pt x="1927" y="1383"/>
                    <a:pt x="1965" y="1354"/>
                    <a:pt x="1984" y="1344"/>
                  </a:cubicBezTo>
                  <a:lnTo>
                    <a:pt x="1984" y="1344"/>
                  </a:lnTo>
                  <a:cubicBezTo>
                    <a:pt x="1965" y="1316"/>
                    <a:pt x="2003" y="1268"/>
                    <a:pt x="2022" y="1240"/>
                  </a:cubicBezTo>
                  <a:cubicBezTo>
                    <a:pt x="2060" y="1173"/>
                    <a:pt x="2003" y="1163"/>
                    <a:pt x="2098" y="1115"/>
                  </a:cubicBezTo>
                  <a:cubicBezTo>
                    <a:pt x="2194" y="1077"/>
                    <a:pt x="2213" y="782"/>
                    <a:pt x="2232" y="696"/>
                  </a:cubicBezTo>
                  <a:cubicBezTo>
                    <a:pt x="2241" y="658"/>
                    <a:pt x="2241" y="610"/>
                    <a:pt x="2251" y="572"/>
                  </a:cubicBezTo>
                  <a:cubicBezTo>
                    <a:pt x="2203" y="515"/>
                    <a:pt x="2194" y="639"/>
                    <a:pt x="2127" y="601"/>
                  </a:cubicBezTo>
                  <a:cubicBezTo>
                    <a:pt x="2098" y="581"/>
                    <a:pt x="2060" y="505"/>
                    <a:pt x="2051" y="477"/>
                  </a:cubicBezTo>
                  <a:cubicBezTo>
                    <a:pt x="2031" y="410"/>
                    <a:pt x="1974" y="400"/>
                    <a:pt x="1955" y="334"/>
                  </a:cubicBezTo>
                  <a:cubicBezTo>
                    <a:pt x="1936" y="276"/>
                    <a:pt x="1907" y="181"/>
                    <a:pt x="1841" y="152"/>
                  </a:cubicBezTo>
                  <a:cubicBezTo>
                    <a:pt x="1669" y="67"/>
                    <a:pt x="1707" y="267"/>
                    <a:pt x="1612" y="314"/>
                  </a:cubicBezTo>
                  <a:cubicBezTo>
                    <a:pt x="1564" y="343"/>
                    <a:pt x="1574" y="419"/>
                    <a:pt x="1545" y="429"/>
                  </a:cubicBezTo>
                  <a:cubicBezTo>
                    <a:pt x="1469" y="448"/>
                    <a:pt x="1440" y="353"/>
                    <a:pt x="1431" y="305"/>
                  </a:cubicBezTo>
                  <a:cubicBezTo>
                    <a:pt x="1431" y="286"/>
                    <a:pt x="1431" y="257"/>
                    <a:pt x="1431" y="238"/>
                  </a:cubicBezTo>
                  <a:lnTo>
                    <a:pt x="1431" y="238"/>
                  </a:lnTo>
                  <a:cubicBezTo>
                    <a:pt x="1355" y="172"/>
                    <a:pt x="1355" y="172"/>
                    <a:pt x="1355" y="172"/>
                  </a:cubicBezTo>
                  <a:cubicBezTo>
                    <a:pt x="1307" y="143"/>
                    <a:pt x="1335" y="57"/>
                    <a:pt x="1268" y="28"/>
                  </a:cubicBezTo>
                  <a:cubicBezTo>
                    <a:pt x="1192" y="0"/>
                    <a:pt x="1040" y="67"/>
                    <a:pt x="1011" y="143"/>
                  </a:cubicBezTo>
                  <a:cubicBezTo>
                    <a:pt x="983" y="210"/>
                    <a:pt x="944" y="276"/>
                    <a:pt x="868" y="267"/>
                  </a:cubicBezTo>
                  <a:cubicBezTo>
                    <a:pt x="830" y="267"/>
                    <a:pt x="811" y="257"/>
                    <a:pt x="792" y="286"/>
                  </a:cubicBezTo>
                  <a:cubicBezTo>
                    <a:pt x="716" y="324"/>
                    <a:pt x="706" y="238"/>
                    <a:pt x="649" y="248"/>
                  </a:cubicBezTo>
                  <a:cubicBezTo>
                    <a:pt x="592" y="257"/>
                    <a:pt x="572" y="276"/>
                    <a:pt x="515" y="229"/>
                  </a:cubicBezTo>
                  <a:cubicBezTo>
                    <a:pt x="467" y="191"/>
                    <a:pt x="344" y="105"/>
                    <a:pt x="353" y="200"/>
                  </a:cubicBezTo>
                  <a:cubicBezTo>
                    <a:pt x="363" y="229"/>
                    <a:pt x="410" y="267"/>
                    <a:pt x="429" y="286"/>
                  </a:cubicBezTo>
                  <a:cubicBezTo>
                    <a:pt x="467" y="324"/>
                    <a:pt x="439" y="419"/>
                    <a:pt x="477" y="448"/>
                  </a:cubicBezTo>
                  <a:cubicBezTo>
                    <a:pt x="515" y="477"/>
                    <a:pt x="544" y="496"/>
                    <a:pt x="534" y="543"/>
                  </a:cubicBezTo>
                  <a:cubicBezTo>
                    <a:pt x="525" y="572"/>
                    <a:pt x="506" y="591"/>
                    <a:pt x="487" y="610"/>
                  </a:cubicBezTo>
                  <a:lnTo>
                    <a:pt x="487" y="610"/>
                  </a:lnTo>
                  <a:cubicBezTo>
                    <a:pt x="525" y="667"/>
                    <a:pt x="525" y="667"/>
                    <a:pt x="525" y="667"/>
                  </a:cubicBezTo>
                  <a:cubicBezTo>
                    <a:pt x="487" y="715"/>
                    <a:pt x="439" y="686"/>
                    <a:pt x="420" y="753"/>
                  </a:cubicBezTo>
                  <a:cubicBezTo>
                    <a:pt x="410" y="791"/>
                    <a:pt x="363" y="839"/>
                    <a:pt x="344" y="868"/>
                  </a:cubicBezTo>
                  <a:cubicBezTo>
                    <a:pt x="315" y="906"/>
                    <a:pt x="296" y="944"/>
                    <a:pt x="296" y="992"/>
                  </a:cubicBezTo>
                  <a:cubicBezTo>
                    <a:pt x="296" y="1030"/>
                    <a:pt x="248" y="1058"/>
                    <a:pt x="248" y="1097"/>
                  </a:cubicBezTo>
                  <a:cubicBezTo>
                    <a:pt x="239" y="1163"/>
                    <a:pt x="258" y="1230"/>
                    <a:pt x="229" y="1297"/>
                  </a:cubicBezTo>
                  <a:cubicBezTo>
                    <a:pt x="181" y="1383"/>
                    <a:pt x="67" y="1402"/>
                    <a:pt x="38" y="1497"/>
                  </a:cubicBezTo>
                  <a:cubicBezTo>
                    <a:pt x="0" y="1611"/>
                    <a:pt x="162" y="1602"/>
                    <a:pt x="105" y="1716"/>
                  </a:cubicBezTo>
                  <a:cubicBezTo>
                    <a:pt x="76" y="1783"/>
                    <a:pt x="105" y="1783"/>
                    <a:pt x="105" y="1840"/>
                  </a:cubicBezTo>
                  <a:cubicBezTo>
                    <a:pt x="105" y="1888"/>
                    <a:pt x="115" y="1888"/>
                    <a:pt x="134" y="1936"/>
                  </a:cubicBezTo>
                  <a:cubicBezTo>
                    <a:pt x="153" y="1983"/>
                    <a:pt x="124" y="2060"/>
                    <a:pt x="143" y="2117"/>
                  </a:cubicBezTo>
                  <a:cubicBezTo>
                    <a:pt x="181" y="2250"/>
                    <a:pt x="29" y="2308"/>
                    <a:pt x="124" y="2422"/>
                  </a:cubicBezTo>
                  <a:cubicBezTo>
                    <a:pt x="220" y="2537"/>
                    <a:pt x="220" y="2537"/>
                    <a:pt x="220" y="2537"/>
                  </a:cubicBezTo>
                  <a:cubicBezTo>
                    <a:pt x="248" y="2575"/>
                    <a:pt x="248" y="2632"/>
                    <a:pt x="267" y="2670"/>
                  </a:cubicBezTo>
                  <a:lnTo>
                    <a:pt x="267" y="2670"/>
                  </a:lnTo>
                  <a:cubicBezTo>
                    <a:pt x="334" y="2651"/>
                    <a:pt x="353" y="2584"/>
                    <a:pt x="410" y="2546"/>
                  </a:cubicBezTo>
                  <a:cubicBezTo>
                    <a:pt x="458" y="2517"/>
                    <a:pt x="496" y="2489"/>
                    <a:pt x="506" y="2432"/>
                  </a:cubicBezTo>
                  <a:cubicBezTo>
                    <a:pt x="515" y="2365"/>
                    <a:pt x="448" y="2298"/>
                    <a:pt x="506" y="2232"/>
                  </a:cubicBezTo>
                  <a:cubicBezTo>
                    <a:pt x="572" y="2165"/>
                    <a:pt x="563" y="2088"/>
                    <a:pt x="563" y="1993"/>
                  </a:cubicBezTo>
                  <a:cubicBezTo>
                    <a:pt x="572" y="1974"/>
                    <a:pt x="563" y="1945"/>
                    <a:pt x="592" y="1945"/>
                  </a:cubicBezTo>
                  <a:cubicBezTo>
                    <a:pt x="601" y="1945"/>
                    <a:pt x="630" y="1964"/>
                    <a:pt x="639" y="1964"/>
                  </a:cubicBezTo>
                  <a:cubicBezTo>
                    <a:pt x="658" y="1983"/>
                    <a:pt x="687" y="1983"/>
                    <a:pt x="716" y="1983"/>
                  </a:cubicBezTo>
                  <a:cubicBezTo>
                    <a:pt x="734" y="1983"/>
                    <a:pt x="773" y="1974"/>
                    <a:pt x="792" y="1983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95" name="Freeform 94"/>
            <p:cNvSpPr>
              <a:spLocks noChangeArrowheads="1"/>
            </p:cNvSpPr>
            <p:nvPr/>
          </p:nvSpPr>
          <p:spPr bwMode="auto">
            <a:xfrm>
              <a:off x="8469720" y="604010"/>
              <a:ext cx="395178" cy="417098"/>
            </a:xfrm>
            <a:custGeom>
              <a:avLst/>
              <a:gdLst>
                <a:gd name="T0" fmla="*/ 38 w 1593"/>
                <a:gd name="T1" fmla="*/ 639 h 1680"/>
                <a:gd name="T2" fmla="*/ 38 w 1593"/>
                <a:gd name="T3" fmla="*/ 639 h 1680"/>
                <a:gd name="T4" fmla="*/ 333 w 1593"/>
                <a:gd name="T5" fmla="*/ 554 h 1680"/>
                <a:gd name="T6" fmla="*/ 601 w 1593"/>
                <a:gd name="T7" fmla="*/ 554 h 1680"/>
                <a:gd name="T8" fmla="*/ 648 w 1593"/>
                <a:gd name="T9" fmla="*/ 401 h 1680"/>
                <a:gd name="T10" fmla="*/ 820 w 1593"/>
                <a:gd name="T11" fmla="*/ 315 h 1680"/>
                <a:gd name="T12" fmla="*/ 868 w 1593"/>
                <a:gd name="T13" fmla="*/ 229 h 1680"/>
                <a:gd name="T14" fmla="*/ 963 w 1593"/>
                <a:gd name="T15" fmla="*/ 163 h 1680"/>
                <a:gd name="T16" fmla="*/ 1096 w 1593"/>
                <a:gd name="T17" fmla="*/ 105 h 1680"/>
                <a:gd name="T18" fmla="*/ 1153 w 1593"/>
                <a:gd name="T19" fmla="*/ 48 h 1680"/>
                <a:gd name="T20" fmla="*/ 1230 w 1593"/>
                <a:gd name="T21" fmla="*/ 0 h 1680"/>
                <a:gd name="T22" fmla="*/ 1230 w 1593"/>
                <a:gd name="T23" fmla="*/ 0 h 1680"/>
                <a:gd name="T24" fmla="*/ 1268 w 1593"/>
                <a:gd name="T25" fmla="*/ 20 h 1680"/>
                <a:gd name="T26" fmla="*/ 1306 w 1593"/>
                <a:gd name="T27" fmla="*/ 172 h 1680"/>
                <a:gd name="T28" fmla="*/ 1354 w 1593"/>
                <a:gd name="T29" fmla="*/ 296 h 1680"/>
                <a:gd name="T30" fmla="*/ 1516 w 1593"/>
                <a:gd name="T31" fmla="*/ 411 h 1680"/>
                <a:gd name="T32" fmla="*/ 1516 w 1593"/>
                <a:gd name="T33" fmla="*/ 411 h 1680"/>
                <a:gd name="T34" fmla="*/ 1478 w 1593"/>
                <a:gd name="T35" fmla="*/ 534 h 1680"/>
                <a:gd name="T36" fmla="*/ 1373 w 1593"/>
                <a:gd name="T37" fmla="*/ 582 h 1680"/>
                <a:gd name="T38" fmla="*/ 1478 w 1593"/>
                <a:gd name="T39" fmla="*/ 725 h 1680"/>
                <a:gd name="T40" fmla="*/ 1516 w 1593"/>
                <a:gd name="T41" fmla="*/ 763 h 1680"/>
                <a:gd name="T42" fmla="*/ 1564 w 1593"/>
                <a:gd name="T43" fmla="*/ 763 h 1680"/>
                <a:gd name="T44" fmla="*/ 1544 w 1593"/>
                <a:gd name="T45" fmla="*/ 888 h 1680"/>
                <a:gd name="T46" fmla="*/ 1573 w 1593"/>
                <a:gd name="T47" fmla="*/ 1097 h 1680"/>
                <a:gd name="T48" fmla="*/ 1535 w 1593"/>
                <a:gd name="T49" fmla="*/ 1221 h 1680"/>
                <a:gd name="T50" fmla="*/ 1497 w 1593"/>
                <a:gd name="T51" fmla="*/ 1278 h 1680"/>
                <a:gd name="T52" fmla="*/ 1354 w 1593"/>
                <a:gd name="T53" fmla="*/ 1259 h 1680"/>
                <a:gd name="T54" fmla="*/ 1249 w 1593"/>
                <a:gd name="T55" fmla="*/ 1440 h 1680"/>
                <a:gd name="T56" fmla="*/ 1096 w 1593"/>
                <a:gd name="T57" fmla="*/ 1679 h 1680"/>
                <a:gd name="T58" fmla="*/ 1096 w 1593"/>
                <a:gd name="T59" fmla="*/ 1679 h 1680"/>
                <a:gd name="T60" fmla="*/ 1039 w 1593"/>
                <a:gd name="T61" fmla="*/ 1669 h 1680"/>
                <a:gd name="T62" fmla="*/ 896 w 1593"/>
                <a:gd name="T63" fmla="*/ 1660 h 1680"/>
                <a:gd name="T64" fmla="*/ 743 w 1593"/>
                <a:gd name="T65" fmla="*/ 1660 h 1680"/>
                <a:gd name="T66" fmla="*/ 734 w 1593"/>
                <a:gd name="T67" fmla="*/ 1669 h 1680"/>
                <a:gd name="T68" fmla="*/ 734 w 1593"/>
                <a:gd name="T69" fmla="*/ 1669 h 1680"/>
                <a:gd name="T70" fmla="*/ 601 w 1593"/>
                <a:gd name="T71" fmla="*/ 1555 h 1680"/>
                <a:gd name="T72" fmla="*/ 496 w 1593"/>
                <a:gd name="T73" fmla="*/ 1488 h 1680"/>
                <a:gd name="T74" fmla="*/ 410 w 1593"/>
                <a:gd name="T75" fmla="*/ 1383 h 1680"/>
                <a:gd name="T76" fmla="*/ 257 w 1593"/>
                <a:gd name="T77" fmla="*/ 1307 h 1680"/>
                <a:gd name="T78" fmla="*/ 143 w 1593"/>
                <a:gd name="T79" fmla="*/ 1193 h 1680"/>
                <a:gd name="T80" fmla="*/ 105 w 1593"/>
                <a:gd name="T81" fmla="*/ 1088 h 1680"/>
                <a:gd name="T82" fmla="*/ 38 w 1593"/>
                <a:gd name="T83" fmla="*/ 811 h 1680"/>
                <a:gd name="T84" fmla="*/ 38 w 1593"/>
                <a:gd name="T85" fmla="*/ 63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93" h="1680">
                  <a:moveTo>
                    <a:pt x="38" y="639"/>
                  </a:moveTo>
                  <a:lnTo>
                    <a:pt x="38" y="639"/>
                  </a:lnTo>
                  <a:cubicBezTo>
                    <a:pt x="171" y="554"/>
                    <a:pt x="143" y="468"/>
                    <a:pt x="333" y="554"/>
                  </a:cubicBezTo>
                  <a:cubicBezTo>
                    <a:pt x="410" y="592"/>
                    <a:pt x="514" y="534"/>
                    <a:pt x="601" y="554"/>
                  </a:cubicBezTo>
                  <a:cubicBezTo>
                    <a:pt x="658" y="563"/>
                    <a:pt x="638" y="449"/>
                    <a:pt x="648" y="401"/>
                  </a:cubicBezTo>
                  <a:cubicBezTo>
                    <a:pt x="686" y="267"/>
                    <a:pt x="763" y="430"/>
                    <a:pt x="820" y="315"/>
                  </a:cubicBezTo>
                  <a:cubicBezTo>
                    <a:pt x="839" y="277"/>
                    <a:pt x="810" y="229"/>
                    <a:pt x="868" y="229"/>
                  </a:cubicBezTo>
                  <a:cubicBezTo>
                    <a:pt x="906" y="229"/>
                    <a:pt x="934" y="182"/>
                    <a:pt x="963" y="163"/>
                  </a:cubicBezTo>
                  <a:cubicBezTo>
                    <a:pt x="1030" y="163"/>
                    <a:pt x="1058" y="163"/>
                    <a:pt x="1096" y="105"/>
                  </a:cubicBezTo>
                  <a:cubicBezTo>
                    <a:pt x="1106" y="86"/>
                    <a:pt x="1125" y="67"/>
                    <a:pt x="1153" y="48"/>
                  </a:cubicBezTo>
                  <a:cubicBezTo>
                    <a:pt x="1173" y="39"/>
                    <a:pt x="1211" y="10"/>
                    <a:pt x="1230" y="0"/>
                  </a:cubicBezTo>
                  <a:lnTo>
                    <a:pt x="1230" y="0"/>
                  </a:lnTo>
                  <a:cubicBezTo>
                    <a:pt x="1230" y="10"/>
                    <a:pt x="1249" y="20"/>
                    <a:pt x="1268" y="20"/>
                  </a:cubicBezTo>
                  <a:cubicBezTo>
                    <a:pt x="1268" y="96"/>
                    <a:pt x="1249" y="125"/>
                    <a:pt x="1306" y="172"/>
                  </a:cubicBezTo>
                  <a:cubicBezTo>
                    <a:pt x="1354" y="220"/>
                    <a:pt x="1325" y="248"/>
                    <a:pt x="1354" y="296"/>
                  </a:cubicBezTo>
                  <a:cubicBezTo>
                    <a:pt x="1363" y="334"/>
                    <a:pt x="1468" y="439"/>
                    <a:pt x="1516" y="411"/>
                  </a:cubicBezTo>
                  <a:lnTo>
                    <a:pt x="1516" y="411"/>
                  </a:lnTo>
                  <a:cubicBezTo>
                    <a:pt x="1516" y="439"/>
                    <a:pt x="1506" y="515"/>
                    <a:pt x="1478" y="534"/>
                  </a:cubicBezTo>
                  <a:cubicBezTo>
                    <a:pt x="1440" y="563"/>
                    <a:pt x="1411" y="563"/>
                    <a:pt x="1373" y="582"/>
                  </a:cubicBezTo>
                  <a:cubicBezTo>
                    <a:pt x="1297" y="611"/>
                    <a:pt x="1459" y="706"/>
                    <a:pt x="1478" y="725"/>
                  </a:cubicBezTo>
                  <a:cubicBezTo>
                    <a:pt x="1497" y="735"/>
                    <a:pt x="1497" y="754"/>
                    <a:pt x="1516" y="763"/>
                  </a:cubicBezTo>
                  <a:cubicBezTo>
                    <a:pt x="1535" y="773"/>
                    <a:pt x="1544" y="763"/>
                    <a:pt x="1564" y="763"/>
                  </a:cubicBezTo>
                  <a:cubicBezTo>
                    <a:pt x="1564" y="801"/>
                    <a:pt x="1554" y="849"/>
                    <a:pt x="1544" y="888"/>
                  </a:cubicBezTo>
                  <a:cubicBezTo>
                    <a:pt x="1544" y="954"/>
                    <a:pt x="1592" y="1040"/>
                    <a:pt x="1573" y="1097"/>
                  </a:cubicBezTo>
                  <a:cubicBezTo>
                    <a:pt x="1554" y="1173"/>
                    <a:pt x="1440" y="1155"/>
                    <a:pt x="1535" y="1221"/>
                  </a:cubicBezTo>
                  <a:cubicBezTo>
                    <a:pt x="1583" y="1259"/>
                    <a:pt x="1544" y="1297"/>
                    <a:pt x="1497" y="1278"/>
                  </a:cubicBezTo>
                  <a:cubicBezTo>
                    <a:pt x="1459" y="1278"/>
                    <a:pt x="1382" y="1221"/>
                    <a:pt x="1354" y="1259"/>
                  </a:cubicBezTo>
                  <a:cubicBezTo>
                    <a:pt x="1325" y="1288"/>
                    <a:pt x="1363" y="1498"/>
                    <a:pt x="1249" y="1440"/>
                  </a:cubicBezTo>
                  <a:cubicBezTo>
                    <a:pt x="1153" y="1393"/>
                    <a:pt x="1173" y="1631"/>
                    <a:pt x="1096" y="1679"/>
                  </a:cubicBezTo>
                  <a:lnTo>
                    <a:pt x="1096" y="1679"/>
                  </a:lnTo>
                  <a:cubicBezTo>
                    <a:pt x="1039" y="1669"/>
                    <a:pt x="1039" y="1669"/>
                    <a:pt x="1039" y="1669"/>
                  </a:cubicBezTo>
                  <a:cubicBezTo>
                    <a:pt x="1001" y="1660"/>
                    <a:pt x="944" y="1669"/>
                    <a:pt x="896" y="1660"/>
                  </a:cubicBezTo>
                  <a:cubicBezTo>
                    <a:pt x="858" y="1650"/>
                    <a:pt x="772" y="1622"/>
                    <a:pt x="743" y="1660"/>
                  </a:cubicBezTo>
                  <a:cubicBezTo>
                    <a:pt x="743" y="1669"/>
                    <a:pt x="734" y="1669"/>
                    <a:pt x="734" y="1669"/>
                  </a:cubicBezTo>
                  <a:lnTo>
                    <a:pt x="734" y="1669"/>
                  </a:lnTo>
                  <a:cubicBezTo>
                    <a:pt x="677" y="1650"/>
                    <a:pt x="619" y="1622"/>
                    <a:pt x="601" y="1555"/>
                  </a:cubicBezTo>
                  <a:cubicBezTo>
                    <a:pt x="581" y="1469"/>
                    <a:pt x="562" y="1517"/>
                    <a:pt x="496" y="1488"/>
                  </a:cubicBezTo>
                  <a:cubicBezTo>
                    <a:pt x="467" y="1469"/>
                    <a:pt x="429" y="1412"/>
                    <a:pt x="410" y="1383"/>
                  </a:cubicBezTo>
                  <a:cubicBezTo>
                    <a:pt x="362" y="1326"/>
                    <a:pt x="324" y="1317"/>
                    <a:pt x="257" y="1307"/>
                  </a:cubicBezTo>
                  <a:cubicBezTo>
                    <a:pt x="181" y="1288"/>
                    <a:pt x="238" y="1193"/>
                    <a:pt x="143" y="1193"/>
                  </a:cubicBezTo>
                  <a:cubicBezTo>
                    <a:pt x="114" y="1193"/>
                    <a:pt x="114" y="1116"/>
                    <a:pt x="105" y="1088"/>
                  </a:cubicBezTo>
                  <a:cubicBezTo>
                    <a:pt x="66" y="992"/>
                    <a:pt x="0" y="916"/>
                    <a:pt x="38" y="811"/>
                  </a:cubicBezTo>
                  <a:cubicBezTo>
                    <a:pt x="38" y="639"/>
                    <a:pt x="38" y="639"/>
                    <a:pt x="38" y="639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96" name="Freeform 95"/>
            <p:cNvSpPr>
              <a:spLocks noChangeArrowheads="1"/>
            </p:cNvSpPr>
            <p:nvPr/>
          </p:nvSpPr>
          <p:spPr bwMode="auto">
            <a:xfrm>
              <a:off x="8116141" y="753989"/>
              <a:ext cx="535296" cy="977609"/>
            </a:xfrm>
            <a:custGeom>
              <a:avLst/>
              <a:gdLst>
                <a:gd name="T0" fmla="*/ 934 w 2156"/>
                <a:gd name="T1" fmla="*/ 725 h 3940"/>
                <a:gd name="T2" fmla="*/ 1173 w 2156"/>
                <a:gd name="T3" fmla="*/ 487 h 3940"/>
                <a:gd name="T4" fmla="*/ 1230 w 2156"/>
                <a:gd name="T5" fmla="*/ 48 h 3940"/>
                <a:gd name="T6" fmla="*/ 1306 w 2156"/>
                <a:gd name="T7" fmla="*/ 19 h 3940"/>
                <a:gd name="T8" fmla="*/ 1459 w 2156"/>
                <a:gd name="T9" fmla="*/ 38 h 3940"/>
                <a:gd name="T10" fmla="*/ 1459 w 2156"/>
                <a:gd name="T11" fmla="*/ 210 h 3940"/>
                <a:gd name="T12" fmla="*/ 1564 w 2156"/>
                <a:gd name="T13" fmla="*/ 592 h 3940"/>
                <a:gd name="T14" fmla="*/ 1831 w 2156"/>
                <a:gd name="T15" fmla="*/ 782 h 3940"/>
                <a:gd name="T16" fmla="*/ 2022 w 2156"/>
                <a:gd name="T17" fmla="*/ 954 h 3940"/>
                <a:gd name="T18" fmla="*/ 2155 w 2156"/>
                <a:gd name="T19" fmla="*/ 1068 h 3940"/>
                <a:gd name="T20" fmla="*/ 2145 w 2156"/>
                <a:gd name="T21" fmla="*/ 1421 h 3940"/>
                <a:gd name="T22" fmla="*/ 2002 w 2156"/>
                <a:gd name="T23" fmla="*/ 1660 h 3940"/>
                <a:gd name="T24" fmla="*/ 1793 w 2156"/>
                <a:gd name="T25" fmla="*/ 1984 h 3940"/>
                <a:gd name="T26" fmla="*/ 1545 w 2156"/>
                <a:gd name="T27" fmla="*/ 2222 h 3940"/>
                <a:gd name="T28" fmla="*/ 1335 w 2156"/>
                <a:gd name="T29" fmla="*/ 2423 h 3940"/>
                <a:gd name="T30" fmla="*/ 1039 w 2156"/>
                <a:gd name="T31" fmla="*/ 2690 h 3940"/>
                <a:gd name="T32" fmla="*/ 896 w 2156"/>
                <a:gd name="T33" fmla="*/ 3052 h 3940"/>
                <a:gd name="T34" fmla="*/ 1058 w 2156"/>
                <a:gd name="T35" fmla="*/ 2976 h 3940"/>
                <a:gd name="T36" fmla="*/ 963 w 2156"/>
                <a:gd name="T37" fmla="*/ 3233 h 3940"/>
                <a:gd name="T38" fmla="*/ 953 w 2156"/>
                <a:gd name="T39" fmla="*/ 3415 h 3940"/>
                <a:gd name="T40" fmla="*/ 1039 w 2156"/>
                <a:gd name="T41" fmla="*/ 3634 h 3940"/>
                <a:gd name="T42" fmla="*/ 1001 w 2156"/>
                <a:gd name="T43" fmla="*/ 3863 h 3940"/>
                <a:gd name="T44" fmla="*/ 810 w 2156"/>
                <a:gd name="T45" fmla="*/ 3815 h 3940"/>
                <a:gd name="T46" fmla="*/ 667 w 2156"/>
                <a:gd name="T47" fmla="*/ 3634 h 3940"/>
                <a:gd name="T48" fmla="*/ 553 w 2156"/>
                <a:gd name="T49" fmla="*/ 3643 h 3940"/>
                <a:gd name="T50" fmla="*/ 95 w 2156"/>
                <a:gd name="T51" fmla="*/ 3348 h 3940"/>
                <a:gd name="T52" fmla="*/ 95 w 2156"/>
                <a:gd name="T53" fmla="*/ 3300 h 3940"/>
                <a:gd name="T54" fmla="*/ 333 w 2156"/>
                <a:gd name="T55" fmla="*/ 3157 h 3940"/>
                <a:gd name="T56" fmla="*/ 438 w 2156"/>
                <a:gd name="T57" fmla="*/ 2861 h 3940"/>
                <a:gd name="T58" fmla="*/ 534 w 2156"/>
                <a:gd name="T59" fmla="*/ 2794 h 3940"/>
                <a:gd name="T60" fmla="*/ 429 w 2156"/>
                <a:gd name="T61" fmla="*/ 2632 h 3940"/>
                <a:gd name="T62" fmla="*/ 410 w 2156"/>
                <a:gd name="T63" fmla="*/ 2461 h 3940"/>
                <a:gd name="T64" fmla="*/ 295 w 2156"/>
                <a:gd name="T65" fmla="*/ 2117 h 3940"/>
                <a:gd name="T66" fmla="*/ 476 w 2156"/>
                <a:gd name="T67" fmla="*/ 1955 h 3940"/>
                <a:gd name="T68" fmla="*/ 696 w 2156"/>
                <a:gd name="T69" fmla="*/ 1631 h 3940"/>
                <a:gd name="T70" fmla="*/ 782 w 2156"/>
                <a:gd name="T71" fmla="*/ 1564 h 3940"/>
                <a:gd name="T72" fmla="*/ 820 w 2156"/>
                <a:gd name="T73" fmla="*/ 1335 h 3940"/>
                <a:gd name="T74" fmla="*/ 867 w 2156"/>
                <a:gd name="T75" fmla="*/ 1097 h 3940"/>
                <a:gd name="T76" fmla="*/ 934 w 2156"/>
                <a:gd name="T77" fmla="*/ 725 h 3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56" h="3940">
                  <a:moveTo>
                    <a:pt x="934" y="725"/>
                  </a:moveTo>
                  <a:lnTo>
                    <a:pt x="934" y="725"/>
                  </a:lnTo>
                  <a:cubicBezTo>
                    <a:pt x="1001" y="706"/>
                    <a:pt x="1020" y="639"/>
                    <a:pt x="1077" y="601"/>
                  </a:cubicBezTo>
                  <a:cubicBezTo>
                    <a:pt x="1125" y="572"/>
                    <a:pt x="1163" y="544"/>
                    <a:pt x="1173" y="487"/>
                  </a:cubicBezTo>
                  <a:cubicBezTo>
                    <a:pt x="1182" y="420"/>
                    <a:pt x="1115" y="353"/>
                    <a:pt x="1173" y="287"/>
                  </a:cubicBezTo>
                  <a:cubicBezTo>
                    <a:pt x="1239" y="220"/>
                    <a:pt x="1230" y="143"/>
                    <a:pt x="1230" y="48"/>
                  </a:cubicBezTo>
                  <a:cubicBezTo>
                    <a:pt x="1239" y="29"/>
                    <a:pt x="1230" y="0"/>
                    <a:pt x="1259" y="0"/>
                  </a:cubicBezTo>
                  <a:cubicBezTo>
                    <a:pt x="1268" y="0"/>
                    <a:pt x="1297" y="19"/>
                    <a:pt x="1306" y="19"/>
                  </a:cubicBezTo>
                  <a:cubicBezTo>
                    <a:pt x="1325" y="38"/>
                    <a:pt x="1354" y="38"/>
                    <a:pt x="1383" y="38"/>
                  </a:cubicBezTo>
                  <a:cubicBezTo>
                    <a:pt x="1401" y="38"/>
                    <a:pt x="1440" y="29"/>
                    <a:pt x="1459" y="38"/>
                  </a:cubicBezTo>
                  <a:lnTo>
                    <a:pt x="1459" y="38"/>
                  </a:lnTo>
                  <a:cubicBezTo>
                    <a:pt x="1459" y="210"/>
                    <a:pt x="1459" y="210"/>
                    <a:pt x="1459" y="210"/>
                  </a:cubicBezTo>
                  <a:cubicBezTo>
                    <a:pt x="1421" y="315"/>
                    <a:pt x="1487" y="391"/>
                    <a:pt x="1526" y="487"/>
                  </a:cubicBezTo>
                  <a:cubicBezTo>
                    <a:pt x="1535" y="515"/>
                    <a:pt x="1535" y="592"/>
                    <a:pt x="1564" y="592"/>
                  </a:cubicBezTo>
                  <a:cubicBezTo>
                    <a:pt x="1659" y="592"/>
                    <a:pt x="1602" y="687"/>
                    <a:pt x="1678" y="706"/>
                  </a:cubicBezTo>
                  <a:cubicBezTo>
                    <a:pt x="1745" y="716"/>
                    <a:pt x="1783" y="725"/>
                    <a:pt x="1831" y="782"/>
                  </a:cubicBezTo>
                  <a:cubicBezTo>
                    <a:pt x="1850" y="811"/>
                    <a:pt x="1888" y="868"/>
                    <a:pt x="1917" y="887"/>
                  </a:cubicBezTo>
                  <a:cubicBezTo>
                    <a:pt x="1983" y="916"/>
                    <a:pt x="2002" y="868"/>
                    <a:pt x="2022" y="954"/>
                  </a:cubicBezTo>
                  <a:cubicBezTo>
                    <a:pt x="2040" y="1021"/>
                    <a:pt x="2098" y="1049"/>
                    <a:pt x="2155" y="1068"/>
                  </a:cubicBezTo>
                  <a:lnTo>
                    <a:pt x="2155" y="1068"/>
                  </a:lnTo>
                  <a:cubicBezTo>
                    <a:pt x="2145" y="1145"/>
                    <a:pt x="2145" y="1221"/>
                    <a:pt x="2126" y="1297"/>
                  </a:cubicBezTo>
                  <a:cubicBezTo>
                    <a:pt x="2107" y="1364"/>
                    <a:pt x="2126" y="1364"/>
                    <a:pt x="2145" y="1421"/>
                  </a:cubicBezTo>
                  <a:cubicBezTo>
                    <a:pt x="2145" y="1469"/>
                    <a:pt x="2136" y="1507"/>
                    <a:pt x="2079" y="1497"/>
                  </a:cubicBezTo>
                  <a:cubicBezTo>
                    <a:pt x="2012" y="1488"/>
                    <a:pt x="2022" y="1622"/>
                    <a:pt x="2002" y="1660"/>
                  </a:cubicBezTo>
                  <a:cubicBezTo>
                    <a:pt x="1983" y="1717"/>
                    <a:pt x="1917" y="1793"/>
                    <a:pt x="1878" y="1841"/>
                  </a:cubicBezTo>
                  <a:cubicBezTo>
                    <a:pt x="1850" y="1889"/>
                    <a:pt x="1831" y="1946"/>
                    <a:pt x="1793" y="1984"/>
                  </a:cubicBezTo>
                  <a:cubicBezTo>
                    <a:pt x="1764" y="2013"/>
                    <a:pt x="1735" y="1974"/>
                    <a:pt x="1707" y="2022"/>
                  </a:cubicBezTo>
                  <a:cubicBezTo>
                    <a:pt x="1659" y="2089"/>
                    <a:pt x="1564" y="2136"/>
                    <a:pt x="1545" y="2222"/>
                  </a:cubicBezTo>
                  <a:cubicBezTo>
                    <a:pt x="1516" y="2327"/>
                    <a:pt x="1497" y="2337"/>
                    <a:pt x="1430" y="2413"/>
                  </a:cubicBezTo>
                  <a:cubicBezTo>
                    <a:pt x="1383" y="2470"/>
                    <a:pt x="1383" y="2461"/>
                    <a:pt x="1335" y="2423"/>
                  </a:cubicBezTo>
                  <a:cubicBezTo>
                    <a:pt x="1268" y="2375"/>
                    <a:pt x="1259" y="2499"/>
                    <a:pt x="1230" y="2527"/>
                  </a:cubicBezTo>
                  <a:cubicBezTo>
                    <a:pt x="1173" y="2585"/>
                    <a:pt x="1077" y="2623"/>
                    <a:pt x="1039" y="2690"/>
                  </a:cubicBezTo>
                  <a:cubicBezTo>
                    <a:pt x="992" y="2766"/>
                    <a:pt x="848" y="2842"/>
                    <a:pt x="877" y="2947"/>
                  </a:cubicBezTo>
                  <a:cubicBezTo>
                    <a:pt x="877" y="2966"/>
                    <a:pt x="877" y="3052"/>
                    <a:pt x="896" y="3052"/>
                  </a:cubicBezTo>
                  <a:cubicBezTo>
                    <a:pt x="944" y="3052"/>
                    <a:pt x="1001" y="2966"/>
                    <a:pt x="1058" y="2976"/>
                  </a:cubicBezTo>
                  <a:lnTo>
                    <a:pt x="1058" y="2976"/>
                  </a:lnTo>
                  <a:cubicBezTo>
                    <a:pt x="1020" y="3109"/>
                    <a:pt x="1020" y="3109"/>
                    <a:pt x="1020" y="3109"/>
                  </a:cubicBezTo>
                  <a:cubicBezTo>
                    <a:pt x="992" y="3147"/>
                    <a:pt x="1030" y="3243"/>
                    <a:pt x="963" y="3233"/>
                  </a:cubicBezTo>
                  <a:cubicBezTo>
                    <a:pt x="906" y="3214"/>
                    <a:pt x="972" y="3310"/>
                    <a:pt x="972" y="3338"/>
                  </a:cubicBezTo>
                  <a:cubicBezTo>
                    <a:pt x="972" y="3367"/>
                    <a:pt x="944" y="3376"/>
                    <a:pt x="953" y="3415"/>
                  </a:cubicBezTo>
                  <a:cubicBezTo>
                    <a:pt x="953" y="3453"/>
                    <a:pt x="982" y="3491"/>
                    <a:pt x="972" y="3529"/>
                  </a:cubicBezTo>
                  <a:cubicBezTo>
                    <a:pt x="963" y="3577"/>
                    <a:pt x="1011" y="3605"/>
                    <a:pt x="1039" y="3634"/>
                  </a:cubicBezTo>
                  <a:cubicBezTo>
                    <a:pt x="1068" y="3672"/>
                    <a:pt x="1020" y="3786"/>
                    <a:pt x="972" y="3786"/>
                  </a:cubicBezTo>
                  <a:cubicBezTo>
                    <a:pt x="953" y="3786"/>
                    <a:pt x="1001" y="3853"/>
                    <a:pt x="1001" y="3863"/>
                  </a:cubicBezTo>
                  <a:cubicBezTo>
                    <a:pt x="1001" y="3920"/>
                    <a:pt x="992" y="3939"/>
                    <a:pt x="934" y="3929"/>
                  </a:cubicBezTo>
                  <a:cubicBezTo>
                    <a:pt x="887" y="3920"/>
                    <a:pt x="858" y="3815"/>
                    <a:pt x="810" y="3815"/>
                  </a:cubicBezTo>
                  <a:lnTo>
                    <a:pt x="810" y="3815"/>
                  </a:lnTo>
                  <a:cubicBezTo>
                    <a:pt x="725" y="3758"/>
                    <a:pt x="696" y="3739"/>
                    <a:pt x="667" y="3634"/>
                  </a:cubicBezTo>
                  <a:cubicBezTo>
                    <a:pt x="667" y="3615"/>
                    <a:pt x="686" y="3577"/>
                    <a:pt x="658" y="3567"/>
                  </a:cubicBezTo>
                  <a:cubicBezTo>
                    <a:pt x="610" y="3557"/>
                    <a:pt x="581" y="3615"/>
                    <a:pt x="553" y="3643"/>
                  </a:cubicBezTo>
                  <a:cubicBezTo>
                    <a:pt x="429" y="3777"/>
                    <a:pt x="267" y="3510"/>
                    <a:pt x="181" y="3453"/>
                  </a:cubicBezTo>
                  <a:cubicBezTo>
                    <a:pt x="133" y="3424"/>
                    <a:pt x="143" y="3367"/>
                    <a:pt x="95" y="3348"/>
                  </a:cubicBezTo>
                  <a:lnTo>
                    <a:pt x="95" y="3348"/>
                  </a:lnTo>
                  <a:cubicBezTo>
                    <a:pt x="95" y="3300"/>
                    <a:pt x="95" y="3300"/>
                    <a:pt x="95" y="3300"/>
                  </a:cubicBezTo>
                  <a:cubicBezTo>
                    <a:pt x="95" y="3243"/>
                    <a:pt x="0" y="3147"/>
                    <a:pt x="104" y="3147"/>
                  </a:cubicBezTo>
                  <a:cubicBezTo>
                    <a:pt x="171" y="3147"/>
                    <a:pt x="295" y="3214"/>
                    <a:pt x="333" y="3157"/>
                  </a:cubicBezTo>
                  <a:cubicBezTo>
                    <a:pt x="362" y="3119"/>
                    <a:pt x="343" y="3071"/>
                    <a:pt x="381" y="3023"/>
                  </a:cubicBezTo>
                  <a:cubicBezTo>
                    <a:pt x="419" y="2966"/>
                    <a:pt x="496" y="2938"/>
                    <a:pt x="438" y="2861"/>
                  </a:cubicBezTo>
                  <a:cubicBezTo>
                    <a:pt x="419" y="2823"/>
                    <a:pt x="486" y="2852"/>
                    <a:pt x="496" y="2852"/>
                  </a:cubicBezTo>
                  <a:cubicBezTo>
                    <a:pt x="543" y="2852"/>
                    <a:pt x="534" y="2833"/>
                    <a:pt x="534" y="2794"/>
                  </a:cubicBezTo>
                  <a:cubicBezTo>
                    <a:pt x="524" y="2680"/>
                    <a:pt x="524" y="2680"/>
                    <a:pt x="524" y="2680"/>
                  </a:cubicBezTo>
                  <a:cubicBezTo>
                    <a:pt x="486" y="2680"/>
                    <a:pt x="429" y="2671"/>
                    <a:pt x="429" y="2632"/>
                  </a:cubicBezTo>
                  <a:cubicBezTo>
                    <a:pt x="429" y="2604"/>
                    <a:pt x="400" y="2575"/>
                    <a:pt x="400" y="2556"/>
                  </a:cubicBezTo>
                  <a:cubicBezTo>
                    <a:pt x="400" y="2518"/>
                    <a:pt x="429" y="2499"/>
                    <a:pt x="410" y="2461"/>
                  </a:cubicBezTo>
                  <a:cubicBezTo>
                    <a:pt x="362" y="2385"/>
                    <a:pt x="362" y="2346"/>
                    <a:pt x="353" y="2260"/>
                  </a:cubicBezTo>
                  <a:cubicBezTo>
                    <a:pt x="343" y="2203"/>
                    <a:pt x="314" y="2165"/>
                    <a:pt x="295" y="2117"/>
                  </a:cubicBezTo>
                  <a:cubicBezTo>
                    <a:pt x="276" y="2060"/>
                    <a:pt x="372" y="2022"/>
                    <a:pt x="419" y="2022"/>
                  </a:cubicBezTo>
                  <a:cubicBezTo>
                    <a:pt x="458" y="2022"/>
                    <a:pt x="458" y="1974"/>
                    <a:pt x="476" y="1955"/>
                  </a:cubicBezTo>
                  <a:cubicBezTo>
                    <a:pt x="534" y="1889"/>
                    <a:pt x="543" y="1784"/>
                    <a:pt x="620" y="1736"/>
                  </a:cubicBezTo>
                  <a:cubicBezTo>
                    <a:pt x="658" y="1707"/>
                    <a:pt x="658" y="1660"/>
                    <a:pt x="696" y="1631"/>
                  </a:cubicBezTo>
                  <a:cubicBezTo>
                    <a:pt x="782" y="1564"/>
                    <a:pt x="782" y="1564"/>
                    <a:pt x="782" y="1564"/>
                  </a:cubicBezTo>
                  <a:lnTo>
                    <a:pt x="782" y="1564"/>
                  </a:lnTo>
                  <a:cubicBezTo>
                    <a:pt x="810" y="1536"/>
                    <a:pt x="867" y="1469"/>
                    <a:pt x="839" y="1440"/>
                  </a:cubicBezTo>
                  <a:cubicBezTo>
                    <a:pt x="801" y="1402"/>
                    <a:pt x="791" y="1393"/>
                    <a:pt x="820" y="1335"/>
                  </a:cubicBezTo>
                  <a:cubicBezTo>
                    <a:pt x="829" y="1316"/>
                    <a:pt x="839" y="1278"/>
                    <a:pt x="829" y="1250"/>
                  </a:cubicBezTo>
                  <a:cubicBezTo>
                    <a:pt x="820" y="1192"/>
                    <a:pt x="867" y="1154"/>
                    <a:pt x="867" y="1097"/>
                  </a:cubicBezTo>
                  <a:cubicBezTo>
                    <a:pt x="867" y="1040"/>
                    <a:pt x="848" y="983"/>
                    <a:pt x="887" y="916"/>
                  </a:cubicBezTo>
                  <a:cubicBezTo>
                    <a:pt x="934" y="725"/>
                    <a:pt x="934" y="725"/>
                    <a:pt x="934" y="725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97" name="Freeform 96"/>
            <p:cNvSpPr>
              <a:spLocks noChangeArrowheads="1"/>
            </p:cNvSpPr>
            <p:nvPr/>
          </p:nvSpPr>
          <p:spPr bwMode="auto">
            <a:xfrm>
              <a:off x="7486703" y="571168"/>
              <a:ext cx="545149" cy="968850"/>
            </a:xfrm>
            <a:custGeom>
              <a:avLst/>
              <a:gdLst>
                <a:gd name="T0" fmla="*/ 1240 w 2195"/>
                <a:gd name="T1" fmla="*/ 3900 h 3901"/>
                <a:gd name="T2" fmla="*/ 1326 w 2195"/>
                <a:gd name="T3" fmla="*/ 3633 h 3901"/>
                <a:gd name="T4" fmla="*/ 1116 w 2195"/>
                <a:gd name="T5" fmla="*/ 3386 h 3901"/>
                <a:gd name="T6" fmla="*/ 1459 w 2195"/>
                <a:gd name="T7" fmla="*/ 3281 h 3901"/>
                <a:gd name="T8" fmla="*/ 1383 w 2195"/>
                <a:gd name="T9" fmla="*/ 3004 h 3901"/>
                <a:gd name="T10" fmla="*/ 1316 w 2195"/>
                <a:gd name="T11" fmla="*/ 2756 h 3901"/>
                <a:gd name="T12" fmla="*/ 1259 w 2195"/>
                <a:gd name="T13" fmla="*/ 2480 h 3901"/>
                <a:gd name="T14" fmla="*/ 1364 w 2195"/>
                <a:gd name="T15" fmla="*/ 2298 h 3901"/>
                <a:gd name="T16" fmla="*/ 1469 w 2195"/>
                <a:gd name="T17" fmla="*/ 2203 h 3901"/>
                <a:gd name="T18" fmla="*/ 1259 w 2195"/>
                <a:gd name="T19" fmla="*/ 1926 h 3901"/>
                <a:gd name="T20" fmla="*/ 1306 w 2195"/>
                <a:gd name="T21" fmla="*/ 1631 h 3901"/>
                <a:gd name="T22" fmla="*/ 1507 w 2195"/>
                <a:gd name="T23" fmla="*/ 1230 h 3901"/>
                <a:gd name="T24" fmla="*/ 1812 w 2195"/>
                <a:gd name="T25" fmla="*/ 1392 h 3901"/>
                <a:gd name="T26" fmla="*/ 2079 w 2195"/>
                <a:gd name="T27" fmla="*/ 1373 h 3901"/>
                <a:gd name="T28" fmla="*/ 2174 w 2195"/>
                <a:gd name="T29" fmla="*/ 1259 h 3901"/>
                <a:gd name="T30" fmla="*/ 2089 w 2195"/>
                <a:gd name="T31" fmla="*/ 1097 h 3901"/>
                <a:gd name="T32" fmla="*/ 2098 w 2195"/>
                <a:gd name="T33" fmla="*/ 839 h 3901"/>
                <a:gd name="T34" fmla="*/ 2079 w 2195"/>
                <a:gd name="T35" fmla="*/ 505 h 3901"/>
                <a:gd name="T36" fmla="*/ 1984 w 2195"/>
                <a:gd name="T37" fmla="*/ 324 h 3901"/>
                <a:gd name="T38" fmla="*/ 1869 w 2195"/>
                <a:gd name="T39" fmla="*/ 219 h 3901"/>
                <a:gd name="T40" fmla="*/ 1497 w 2195"/>
                <a:gd name="T41" fmla="*/ 181 h 3901"/>
                <a:gd name="T42" fmla="*/ 1230 w 2195"/>
                <a:gd name="T43" fmla="*/ 9 h 3901"/>
                <a:gd name="T44" fmla="*/ 1135 w 2195"/>
                <a:gd name="T45" fmla="*/ 238 h 3901"/>
                <a:gd name="T46" fmla="*/ 887 w 2195"/>
                <a:gd name="T47" fmla="*/ 420 h 3901"/>
                <a:gd name="T48" fmla="*/ 868 w 2195"/>
                <a:gd name="T49" fmla="*/ 582 h 3901"/>
                <a:gd name="T50" fmla="*/ 744 w 2195"/>
                <a:gd name="T51" fmla="*/ 782 h 3901"/>
                <a:gd name="T52" fmla="*/ 820 w 2195"/>
                <a:gd name="T53" fmla="*/ 925 h 3901"/>
                <a:gd name="T54" fmla="*/ 811 w 2195"/>
                <a:gd name="T55" fmla="*/ 1049 h 3901"/>
                <a:gd name="T56" fmla="*/ 715 w 2195"/>
                <a:gd name="T57" fmla="*/ 1297 h 3901"/>
                <a:gd name="T58" fmla="*/ 648 w 2195"/>
                <a:gd name="T59" fmla="*/ 1392 h 3901"/>
                <a:gd name="T60" fmla="*/ 639 w 2195"/>
                <a:gd name="T61" fmla="*/ 1688 h 3901"/>
                <a:gd name="T62" fmla="*/ 668 w 2195"/>
                <a:gd name="T63" fmla="*/ 1926 h 3901"/>
                <a:gd name="T64" fmla="*/ 706 w 2195"/>
                <a:gd name="T65" fmla="*/ 2213 h 3901"/>
                <a:gd name="T66" fmla="*/ 486 w 2195"/>
                <a:gd name="T67" fmla="*/ 2213 h 3901"/>
                <a:gd name="T68" fmla="*/ 429 w 2195"/>
                <a:gd name="T69" fmla="*/ 2241 h 3901"/>
                <a:gd name="T70" fmla="*/ 315 w 2195"/>
                <a:gd name="T71" fmla="*/ 2327 h 3901"/>
                <a:gd name="T72" fmla="*/ 153 w 2195"/>
                <a:gd name="T73" fmla="*/ 2336 h 3901"/>
                <a:gd name="T74" fmla="*/ 48 w 2195"/>
                <a:gd name="T75" fmla="*/ 2251 h 3901"/>
                <a:gd name="T76" fmla="*/ 9 w 2195"/>
                <a:gd name="T77" fmla="*/ 2289 h 3901"/>
                <a:gd name="T78" fmla="*/ 143 w 2195"/>
                <a:gd name="T79" fmla="*/ 2546 h 3901"/>
                <a:gd name="T80" fmla="*/ 429 w 2195"/>
                <a:gd name="T81" fmla="*/ 2661 h 3901"/>
                <a:gd name="T82" fmla="*/ 553 w 2195"/>
                <a:gd name="T83" fmla="*/ 2994 h 3901"/>
                <a:gd name="T84" fmla="*/ 630 w 2195"/>
                <a:gd name="T85" fmla="*/ 3214 h 3901"/>
                <a:gd name="T86" fmla="*/ 534 w 2195"/>
                <a:gd name="T87" fmla="*/ 3519 h 3901"/>
                <a:gd name="T88" fmla="*/ 668 w 2195"/>
                <a:gd name="T89" fmla="*/ 3633 h 3901"/>
                <a:gd name="T90" fmla="*/ 811 w 2195"/>
                <a:gd name="T91" fmla="*/ 3633 h 3901"/>
                <a:gd name="T92" fmla="*/ 1049 w 2195"/>
                <a:gd name="T93" fmla="*/ 3519 h 3901"/>
                <a:gd name="T94" fmla="*/ 1240 w 2195"/>
                <a:gd name="T95" fmla="*/ 3900 h 3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95" h="3901">
                  <a:moveTo>
                    <a:pt x="1240" y="3900"/>
                  </a:moveTo>
                  <a:lnTo>
                    <a:pt x="1240" y="3900"/>
                  </a:lnTo>
                  <a:cubicBezTo>
                    <a:pt x="1287" y="3872"/>
                    <a:pt x="1335" y="3843"/>
                    <a:pt x="1335" y="3777"/>
                  </a:cubicBezTo>
                  <a:cubicBezTo>
                    <a:pt x="1335" y="3757"/>
                    <a:pt x="1335" y="3643"/>
                    <a:pt x="1326" y="3633"/>
                  </a:cubicBezTo>
                  <a:cubicBezTo>
                    <a:pt x="1278" y="3624"/>
                    <a:pt x="1240" y="3614"/>
                    <a:pt x="1240" y="3557"/>
                  </a:cubicBezTo>
                  <a:cubicBezTo>
                    <a:pt x="1240" y="3481"/>
                    <a:pt x="1078" y="3471"/>
                    <a:pt x="1116" y="3386"/>
                  </a:cubicBezTo>
                  <a:cubicBezTo>
                    <a:pt x="1154" y="3290"/>
                    <a:pt x="1249" y="3338"/>
                    <a:pt x="1316" y="3366"/>
                  </a:cubicBezTo>
                  <a:cubicBezTo>
                    <a:pt x="1354" y="3376"/>
                    <a:pt x="1411" y="3290"/>
                    <a:pt x="1459" y="3281"/>
                  </a:cubicBezTo>
                  <a:cubicBezTo>
                    <a:pt x="1507" y="3281"/>
                    <a:pt x="1593" y="3166"/>
                    <a:pt x="1583" y="3109"/>
                  </a:cubicBezTo>
                  <a:cubicBezTo>
                    <a:pt x="1564" y="3061"/>
                    <a:pt x="1402" y="3090"/>
                    <a:pt x="1383" y="3004"/>
                  </a:cubicBezTo>
                  <a:cubicBezTo>
                    <a:pt x="1364" y="2975"/>
                    <a:pt x="1364" y="2928"/>
                    <a:pt x="1354" y="2890"/>
                  </a:cubicBezTo>
                  <a:cubicBezTo>
                    <a:pt x="1345" y="2861"/>
                    <a:pt x="1306" y="2794"/>
                    <a:pt x="1316" y="2756"/>
                  </a:cubicBezTo>
                  <a:cubicBezTo>
                    <a:pt x="1335" y="2708"/>
                    <a:pt x="1364" y="2747"/>
                    <a:pt x="1392" y="2727"/>
                  </a:cubicBezTo>
                  <a:cubicBezTo>
                    <a:pt x="1526" y="2651"/>
                    <a:pt x="1268" y="2565"/>
                    <a:pt x="1259" y="2480"/>
                  </a:cubicBezTo>
                  <a:cubicBezTo>
                    <a:pt x="1249" y="2432"/>
                    <a:pt x="1287" y="2451"/>
                    <a:pt x="1306" y="2422"/>
                  </a:cubicBezTo>
                  <a:cubicBezTo>
                    <a:pt x="1335" y="2394"/>
                    <a:pt x="1335" y="2336"/>
                    <a:pt x="1364" y="2298"/>
                  </a:cubicBezTo>
                  <a:cubicBezTo>
                    <a:pt x="1383" y="2279"/>
                    <a:pt x="1402" y="2289"/>
                    <a:pt x="1421" y="2279"/>
                  </a:cubicBezTo>
                  <a:cubicBezTo>
                    <a:pt x="1440" y="2279"/>
                    <a:pt x="1459" y="2222"/>
                    <a:pt x="1469" y="2203"/>
                  </a:cubicBezTo>
                  <a:cubicBezTo>
                    <a:pt x="1459" y="2155"/>
                    <a:pt x="1335" y="2108"/>
                    <a:pt x="1287" y="2089"/>
                  </a:cubicBezTo>
                  <a:cubicBezTo>
                    <a:pt x="1230" y="2069"/>
                    <a:pt x="1259" y="1984"/>
                    <a:pt x="1259" y="1926"/>
                  </a:cubicBezTo>
                  <a:cubicBezTo>
                    <a:pt x="1259" y="1879"/>
                    <a:pt x="1249" y="1841"/>
                    <a:pt x="1240" y="1802"/>
                  </a:cubicBezTo>
                  <a:cubicBezTo>
                    <a:pt x="1221" y="1717"/>
                    <a:pt x="1221" y="1688"/>
                    <a:pt x="1306" y="1631"/>
                  </a:cubicBezTo>
                  <a:cubicBezTo>
                    <a:pt x="1383" y="1573"/>
                    <a:pt x="1373" y="1507"/>
                    <a:pt x="1402" y="1421"/>
                  </a:cubicBezTo>
                  <a:cubicBezTo>
                    <a:pt x="1440" y="1364"/>
                    <a:pt x="1488" y="1306"/>
                    <a:pt x="1507" y="1230"/>
                  </a:cubicBezTo>
                  <a:cubicBezTo>
                    <a:pt x="1516" y="1173"/>
                    <a:pt x="1583" y="1192"/>
                    <a:pt x="1631" y="1192"/>
                  </a:cubicBezTo>
                  <a:cubicBezTo>
                    <a:pt x="1650" y="1240"/>
                    <a:pt x="1736" y="1411"/>
                    <a:pt x="1812" y="1392"/>
                  </a:cubicBezTo>
                  <a:cubicBezTo>
                    <a:pt x="1879" y="1373"/>
                    <a:pt x="1888" y="1402"/>
                    <a:pt x="1945" y="1411"/>
                  </a:cubicBezTo>
                  <a:cubicBezTo>
                    <a:pt x="2003" y="1421"/>
                    <a:pt x="2022" y="1392"/>
                    <a:pt x="2079" y="1373"/>
                  </a:cubicBezTo>
                  <a:cubicBezTo>
                    <a:pt x="2107" y="1364"/>
                    <a:pt x="2155" y="1335"/>
                    <a:pt x="2165" y="1297"/>
                  </a:cubicBezTo>
                  <a:cubicBezTo>
                    <a:pt x="2174" y="1288"/>
                    <a:pt x="2174" y="1268"/>
                    <a:pt x="2174" y="1259"/>
                  </a:cubicBezTo>
                  <a:cubicBezTo>
                    <a:pt x="2184" y="1249"/>
                    <a:pt x="2194" y="1240"/>
                    <a:pt x="2194" y="1221"/>
                  </a:cubicBezTo>
                  <a:cubicBezTo>
                    <a:pt x="2174" y="1154"/>
                    <a:pt x="2107" y="1144"/>
                    <a:pt x="2089" y="1097"/>
                  </a:cubicBezTo>
                  <a:cubicBezTo>
                    <a:pt x="2069" y="1059"/>
                    <a:pt x="2098" y="1021"/>
                    <a:pt x="2107" y="982"/>
                  </a:cubicBezTo>
                  <a:cubicBezTo>
                    <a:pt x="2117" y="934"/>
                    <a:pt x="2127" y="887"/>
                    <a:pt x="2098" y="839"/>
                  </a:cubicBezTo>
                  <a:cubicBezTo>
                    <a:pt x="2069" y="782"/>
                    <a:pt x="2079" y="706"/>
                    <a:pt x="2089" y="648"/>
                  </a:cubicBezTo>
                  <a:cubicBezTo>
                    <a:pt x="2089" y="591"/>
                    <a:pt x="2098" y="553"/>
                    <a:pt x="2079" y="505"/>
                  </a:cubicBezTo>
                  <a:cubicBezTo>
                    <a:pt x="2069" y="477"/>
                    <a:pt x="2041" y="448"/>
                    <a:pt x="2031" y="420"/>
                  </a:cubicBezTo>
                  <a:cubicBezTo>
                    <a:pt x="2022" y="391"/>
                    <a:pt x="2012" y="343"/>
                    <a:pt x="1984" y="324"/>
                  </a:cubicBezTo>
                  <a:cubicBezTo>
                    <a:pt x="1945" y="305"/>
                    <a:pt x="1888" y="267"/>
                    <a:pt x="1869" y="219"/>
                  </a:cubicBezTo>
                  <a:lnTo>
                    <a:pt x="1869" y="219"/>
                  </a:lnTo>
                  <a:cubicBezTo>
                    <a:pt x="1860" y="229"/>
                    <a:pt x="1840" y="229"/>
                    <a:pt x="1802" y="210"/>
                  </a:cubicBezTo>
                  <a:cubicBezTo>
                    <a:pt x="1717" y="153"/>
                    <a:pt x="1554" y="315"/>
                    <a:pt x="1497" y="181"/>
                  </a:cubicBezTo>
                  <a:cubicBezTo>
                    <a:pt x="1478" y="143"/>
                    <a:pt x="1354" y="57"/>
                    <a:pt x="1316" y="57"/>
                  </a:cubicBezTo>
                  <a:cubicBezTo>
                    <a:pt x="1268" y="57"/>
                    <a:pt x="1230" y="67"/>
                    <a:pt x="1230" y="9"/>
                  </a:cubicBezTo>
                  <a:cubicBezTo>
                    <a:pt x="1211" y="0"/>
                    <a:pt x="1183" y="0"/>
                    <a:pt x="1154" y="9"/>
                  </a:cubicBezTo>
                  <a:cubicBezTo>
                    <a:pt x="1144" y="57"/>
                    <a:pt x="1116" y="191"/>
                    <a:pt x="1135" y="238"/>
                  </a:cubicBezTo>
                  <a:cubicBezTo>
                    <a:pt x="1183" y="372"/>
                    <a:pt x="1020" y="267"/>
                    <a:pt x="1030" y="372"/>
                  </a:cubicBezTo>
                  <a:cubicBezTo>
                    <a:pt x="1030" y="410"/>
                    <a:pt x="915" y="429"/>
                    <a:pt x="887" y="420"/>
                  </a:cubicBezTo>
                  <a:cubicBezTo>
                    <a:pt x="858" y="439"/>
                    <a:pt x="830" y="439"/>
                    <a:pt x="839" y="477"/>
                  </a:cubicBezTo>
                  <a:cubicBezTo>
                    <a:pt x="849" y="534"/>
                    <a:pt x="935" y="525"/>
                    <a:pt x="868" y="582"/>
                  </a:cubicBezTo>
                  <a:cubicBezTo>
                    <a:pt x="849" y="610"/>
                    <a:pt x="830" y="648"/>
                    <a:pt x="801" y="667"/>
                  </a:cubicBezTo>
                  <a:cubicBezTo>
                    <a:pt x="772" y="696"/>
                    <a:pt x="696" y="734"/>
                    <a:pt x="744" y="782"/>
                  </a:cubicBezTo>
                  <a:cubicBezTo>
                    <a:pt x="763" y="811"/>
                    <a:pt x="830" y="887"/>
                    <a:pt x="830" y="916"/>
                  </a:cubicBezTo>
                  <a:cubicBezTo>
                    <a:pt x="820" y="916"/>
                    <a:pt x="820" y="916"/>
                    <a:pt x="820" y="925"/>
                  </a:cubicBezTo>
                  <a:cubicBezTo>
                    <a:pt x="792" y="925"/>
                    <a:pt x="744" y="925"/>
                    <a:pt x="725" y="963"/>
                  </a:cubicBezTo>
                  <a:cubicBezTo>
                    <a:pt x="715" y="982"/>
                    <a:pt x="792" y="1011"/>
                    <a:pt x="811" y="1049"/>
                  </a:cubicBezTo>
                  <a:cubicBezTo>
                    <a:pt x="801" y="1116"/>
                    <a:pt x="820" y="1183"/>
                    <a:pt x="820" y="1240"/>
                  </a:cubicBezTo>
                  <a:cubicBezTo>
                    <a:pt x="820" y="1306"/>
                    <a:pt x="753" y="1268"/>
                    <a:pt x="715" y="1297"/>
                  </a:cubicBezTo>
                  <a:cubicBezTo>
                    <a:pt x="696" y="1326"/>
                    <a:pt x="725" y="1373"/>
                    <a:pt x="687" y="1383"/>
                  </a:cubicBezTo>
                  <a:cubicBezTo>
                    <a:pt x="668" y="1383"/>
                    <a:pt x="648" y="1364"/>
                    <a:pt x="648" y="1392"/>
                  </a:cubicBezTo>
                  <a:cubicBezTo>
                    <a:pt x="658" y="1478"/>
                    <a:pt x="601" y="1545"/>
                    <a:pt x="534" y="1564"/>
                  </a:cubicBezTo>
                  <a:cubicBezTo>
                    <a:pt x="534" y="1583"/>
                    <a:pt x="630" y="1631"/>
                    <a:pt x="639" y="1688"/>
                  </a:cubicBezTo>
                  <a:cubicBezTo>
                    <a:pt x="639" y="1755"/>
                    <a:pt x="668" y="1802"/>
                    <a:pt x="668" y="1869"/>
                  </a:cubicBezTo>
                  <a:cubicBezTo>
                    <a:pt x="668" y="1888"/>
                    <a:pt x="668" y="1907"/>
                    <a:pt x="668" y="1926"/>
                  </a:cubicBezTo>
                  <a:cubicBezTo>
                    <a:pt x="668" y="1945"/>
                    <a:pt x="696" y="1964"/>
                    <a:pt x="696" y="1993"/>
                  </a:cubicBezTo>
                  <a:cubicBezTo>
                    <a:pt x="696" y="2069"/>
                    <a:pt x="706" y="2146"/>
                    <a:pt x="706" y="2213"/>
                  </a:cubicBezTo>
                  <a:cubicBezTo>
                    <a:pt x="591" y="2203"/>
                    <a:pt x="591" y="2203"/>
                    <a:pt x="591" y="2203"/>
                  </a:cubicBezTo>
                  <a:cubicBezTo>
                    <a:pt x="553" y="2203"/>
                    <a:pt x="515" y="2203"/>
                    <a:pt x="486" y="2213"/>
                  </a:cubicBezTo>
                  <a:cubicBezTo>
                    <a:pt x="467" y="2213"/>
                    <a:pt x="458" y="2222"/>
                    <a:pt x="439" y="2231"/>
                  </a:cubicBezTo>
                  <a:lnTo>
                    <a:pt x="429" y="2241"/>
                  </a:lnTo>
                  <a:cubicBezTo>
                    <a:pt x="410" y="2279"/>
                    <a:pt x="429" y="2260"/>
                    <a:pt x="363" y="2289"/>
                  </a:cubicBezTo>
                  <a:cubicBezTo>
                    <a:pt x="343" y="2298"/>
                    <a:pt x="334" y="2308"/>
                    <a:pt x="315" y="2327"/>
                  </a:cubicBezTo>
                  <a:cubicBezTo>
                    <a:pt x="305" y="2336"/>
                    <a:pt x="276" y="2403"/>
                    <a:pt x="258" y="2365"/>
                  </a:cubicBezTo>
                  <a:cubicBezTo>
                    <a:pt x="229" y="2308"/>
                    <a:pt x="200" y="2375"/>
                    <a:pt x="153" y="2336"/>
                  </a:cubicBezTo>
                  <a:cubicBezTo>
                    <a:pt x="134" y="2327"/>
                    <a:pt x="143" y="2289"/>
                    <a:pt x="124" y="2270"/>
                  </a:cubicBezTo>
                  <a:cubicBezTo>
                    <a:pt x="105" y="2251"/>
                    <a:pt x="76" y="2260"/>
                    <a:pt x="48" y="2251"/>
                  </a:cubicBezTo>
                  <a:cubicBezTo>
                    <a:pt x="0" y="2241"/>
                    <a:pt x="0" y="2241"/>
                    <a:pt x="0" y="2241"/>
                  </a:cubicBezTo>
                  <a:cubicBezTo>
                    <a:pt x="0" y="2260"/>
                    <a:pt x="0" y="2279"/>
                    <a:pt x="9" y="2289"/>
                  </a:cubicBezTo>
                  <a:cubicBezTo>
                    <a:pt x="29" y="2346"/>
                    <a:pt x="76" y="2375"/>
                    <a:pt x="96" y="2441"/>
                  </a:cubicBezTo>
                  <a:cubicBezTo>
                    <a:pt x="105" y="2480"/>
                    <a:pt x="124" y="2518"/>
                    <a:pt x="143" y="2546"/>
                  </a:cubicBezTo>
                  <a:cubicBezTo>
                    <a:pt x="181" y="2613"/>
                    <a:pt x="114" y="2756"/>
                    <a:pt x="258" y="2756"/>
                  </a:cubicBezTo>
                  <a:cubicBezTo>
                    <a:pt x="324" y="2765"/>
                    <a:pt x="353" y="2575"/>
                    <a:pt x="429" y="2661"/>
                  </a:cubicBezTo>
                  <a:cubicBezTo>
                    <a:pt x="467" y="2718"/>
                    <a:pt x="467" y="2765"/>
                    <a:pt x="458" y="2823"/>
                  </a:cubicBezTo>
                  <a:cubicBezTo>
                    <a:pt x="439" y="2918"/>
                    <a:pt x="525" y="2928"/>
                    <a:pt x="553" y="2994"/>
                  </a:cubicBezTo>
                  <a:cubicBezTo>
                    <a:pt x="563" y="3042"/>
                    <a:pt x="534" y="3090"/>
                    <a:pt x="553" y="3128"/>
                  </a:cubicBezTo>
                  <a:cubicBezTo>
                    <a:pt x="572" y="3176"/>
                    <a:pt x="610" y="3166"/>
                    <a:pt x="630" y="3214"/>
                  </a:cubicBezTo>
                  <a:cubicBezTo>
                    <a:pt x="648" y="3252"/>
                    <a:pt x="639" y="3328"/>
                    <a:pt x="601" y="3357"/>
                  </a:cubicBezTo>
                  <a:cubicBezTo>
                    <a:pt x="534" y="3424"/>
                    <a:pt x="553" y="3433"/>
                    <a:pt x="534" y="3519"/>
                  </a:cubicBezTo>
                  <a:cubicBezTo>
                    <a:pt x="639" y="3605"/>
                    <a:pt x="639" y="3605"/>
                    <a:pt x="639" y="3605"/>
                  </a:cubicBezTo>
                  <a:cubicBezTo>
                    <a:pt x="648" y="3614"/>
                    <a:pt x="658" y="3624"/>
                    <a:pt x="668" y="3633"/>
                  </a:cubicBezTo>
                  <a:lnTo>
                    <a:pt x="668" y="3633"/>
                  </a:lnTo>
                  <a:cubicBezTo>
                    <a:pt x="811" y="3633"/>
                    <a:pt x="811" y="3633"/>
                    <a:pt x="811" y="3633"/>
                  </a:cubicBezTo>
                  <a:cubicBezTo>
                    <a:pt x="906" y="3614"/>
                    <a:pt x="877" y="3595"/>
                    <a:pt x="925" y="3538"/>
                  </a:cubicBezTo>
                  <a:cubicBezTo>
                    <a:pt x="954" y="3519"/>
                    <a:pt x="1030" y="3481"/>
                    <a:pt x="1049" y="3519"/>
                  </a:cubicBezTo>
                  <a:cubicBezTo>
                    <a:pt x="1068" y="3548"/>
                    <a:pt x="1068" y="3595"/>
                    <a:pt x="1068" y="3624"/>
                  </a:cubicBezTo>
                  <a:cubicBezTo>
                    <a:pt x="1068" y="3748"/>
                    <a:pt x="1154" y="3834"/>
                    <a:pt x="1240" y="3900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98" name="Freeform 97"/>
            <p:cNvSpPr>
              <a:spLocks noChangeArrowheads="1"/>
            </p:cNvSpPr>
            <p:nvPr/>
          </p:nvSpPr>
          <p:spPr bwMode="auto">
            <a:xfrm>
              <a:off x="7653093" y="1434921"/>
              <a:ext cx="731243" cy="1186705"/>
            </a:xfrm>
            <a:custGeom>
              <a:avLst/>
              <a:gdLst>
                <a:gd name="T0" fmla="*/ 0 w 2947"/>
                <a:gd name="T1" fmla="*/ 152 h 4779"/>
                <a:gd name="T2" fmla="*/ 257 w 2947"/>
                <a:gd name="T3" fmla="*/ 57 h 4779"/>
                <a:gd name="T4" fmla="*/ 400 w 2947"/>
                <a:gd name="T5" fmla="*/ 143 h 4779"/>
                <a:gd name="T6" fmla="*/ 572 w 2947"/>
                <a:gd name="T7" fmla="*/ 419 h 4779"/>
                <a:gd name="T8" fmla="*/ 791 w 2947"/>
                <a:gd name="T9" fmla="*/ 563 h 4779"/>
                <a:gd name="T10" fmla="*/ 972 w 2947"/>
                <a:gd name="T11" fmla="*/ 772 h 4779"/>
                <a:gd name="T12" fmla="*/ 972 w 2947"/>
                <a:gd name="T13" fmla="*/ 992 h 4779"/>
                <a:gd name="T14" fmla="*/ 1316 w 2947"/>
                <a:gd name="T15" fmla="*/ 1077 h 4779"/>
                <a:gd name="T16" fmla="*/ 1344 w 2947"/>
                <a:gd name="T17" fmla="*/ 887 h 4779"/>
                <a:gd name="T18" fmla="*/ 1316 w 2947"/>
                <a:gd name="T19" fmla="*/ 648 h 4779"/>
                <a:gd name="T20" fmla="*/ 1306 w 2947"/>
                <a:gd name="T21" fmla="*/ 76 h 4779"/>
                <a:gd name="T22" fmla="*/ 1554 w 2947"/>
                <a:gd name="T23" fmla="*/ 95 h 4779"/>
                <a:gd name="T24" fmla="*/ 1678 w 2947"/>
                <a:gd name="T25" fmla="*/ 324 h 4779"/>
                <a:gd name="T26" fmla="*/ 1592 w 2947"/>
                <a:gd name="T27" fmla="*/ 648 h 4779"/>
                <a:gd name="T28" fmla="*/ 1793 w 2947"/>
                <a:gd name="T29" fmla="*/ 668 h 4779"/>
                <a:gd name="T30" fmla="*/ 1964 w 2947"/>
                <a:gd name="T31" fmla="*/ 601 h 4779"/>
                <a:gd name="T32" fmla="*/ 2050 w 2947"/>
                <a:gd name="T33" fmla="*/ 706 h 4779"/>
                <a:gd name="T34" fmla="*/ 2527 w 2947"/>
                <a:gd name="T35" fmla="*/ 820 h 4779"/>
                <a:gd name="T36" fmla="*/ 2679 w 2947"/>
                <a:gd name="T37" fmla="*/ 1068 h 4779"/>
                <a:gd name="T38" fmla="*/ 2651 w 2947"/>
                <a:gd name="T39" fmla="*/ 1259 h 4779"/>
                <a:gd name="T40" fmla="*/ 2822 w 2947"/>
                <a:gd name="T41" fmla="*/ 1554 h 4779"/>
                <a:gd name="T42" fmla="*/ 2946 w 2947"/>
                <a:gd name="T43" fmla="*/ 1726 h 4779"/>
                <a:gd name="T44" fmla="*/ 2794 w 2947"/>
                <a:gd name="T45" fmla="*/ 1793 h 4779"/>
                <a:gd name="T46" fmla="*/ 2612 w 2947"/>
                <a:gd name="T47" fmla="*/ 2003 h 4779"/>
                <a:gd name="T48" fmla="*/ 2517 w 2947"/>
                <a:gd name="T49" fmla="*/ 2336 h 4779"/>
                <a:gd name="T50" fmla="*/ 2145 w 2947"/>
                <a:gd name="T51" fmla="*/ 2489 h 4779"/>
                <a:gd name="T52" fmla="*/ 2193 w 2947"/>
                <a:gd name="T53" fmla="*/ 2689 h 4779"/>
                <a:gd name="T54" fmla="*/ 2164 w 2947"/>
                <a:gd name="T55" fmla="*/ 2956 h 4779"/>
                <a:gd name="T56" fmla="*/ 2260 w 2947"/>
                <a:gd name="T57" fmla="*/ 3376 h 4779"/>
                <a:gd name="T58" fmla="*/ 2260 w 2947"/>
                <a:gd name="T59" fmla="*/ 3490 h 4779"/>
                <a:gd name="T60" fmla="*/ 2307 w 2947"/>
                <a:gd name="T61" fmla="*/ 3633 h 4779"/>
                <a:gd name="T62" fmla="*/ 2345 w 2947"/>
                <a:gd name="T63" fmla="*/ 3681 h 4779"/>
                <a:gd name="T64" fmla="*/ 2355 w 2947"/>
                <a:gd name="T65" fmla="*/ 3767 h 4779"/>
                <a:gd name="T66" fmla="*/ 2250 w 2947"/>
                <a:gd name="T67" fmla="*/ 4053 h 4779"/>
                <a:gd name="T68" fmla="*/ 2183 w 2947"/>
                <a:gd name="T69" fmla="*/ 4501 h 4779"/>
                <a:gd name="T70" fmla="*/ 2107 w 2947"/>
                <a:gd name="T71" fmla="*/ 4778 h 4779"/>
                <a:gd name="T72" fmla="*/ 2012 w 2947"/>
                <a:gd name="T73" fmla="*/ 4635 h 4779"/>
                <a:gd name="T74" fmla="*/ 1754 w 2947"/>
                <a:gd name="T75" fmla="*/ 4377 h 4779"/>
                <a:gd name="T76" fmla="*/ 1621 w 2947"/>
                <a:gd name="T77" fmla="*/ 4158 h 4779"/>
                <a:gd name="T78" fmla="*/ 1478 w 2947"/>
                <a:gd name="T79" fmla="*/ 3967 h 4779"/>
                <a:gd name="T80" fmla="*/ 1354 w 2947"/>
                <a:gd name="T81" fmla="*/ 3910 h 4779"/>
                <a:gd name="T82" fmla="*/ 1439 w 2947"/>
                <a:gd name="T83" fmla="*/ 3557 h 4779"/>
                <a:gd name="T84" fmla="*/ 1392 w 2947"/>
                <a:gd name="T85" fmla="*/ 3252 h 4779"/>
                <a:gd name="T86" fmla="*/ 1487 w 2947"/>
                <a:gd name="T87" fmla="*/ 3233 h 4779"/>
                <a:gd name="T88" fmla="*/ 1592 w 2947"/>
                <a:gd name="T89" fmla="*/ 3080 h 4779"/>
                <a:gd name="T90" fmla="*/ 1869 w 2947"/>
                <a:gd name="T91" fmla="*/ 2966 h 4779"/>
                <a:gd name="T92" fmla="*/ 1983 w 2947"/>
                <a:gd name="T93" fmla="*/ 2746 h 4779"/>
                <a:gd name="T94" fmla="*/ 1735 w 2947"/>
                <a:gd name="T95" fmla="*/ 2699 h 4779"/>
                <a:gd name="T96" fmla="*/ 1602 w 2947"/>
                <a:gd name="T97" fmla="*/ 2851 h 4779"/>
                <a:gd name="T98" fmla="*/ 1487 w 2947"/>
                <a:gd name="T99" fmla="*/ 2422 h 4779"/>
                <a:gd name="T100" fmla="*/ 1335 w 2947"/>
                <a:gd name="T101" fmla="*/ 2184 h 4779"/>
                <a:gd name="T102" fmla="*/ 1201 w 2947"/>
                <a:gd name="T103" fmla="*/ 2003 h 4779"/>
                <a:gd name="T104" fmla="*/ 1277 w 2947"/>
                <a:gd name="T105" fmla="*/ 1831 h 4779"/>
                <a:gd name="T106" fmla="*/ 1258 w 2947"/>
                <a:gd name="T107" fmla="*/ 1631 h 4779"/>
                <a:gd name="T108" fmla="*/ 944 w 2947"/>
                <a:gd name="T109" fmla="*/ 1411 h 4779"/>
                <a:gd name="T110" fmla="*/ 763 w 2947"/>
                <a:gd name="T111" fmla="*/ 1116 h 4779"/>
                <a:gd name="T112" fmla="*/ 581 w 2947"/>
                <a:gd name="T113" fmla="*/ 858 h 4779"/>
                <a:gd name="T114" fmla="*/ 467 w 2947"/>
                <a:gd name="T115" fmla="*/ 725 h 4779"/>
                <a:gd name="T116" fmla="*/ 267 w 2947"/>
                <a:gd name="T117" fmla="*/ 515 h 4779"/>
                <a:gd name="T118" fmla="*/ 0 w 2947"/>
                <a:gd name="T119" fmla="*/ 152 h 4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47" h="4779">
                  <a:moveTo>
                    <a:pt x="0" y="152"/>
                  </a:moveTo>
                  <a:lnTo>
                    <a:pt x="0" y="152"/>
                  </a:lnTo>
                  <a:cubicBezTo>
                    <a:pt x="143" y="152"/>
                    <a:pt x="143" y="152"/>
                    <a:pt x="143" y="152"/>
                  </a:cubicBezTo>
                  <a:cubicBezTo>
                    <a:pt x="238" y="133"/>
                    <a:pt x="209" y="114"/>
                    <a:pt x="257" y="57"/>
                  </a:cubicBezTo>
                  <a:cubicBezTo>
                    <a:pt x="286" y="38"/>
                    <a:pt x="362" y="0"/>
                    <a:pt x="381" y="38"/>
                  </a:cubicBezTo>
                  <a:cubicBezTo>
                    <a:pt x="400" y="67"/>
                    <a:pt x="400" y="114"/>
                    <a:pt x="400" y="143"/>
                  </a:cubicBezTo>
                  <a:cubicBezTo>
                    <a:pt x="400" y="267"/>
                    <a:pt x="486" y="353"/>
                    <a:pt x="572" y="419"/>
                  </a:cubicBezTo>
                  <a:lnTo>
                    <a:pt x="572" y="419"/>
                  </a:lnTo>
                  <a:cubicBezTo>
                    <a:pt x="581" y="439"/>
                    <a:pt x="600" y="505"/>
                    <a:pt x="610" y="524"/>
                  </a:cubicBezTo>
                  <a:cubicBezTo>
                    <a:pt x="648" y="601"/>
                    <a:pt x="724" y="591"/>
                    <a:pt x="791" y="563"/>
                  </a:cubicBezTo>
                  <a:cubicBezTo>
                    <a:pt x="829" y="543"/>
                    <a:pt x="896" y="486"/>
                    <a:pt x="925" y="543"/>
                  </a:cubicBezTo>
                  <a:cubicBezTo>
                    <a:pt x="953" y="601"/>
                    <a:pt x="1010" y="715"/>
                    <a:pt x="972" y="772"/>
                  </a:cubicBezTo>
                  <a:cubicBezTo>
                    <a:pt x="934" y="820"/>
                    <a:pt x="905" y="810"/>
                    <a:pt x="944" y="868"/>
                  </a:cubicBezTo>
                  <a:cubicBezTo>
                    <a:pt x="982" y="915"/>
                    <a:pt x="953" y="944"/>
                    <a:pt x="972" y="992"/>
                  </a:cubicBezTo>
                  <a:cubicBezTo>
                    <a:pt x="1039" y="1039"/>
                    <a:pt x="1039" y="1144"/>
                    <a:pt x="1144" y="1087"/>
                  </a:cubicBezTo>
                  <a:cubicBezTo>
                    <a:pt x="1192" y="1068"/>
                    <a:pt x="1268" y="1097"/>
                    <a:pt x="1316" y="1077"/>
                  </a:cubicBezTo>
                  <a:cubicBezTo>
                    <a:pt x="1363" y="1068"/>
                    <a:pt x="1382" y="1011"/>
                    <a:pt x="1373" y="972"/>
                  </a:cubicBezTo>
                  <a:cubicBezTo>
                    <a:pt x="1373" y="935"/>
                    <a:pt x="1354" y="915"/>
                    <a:pt x="1344" y="887"/>
                  </a:cubicBezTo>
                  <a:cubicBezTo>
                    <a:pt x="1344" y="858"/>
                    <a:pt x="1373" y="830"/>
                    <a:pt x="1354" y="791"/>
                  </a:cubicBezTo>
                  <a:cubicBezTo>
                    <a:pt x="1316" y="744"/>
                    <a:pt x="1316" y="706"/>
                    <a:pt x="1316" y="648"/>
                  </a:cubicBezTo>
                  <a:cubicBezTo>
                    <a:pt x="1316" y="553"/>
                    <a:pt x="1335" y="458"/>
                    <a:pt x="1325" y="362"/>
                  </a:cubicBezTo>
                  <a:cubicBezTo>
                    <a:pt x="1316" y="314"/>
                    <a:pt x="1239" y="105"/>
                    <a:pt x="1306" y="76"/>
                  </a:cubicBezTo>
                  <a:cubicBezTo>
                    <a:pt x="1316" y="67"/>
                    <a:pt x="1344" y="105"/>
                    <a:pt x="1354" y="105"/>
                  </a:cubicBezTo>
                  <a:cubicBezTo>
                    <a:pt x="1411" y="181"/>
                    <a:pt x="1487" y="95"/>
                    <a:pt x="1554" y="95"/>
                  </a:cubicBezTo>
                  <a:lnTo>
                    <a:pt x="1554" y="95"/>
                  </a:lnTo>
                  <a:cubicBezTo>
                    <a:pt x="1573" y="114"/>
                    <a:pt x="1688" y="314"/>
                    <a:pt x="1678" y="324"/>
                  </a:cubicBezTo>
                  <a:cubicBezTo>
                    <a:pt x="1564" y="324"/>
                    <a:pt x="1583" y="381"/>
                    <a:pt x="1592" y="477"/>
                  </a:cubicBezTo>
                  <a:cubicBezTo>
                    <a:pt x="1602" y="534"/>
                    <a:pt x="1602" y="601"/>
                    <a:pt x="1592" y="648"/>
                  </a:cubicBezTo>
                  <a:cubicBezTo>
                    <a:pt x="1583" y="668"/>
                    <a:pt x="1564" y="753"/>
                    <a:pt x="1592" y="763"/>
                  </a:cubicBezTo>
                  <a:cubicBezTo>
                    <a:pt x="1649" y="763"/>
                    <a:pt x="1735" y="686"/>
                    <a:pt x="1793" y="668"/>
                  </a:cubicBezTo>
                  <a:cubicBezTo>
                    <a:pt x="1831" y="668"/>
                    <a:pt x="1869" y="686"/>
                    <a:pt x="1897" y="677"/>
                  </a:cubicBezTo>
                  <a:cubicBezTo>
                    <a:pt x="1926" y="668"/>
                    <a:pt x="1945" y="629"/>
                    <a:pt x="1964" y="601"/>
                  </a:cubicBezTo>
                  <a:lnTo>
                    <a:pt x="1964" y="601"/>
                  </a:lnTo>
                  <a:cubicBezTo>
                    <a:pt x="2012" y="620"/>
                    <a:pt x="2002" y="677"/>
                    <a:pt x="2050" y="706"/>
                  </a:cubicBezTo>
                  <a:cubicBezTo>
                    <a:pt x="2136" y="763"/>
                    <a:pt x="2298" y="1030"/>
                    <a:pt x="2422" y="896"/>
                  </a:cubicBezTo>
                  <a:cubicBezTo>
                    <a:pt x="2450" y="868"/>
                    <a:pt x="2479" y="810"/>
                    <a:pt x="2527" y="820"/>
                  </a:cubicBezTo>
                  <a:cubicBezTo>
                    <a:pt x="2555" y="830"/>
                    <a:pt x="2536" y="868"/>
                    <a:pt x="2536" y="887"/>
                  </a:cubicBezTo>
                  <a:cubicBezTo>
                    <a:pt x="2565" y="992"/>
                    <a:pt x="2594" y="1011"/>
                    <a:pt x="2679" y="1068"/>
                  </a:cubicBezTo>
                  <a:lnTo>
                    <a:pt x="2679" y="1068"/>
                  </a:lnTo>
                  <a:cubicBezTo>
                    <a:pt x="2660" y="1135"/>
                    <a:pt x="2651" y="1192"/>
                    <a:pt x="2651" y="1259"/>
                  </a:cubicBezTo>
                  <a:cubicBezTo>
                    <a:pt x="2651" y="1325"/>
                    <a:pt x="2660" y="1364"/>
                    <a:pt x="2727" y="1373"/>
                  </a:cubicBezTo>
                  <a:cubicBezTo>
                    <a:pt x="2841" y="1392"/>
                    <a:pt x="2765" y="1478"/>
                    <a:pt x="2822" y="1554"/>
                  </a:cubicBezTo>
                  <a:cubicBezTo>
                    <a:pt x="2851" y="1583"/>
                    <a:pt x="2889" y="1593"/>
                    <a:pt x="2918" y="1621"/>
                  </a:cubicBezTo>
                  <a:cubicBezTo>
                    <a:pt x="2946" y="1650"/>
                    <a:pt x="2946" y="1678"/>
                    <a:pt x="2946" y="1726"/>
                  </a:cubicBezTo>
                  <a:lnTo>
                    <a:pt x="2946" y="1726"/>
                  </a:lnTo>
                  <a:cubicBezTo>
                    <a:pt x="2899" y="1745"/>
                    <a:pt x="2822" y="1736"/>
                    <a:pt x="2794" y="1793"/>
                  </a:cubicBezTo>
                  <a:cubicBezTo>
                    <a:pt x="2765" y="1850"/>
                    <a:pt x="2717" y="1850"/>
                    <a:pt x="2660" y="1878"/>
                  </a:cubicBezTo>
                  <a:cubicBezTo>
                    <a:pt x="2622" y="1907"/>
                    <a:pt x="2632" y="1965"/>
                    <a:pt x="2612" y="2003"/>
                  </a:cubicBezTo>
                  <a:cubicBezTo>
                    <a:pt x="2603" y="2041"/>
                    <a:pt x="2555" y="2050"/>
                    <a:pt x="2546" y="2098"/>
                  </a:cubicBezTo>
                  <a:cubicBezTo>
                    <a:pt x="2517" y="2174"/>
                    <a:pt x="2536" y="2260"/>
                    <a:pt x="2517" y="2336"/>
                  </a:cubicBezTo>
                  <a:cubicBezTo>
                    <a:pt x="2508" y="2384"/>
                    <a:pt x="2431" y="2384"/>
                    <a:pt x="2384" y="2432"/>
                  </a:cubicBezTo>
                  <a:cubicBezTo>
                    <a:pt x="2336" y="2489"/>
                    <a:pt x="2222" y="2489"/>
                    <a:pt x="2145" y="2489"/>
                  </a:cubicBezTo>
                  <a:cubicBezTo>
                    <a:pt x="2098" y="2489"/>
                    <a:pt x="2174" y="2556"/>
                    <a:pt x="2183" y="2565"/>
                  </a:cubicBezTo>
                  <a:cubicBezTo>
                    <a:pt x="2193" y="2603"/>
                    <a:pt x="2193" y="2651"/>
                    <a:pt x="2193" y="2689"/>
                  </a:cubicBezTo>
                  <a:cubicBezTo>
                    <a:pt x="2193" y="2727"/>
                    <a:pt x="2193" y="2766"/>
                    <a:pt x="2174" y="2804"/>
                  </a:cubicBezTo>
                  <a:cubicBezTo>
                    <a:pt x="2126" y="2880"/>
                    <a:pt x="2088" y="2870"/>
                    <a:pt x="2164" y="2956"/>
                  </a:cubicBezTo>
                  <a:cubicBezTo>
                    <a:pt x="2231" y="3042"/>
                    <a:pt x="2298" y="3118"/>
                    <a:pt x="2269" y="3233"/>
                  </a:cubicBezTo>
                  <a:cubicBezTo>
                    <a:pt x="2250" y="3290"/>
                    <a:pt x="2241" y="3319"/>
                    <a:pt x="2260" y="3376"/>
                  </a:cubicBezTo>
                  <a:cubicBezTo>
                    <a:pt x="2260" y="3395"/>
                    <a:pt x="2269" y="3481"/>
                    <a:pt x="2260" y="3490"/>
                  </a:cubicBezTo>
                  <a:lnTo>
                    <a:pt x="2260" y="3490"/>
                  </a:lnTo>
                  <a:cubicBezTo>
                    <a:pt x="2241" y="3519"/>
                    <a:pt x="2260" y="3567"/>
                    <a:pt x="2269" y="3595"/>
                  </a:cubicBezTo>
                  <a:cubicBezTo>
                    <a:pt x="2279" y="3605"/>
                    <a:pt x="2298" y="3614"/>
                    <a:pt x="2307" y="3633"/>
                  </a:cubicBezTo>
                  <a:cubicBezTo>
                    <a:pt x="2317" y="3643"/>
                    <a:pt x="2327" y="3643"/>
                    <a:pt x="2327" y="3652"/>
                  </a:cubicBezTo>
                  <a:cubicBezTo>
                    <a:pt x="2336" y="3662"/>
                    <a:pt x="2336" y="3671"/>
                    <a:pt x="2345" y="3681"/>
                  </a:cubicBezTo>
                  <a:lnTo>
                    <a:pt x="2345" y="3681"/>
                  </a:lnTo>
                  <a:cubicBezTo>
                    <a:pt x="2345" y="3709"/>
                    <a:pt x="2345" y="3738"/>
                    <a:pt x="2355" y="3767"/>
                  </a:cubicBezTo>
                  <a:cubicBezTo>
                    <a:pt x="2355" y="3796"/>
                    <a:pt x="2345" y="3824"/>
                    <a:pt x="2336" y="3853"/>
                  </a:cubicBezTo>
                  <a:cubicBezTo>
                    <a:pt x="2298" y="3948"/>
                    <a:pt x="2336" y="3986"/>
                    <a:pt x="2250" y="4053"/>
                  </a:cubicBezTo>
                  <a:cubicBezTo>
                    <a:pt x="2202" y="4101"/>
                    <a:pt x="2241" y="4148"/>
                    <a:pt x="2241" y="4205"/>
                  </a:cubicBezTo>
                  <a:cubicBezTo>
                    <a:pt x="2241" y="4310"/>
                    <a:pt x="2202" y="4406"/>
                    <a:pt x="2183" y="4501"/>
                  </a:cubicBezTo>
                  <a:cubicBezTo>
                    <a:pt x="2164" y="4606"/>
                    <a:pt x="2145" y="4682"/>
                    <a:pt x="2107" y="4778"/>
                  </a:cubicBezTo>
                  <a:lnTo>
                    <a:pt x="2107" y="4778"/>
                  </a:lnTo>
                  <a:cubicBezTo>
                    <a:pt x="2060" y="4730"/>
                    <a:pt x="2060" y="4730"/>
                    <a:pt x="2060" y="4730"/>
                  </a:cubicBezTo>
                  <a:cubicBezTo>
                    <a:pt x="2050" y="4711"/>
                    <a:pt x="2031" y="4654"/>
                    <a:pt x="2012" y="4635"/>
                  </a:cubicBezTo>
                  <a:cubicBezTo>
                    <a:pt x="1964" y="4616"/>
                    <a:pt x="1955" y="4606"/>
                    <a:pt x="1935" y="4568"/>
                  </a:cubicBezTo>
                  <a:cubicBezTo>
                    <a:pt x="1897" y="4472"/>
                    <a:pt x="1802" y="4454"/>
                    <a:pt x="1754" y="4377"/>
                  </a:cubicBezTo>
                  <a:cubicBezTo>
                    <a:pt x="1726" y="4330"/>
                    <a:pt x="1706" y="4272"/>
                    <a:pt x="1668" y="4225"/>
                  </a:cubicBezTo>
                  <a:cubicBezTo>
                    <a:pt x="1659" y="4196"/>
                    <a:pt x="1640" y="4186"/>
                    <a:pt x="1621" y="4158"/>
                  </a:cubicBezTo>
                  <a:cubicBezTo>
                    <a:pt x="1611" y="4129"/>
                    <a:pt x="1611" y="4091"/>
                    <a:pt x="1592" y="4063"/>
                  </a:cubicBezTo>
                  <a:cubicBezTo>
                    <a:pt x="1564" y="4034"/>
                    <a:pt x="1497" y="3996"/>
                    <a:pt x="1478" y="3967"/>
                  </a:cubicBezTo>
                  <a:cubicBezTo>
                    <a:pt x="1354" y="3910"/>
                    <a:pt x="1354" y="3910"/>
                    <a:pt x="1354" y="3910"/>
                  </a:cubicBezTo>
                  <a:lnTo>
                    <a:pt x="1354" y="3910"/>
                  </a:lnTo>
                  <a:cubicBezTo>
                    <a:pt x="1354" y="3862"/>
                    <a:pt x="1354" y="3814"/>
                    <a:pt x="1373" y="3776"/>
                  </a:cubicBezTo>
                  <a:cubicBezTo>
                    <a:pt x="1401" y="3709"/>
                    <a:pt x="1421" y="3624"/>
                    <a:pt x="1439" y="3557"/>
                  </a:cubicBezTo>
                  <a:cubicBezTo>
                    <a:pt x="1449" y="3509"/>
                    <a:pt x="1401" y="3481"/>
                    <a:pt x="1411" y="3433"/>
                  </a:cubicBezTo>
                  <a:cubicBezTo>
                    <a:pt x="1430" y="3357"/>
                    <a:pt x="1439" y="3328"/>
                    <a:pt x="1392" y="3252"/>
                  </a:cubicBezTo>
                  <a:cubicBezTo>
                    <a:pt x="1373" y="3233"/>
                    <a:pt x="1382" y="3214"/>
                    <a:pt x="1392" y="3195"/>
                  </a:cubicBezTo>
                  <a:cubicBezTo>
                    <a:pt x="1439" y="3185"/>
                    <a:pt x="1478" y="3252"/>
                    <a:pt x="1487" y="3233"/>
                  </a:cubicBezTo>
                  <a:cubicBezTo>
                    <a:pt x="1544" y="3157"/>
                    <a:pt x="1544" y="3157"/>
                    <a:pt x="1544" y="3157"/>
                  </a:cubicBezTo>
                  <a:cubicBezTo>
                    <a:pt x="1564" y="3147"/>
                    <a:pt x="1564" y="3099"/>
                    <a:pt x="1592" y="3080"/>
                  </a:cubicBezTo>
                  <a:cubicBezTo>
                    <a:pt x="1621" y="3071"/>
                    <a:pt x="1716" y="3071"/>
                    <a:pt x="1745" y="3090"/>
                  </a:cubicBezTo>
                  <a:cubicBezTo>
                    <a:pt x="1878" y="3166"/>
                    <a:pt x="1850" y="3052"/>
                    <a:pt x="1869" y="2966"/>
                  </a:cubicBezTo>
                  <a:cubicBezTo>
                    <a:pt x="1878" y="2899"/>
                    <a:pt x="1926" y="2889"/>
                    <a:pt x="1945" y="2842"/>
                  </a:cubicBezTo>
                  <a:cubicBezTo>
                    <a:pt x="1983" y="2746"/>
                    <a:pt x="1983" y="2746"/>
                    <a:pt x="1983" y="2746"/>
                  </a:cubicBezTo>
                  <a:cubicBezTo>
                    <a:pt x="2012" y="2670"/>
                    <a:pt x="1955" y="2546"/>
                    <a:pt x="1859" y="2565"/>
                  </a:cubicBezTo>
                  <a:cubicBezTo>
                    <a:pt x="1802" y="2575"/>
                    <a:pt x="1773" y="2661"/>
                    <a:pt x="1735" y="2699"/>
                  </a:cubicBezTo>
                  <a:cubicBezTo>
                    <a:pt x="1716" y="2727"/>
                    <a:pt x="1678" y="2718"/>
                    <a:pt x="1649" y="2746"/>
                  </a:cubicBezTo>
                  <a:cubicBezTo>
                    <a:pt x="1630" y="2766"/>
                    <a:pt x="1630" y="2851"/>
                    <a:pt x="1602" y="2851"/>
                  </a:cubicBezTo>
                  <a:cubicBezTo>
                    <a:pt x="1544" y="2851"/>
                    <a:pt x="1554" y="2718"/>
                    <a:pt x="1535" y="2680"/>
                  </a:cubicBezTo>
                  <a:cubicBezTo>
                    <a:pt x="1516" y="2594"/>
                    <a:pt x="1506" y="2508"/>
                    <a:pt x="1487" y="2422"/>
                  </a:cubicBezTo>
                  <a:cubicBezTo>
                    <a:pt x="1439" y="2374"/>
                    <a:pt x="1411" y="2336"/>
                    <a:pt x="1392" y="2279"/>
                  </a:cubicBezTo>
                  <a:cubicBezTo>
                    <a:pt x="1373" y="2222"/>
                    <a:pt x="1411" y="2193"/>
                    <a:pt x="1335" y="2184"/>
                  </a:cubicBezTo>
                  <a:cubicBezTo>
                    <a:pt x="1287" y="2174"/>
                    <a:pt x="1297" y="2145"/>
                    <a:pt x="1277" y="2107"/>
                  </a:cubicBezTo>
                  <a:cubicBezTo>
                    <a:pt x="1258" y="2060"/>
                    <a:pt x="1201" y="2060"/>
                    <a:pt x="1201" y="2003"/>
                  </a:cubicBezTo>
                  <a:cubicBezTo>
                    <a:pt x="1201" y="1936"/>
                    <a:pt x="1268" y="1917"/>
                    <a:pt x="1316" y="1898"/>
                  </a:cubicBezTo>
                  <a:cubicBezTo>
                    <a:pt x="1344" y="1878"/>
                    <a:pt x="1297" y="1831"/>
                    <a:pt x="1277" y="1831"/>
                  </a:cubicBezTo>
                  <a:cubicBezTo>
                    <a:pt x="1220" y="1812"/>
                    <a:pt x="1306" y="1764"/>
                    <a:pt x="1316" y="1755"/>
                  </a:cubicBezTo>
                  <a:cubicBezTo>
                    <a:pt x="1335" y="1716"/>
                    <a:pt x="1258" y="1678"/>
                    <a:pt x="1258" y="1631"/>
                  </a:cubicBezTo>
                  <a:cubicBezTo>
                    <a:pt x="1277" y="1516"/>
                    <a:pt x="1182" y="1583"/>
                    <a:pt x="1154" y="1516"/>
                  </a:cubicBezTo>
                  <a:cubicBezTo>
                    <a:pt x="1106" y="1421"/>
                    <a:pt x="1010" y="1478"/>
                    <a:pt x="944" y="1411"/>
                  </a:cubicBezTo>
                  <a:cubicBezTo>
                    <a:pt x="915" y="1383"/>
                    <a:pt x="905" y="1306"/>
                    <a:pt x="886" y="1259"/>
                  </a:cubicBezTo>
                  <a:cubicBezTo>
                    <a:pt x="858" y="1202"/>
                    <a:pt x="829" y="1154"/>
                    <a:pt x="763" y="1116"/>
                  </a:cubicBezTo>
                  <a:cubicBezTo>
                    <a:pt x="696" y="1077"/>
                    <a:pt x="591" y="1001"/>
                    <a:pt x="591" y="906"/>
                  </a:cubicBezTo>
                  <a:cubicBezTo>
                    <a:pt x="581" y="858"/>
                    <a:pt x="581" y="858"/>
                    <a:pt x="581" y="858"/>
                  </a:cubicBezTo>
                  <a:cubicBezTo>
                    <a:pt x="581" y="848"/>
                    <a:pt x="581" y="848"/>
                    <a:pt x="581" y="848"/>
                  </a:cubicBezTo>
                  <a:cubicBezTo>
                    <a:pt x="515" y="830"/>
                    <a:pt x="505" y="791"/>
                    <a:pt x="467" y="725"/>
                  </a:cubicBezTo>
                  <a:cubicBezTo>
                    <a:pt x="438" y="677"/>
                    <a:pt x="410" y="639"/>
                    <a:pt x="352" y="610"/>
                  </a:cubicBezTo>
                  <a:cubicBezTo>
                    <a:pt x="305" y="581"/>
                    <a:pt x="267" y="591"/>
                    <a:pt x="267" y="515"/>
                  </a:cubicBezTo>
                  <a:cubicBezTo>
                    <a:pt x="267" y="458"/>
                    <a:pt x="85" y="362"/>
                    <a:pt x="47" y="305"/>
                  </a:cubicBezTo>
                  <a:cubicBezTo>
                    <a:pt x="19" y="257"/>
                    <a:pt x="19" y="200"/>
                    <a:pt x="0" y="152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99" name="Freeform 98"/>
            <p:cNvSpPr>
              <a:spLocks noChangeArrowheads="1"/>
            </p:cNvSpPr>
            <p:nvPr/>
          </p:nvSpPr>
          <p:spPr bwMode="auto">
            <a:xfrm>
              <a:off x="7753803" y="422282"/>
              <a:ext cx="657900" cy="1297274"/>
            </a:xfrm>
            <a:custGeom>
              <a:avLst/>
              <a:gdLst>
                <a:gd name="T0" fmla="*/ 2613 w 2652"/>
                <a:gd name="T1" fmla="*/ 0 h 5227"/>
                <a:gd name="T2" fmla="*/ 2012 w 2652"/>
                <a:gd name="T3" fmla="*/ 19 h 5227"/>
                <a:gd name="T4" fmla="*/ 1792 w 2652"/>
                <a:gd name="T5" fmla="*/ 277 h 5227"/>
                <a:gd name="T6" fmla="*/ 1745 w 2652"/>
                <a:gd name="T7" fmla="*/ 439 h 5227"/>
                <a:gd name="T8" fmla="*/ 1668 w 2652"/>
                <a:gd name="T9" fmla="*/ 715 h 5227"/>
                <a:gd name="T10" fmla="*/ 1468 w 2652"/>
                <a:gd name="T11" fmla="*/ 620 h 5227"/>
                <a:gd name="T12" fmla="*/ 1220 w 2652"/>
                <a:gd name="T13" fmla="*/ 677 h 5227"/>
                <a:gd name="T14" fmla="*/ 972 w 2652"/>
                <a:gd name="T15" fmla="*/ 839 h 5227"/>
                <a:gd name="T16" fmla="*/ 848 w 2652"/>
                <a:gd name="T17" fmla="*/ 763 h 5227"/>
                <a:gd name="T18" fmla="*/ 791 w 2652"/>
                <a:gd name="T19" fmla="*/ 820 h 5227"/>
                <a:gd name="T20" fmla="*/ 953 w 2652"/>
                <a:gd name="T21" fmla="*/ 1021 h 5227"/>
                <a:gd name="T22" fmla="*/ 1011 w 2652"/>
                <a:gd name="T23" fmla="*/ 1249 h 5227"/>
                <a:gd name="T24" fmla="*/ 1029 w 2652"/>
                <a:gd name="T25" fmla="*/ 1583 h 5227"/>
                <a:gd name="T26" fmla="*/ 1116 w 2652"/>
                <a:gd name="T27" fmla="*/ 1822 h 5227"/>
                <a:gd name="T28" fmla="*/ 1087 w 2652"/>
                <a:gd name="T29" fmla="*/ 1898 h 5227"/>
                <a:gd name="T30" fmla="*/ 867 w 2652"/>
                <a:gd name="T31" fmla="*/ 2012 h 5227"/>
                <a:gd name="T32" fmla="*/ 553 w 2652"/>
                <a:gd name="T33" fmla="*/ 1793 h 5227"/>
                <a:gd name="T34" fmla="*/ 324 w 2652"/>
                <a:gd name="T35" fmla="*/ 2022 h 5227"/>
                <a:gd name="T36" fmla="*/ 162 w 2652"/>
                <a:gd name="T37" fmla="*/ 2403 h 5227"/>
                <a:gd name="T38" fmla="*/ 209 w 2652"/>
                <a:gd name="T39" fmla="*/ 2690 h 5227"/>
                <a:gd name="T40" fmla="*/ 343 w 2652"/>
                <a:gd name="T41" fmla="*/ 2880 h 5227"/>
                <a:gd name="T42" fmla="*/ 228 w 2652"/>
                <a:gd name="T43" fmla="*/ 3023 h 5227"/>
                <a:gd name="T44" fmla="*/ 314 w 2652"/>
                <a:gd name="T45" fmla="*/ 3328 h 5227"/>
                <a:gd name="T46" fmla="*/ 276 w 2652"/>
                <a:gd name="T47" fmla="*/ 3491 h 5227"/>
                <a:gd name="T48" fmla="*/ 505 w 2652"/>
                <a:gd name="T49" fmla="*/ 3710 h 5227"/>
                <a:gd name="T50" fmla="*/ 238 w 2652"/>
                <a:gd name="T51" fmla="*/ 3967 h 5227"/>
                <a:gd name="T52" fmla="*/ 162 w 2652"/>
                <a:gd name="T53" fmla="*/ 4158 h 5227"/>
                <a:gd name="T54" fmla="*/ 257 w 2652"/>
                <a:gd name="T55" fmla="*/ 4378 h 5227"/>
                <a:gd name="T56" fmla="*/ 162 w 2652"/>
                <a:gd name="T57" fmla="*/ 4501 h 5227"/>
                <a:gd name="T58" fmla="*/ 381 w 2652"/>
                <a:gd name="T59" fmla="*/ 4645 h 5227"/>
                <a:gd name="T60" fmla="*/ 562 w 2652"/>
                <a:gd name="T61" fmla="*/ 4854 h 5227"/>
                <a:gd name="T62" fmla="*/ 562 w 2652"/>
                <a:gd name="T63" fmla="*/ 5074 h 5227"/>
                <a:gd name="T64" fmla="*/ 906 w 2652"/>
                <a:gd name="T65" fmla="*/ 5159 h 5227"/>
                <a:gd name="T66" fmla="*/ 934 w 2652"/>
                <a:gd name="T67" fmla="*/ 4969 h 5227"/>
                <a:gd name="T68" fmla="*/ 906 w 2652"/>
                <a:gd name="T69" fmla="*/ 4730 h 5227"/>
                <a:gd name="T70" fmla="*/ 896 w 2652"/>
                <a:gd name="T71" fmla="*/ 4158 h 5227"/>
                <a:gd name="T72" fmla="*/ 1144 w 2652"/>
                <a:gd name="T73" fmla="*/ 4177 h 5227"/>
                <a:gd name="T74" fmla="*/ 1258 w 2652"/>
                <a:gd name="T75" fmla="*/ 4215 h 5227"/>
                <a:gd name="T76" fmla="*/ 1449 w 2652"/>
                <a:gd name="T77" fmla="*/ 4025 h 5227"/>
                <a:gd name="T78" fmla="*/ 1373 w 2652"/>
                <a:gd name="T79" fmla="*/ 3786 h 5227"/>
                <a:gd name="T80" fmla="*/ 1335 w 2652"/>
                <a:gd name="T81" fmla="*/ 3500 h 5227"/>
                <a:gd name="T82" fmla="*/ 1125 w 2652"/>
                <a:gd name="T83" fmla="*/ 3252 h 5227"/>
                <a:gd name="T84" fmla="*/ 1287 w 2652"/>
                <a:gd name="T85" fmla="*/ 3081 h 5227"/>
                <a:gd name="T86" fmla="*/ 1573 w 2652"/>
                <a:gd name="T87" fmla="*/ 2890 h 5227"/>
                <a:gd name="T88" fmla="*/ 1850 w 2652"/>
                <a:gd name="T89" fmla="*/ 2632 h 5227"/>
                <a:gd name="T90" fmla="*/ 2050 w 2652"/>
                <a:gd name="T91" fmla="*/ 2623 h 5227"/>
                <a:gd name="T92" fmla="*/ 2241 w 2652"/>
                <a:gd name="T93" fmla="*/ 2899 h 5227"/>
                <a:gd name="T94" fmla="*/ 2298 w 2652"/>
                <a:gd name="T95" fmla="*/ 2775 h 5227"/>
                <a:gd name="T96" fmla="*/ 2288 w 2652"/>
                <a:gd name="T97" fmla="*/ 2585 h 5227"/>
                <a:gd name="T98" fmla="*/ 2346 w 2652"/>
                <a:gd name="T99" fmla="*/ 2251 h 5227"/>
                <a:gd name="T100" fmla="*/ 2393 w 2652"/>
                <a:gd name="T101" fmla="*/ 2060 h 5227"/>
                <a:gd name="T102" fmla="*/ 2250 w 2652"/>
                <a:gd name="T103" fmla="*/ 1812 h 5227"/>
                <a:gd name="T104" fmla="*/ 2260 w 2652"/>
                <a:gd name="T105" fmla="*/ 1326 h 5227"/>
                <a:gd name="T106" fmla="*/ 2231 w 2652"/>
                <a:gd name="T107" fmla="*/ 1106 h 5227"/>
                <a:gd name="T108" fmla="*/ 2355 w 2652"/>
                <a:gd name="T109" fmla="*/ 687 h 5227"/>
                <a:gd name="T110" fmla="*/ 2422 w 2652"/>
                <a:gd name="T111" fmla="*/ 382 h 5227"/>
                <a:gd name="T112" fmla="*/ 2546 w 2652"/>
                <a:gd name="T113" fmla="*/ 143 h 5227"/>
                <a:gd name="T114" fmla="*/ 2613 w 2652"/>
                <a:gd name="T115" fmla="*/ 0 h 5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52" h="5227">
                  <a:moveTo>
                    <a:pt x="2613" y="0"/>
                  </a:moveTo>
                  <a:lnTo>
                    <a:pt x="2613" y="0"/>
                  </a:lnTo>
                  <a:cubicBezTo>
                    <a:pt x="2517" y="96"/>
                    <a:pt x="2326" y="105"/>
                    <a:pt x="2222" y="76"/>
                  </a:cubicBezTo>
                  <a:cubicBezTo>
                    <a:pt x="2155" y="57"/>
                    <a:pt x="2079" y="19"/>
                    <a:pt x="2012" y="19"/>
                  </a:cubicBezTo>
                  <a:cubicBezTo>
                    <a:pt x="1945" y="19"/>
                    <a:pt x="1850" y="105"/>
                    <a:pt x="1802" y="143"/>
                  </a:cubicBezTo>
                  <a:cubicBezTo>
                    <a:pt x="1745" y="200"/>
                    <a:pt x="1840" y="229"/>
                    <a:pt x="1792" y="277"/>
                  </a:cubicBezTo>
                  <a:cubicBezTo>
                    <a:pt x="1735" y="324"/>
                    <a:pt x="1802" y="315"/>
                    <a:pt x="1773" y="363"/>
                  </a:cubicBezTo>
                  <a:cubicBezTo>
                    <a:pt x="1754" y="401"/>
                    <a:pt x="1745" y="401"/>
                    <a:pt x="1745" y="439"/>
                  </a:cubicBezTo>
                  <a:cubicBezTo>
                    <a:pt x="1735" y="572"/>
                    <a:pt x="1735" y="572"/>
                    <a:pt x="1735" y="572"/>
                  </a:cubicBezTo>
                  <a:cubicBezTo>
                    <a:pt x="1735" y="601"/>
                    <a:pt x="1697" y="715"/>
                    <a:pt x="1668" y="715"/>
                  </a:cubicBezTo>
                  <a:cubicBezTo>
                    <a:pt x="1621" y="715"/>
                    <a:pt x="1630" y="677"/>
                    <a:pt x="1602" y="668"/>
                  </a:cubicBezTo>
                  <a:cubicBezTo>
                    <a:pt x="1554" y="649"/>
                    <a:pt x="1516" y="649"/>
                    <a:pt x="1468" y="620"/>
                  </a:cubicBezTo>
                  <a:cubicBezTo>
                    <a:pt x="1421" y="601"/>
                    <a:pt x="1411" y="610"/>
                    <a:pt x="1383" y="658"/>
                  </a:cubicBezTo>
                  <a:cubicBezTo>
                    <a:pt x="1335" y="725"/>
                    <a:pt x="1278" y="687"/>
                    <a:pt x="1220" y="677"/>
                  </a:cubicBezTo>
                  <a:cubicBezTo>
                    <a:pt x="1163" y="677"/>
                    <a:pt x="1087" y="763"/>
                    <a:pt x="1011" y="773"/>
                  </a:cubicBezTo>
                  <a:cubicBezTo>
                    <a:pt x="991" y="792"/>
                    <a:pt x="982" y="820"/>
                    <a:pt x="972" y="839"/>
                  </a:cubicBezTo>
                  <a:lnTo>
                    <a:pt x="972" y="839"/>
                  </a:lnTo>
                  <a:cubicBezTo>
                    <a:pt x="925" y="839"/>
                    <a:pt x="906" y="734"/>
                    <a:pt x="848" y="763"/>
                  </a:cubicBezTo>
                  <a:cubicBezTo>
                    <a:pt x="820" y="782"/>
                    <a:pt x="810" y="811"/>
                    <a:pt x="791" y="820"/>
                  </a:cubicBezTo>
                  <a:lnTo>
                    <a:pt x="791" y="820"/>
                  </a:lnTo>
                  <a:cubicBezTo>
                    <a:pt x="810" y="868"/>
                    <a:pt x="867" y="906"/>
                    <a:pt x="906" y="925"/>
                  </a:cubicBezTo>
                  <a:cubicBezTo>
                    <a:pt x="934" y="944"/>
                    <a:pt x="944" y="992"/>
                    <a:pt x="953" y="1021"/>
                  </a:cubicBezTo>
                  <a:cubicBezTo>
                    <a:pt x="963" y="1049"/>
                    <a:pt x="991" y="1078"/>
                    <a:pt x="1001" y="1106"/>
                  </a:cubicBezTo>
                  <a:cubicBezTo>
                    <a:pt x="1020" y="1154"/>
                    <a:pt x="1011" y="1192"/>
                    <a:pt x="1011" y="1249"/>
                  </a:cubicBezTo>
                  <a:cubicBezTo>
                    <a:pt x="1001" y="1307"/>
                    <a:pt x="991" y="1383"/>
                    <a:pt x="1020" y="1440"/>
                  </a:cubicBezTo>
                  <a:cubicBezTo>
                    <a:pt x="1049" y="1488"/>
                    <a:pt x="1039" y="1535"/>
                    <a:pt x="1029" y="1583"/>
                  </a:cubicBezTo>
                  <a:cubicBezTo>
                    <a:pt x="1020" y="1622"/>
                    <a:pt x="991" y="1660"/>
                    <a:pt x="1011" y="1698"/>
                  </a:cubicBezTo>
                  <a:cubicBezTo>
                    <a:pt x="1029" y="1745"/>
                    <a:pt x="1096" y="1755"/>
                    <a:pt x="1116" y="1822"/>
                  </a:cubicBezTo>
                  <a:cubicBezTo>
                    <a:pt x="1116" y="1841"/>
                    <a:pt x="1106" y="1850"/>
                    <a:pt x="1096" y="1860"/>
                  </a:cubicBezTo>
                  <a:cubicBezTo>
                    <a:pt x="1096" y="1869"/>
                    <a:pt x="1096" y="1889"/>
                    <a:pt x="1087" y="1898"/>
                  </a:cubicBezTo>
                  <a:cubicBezTo>
                    <a:pt x="1077" y="1936"/>
                    <a:pt x="1029" y="1965"/>
                    <a:pt x="1001" y="1974"/>
                  </a:cubicBezTo>
                  <a:cubicBezTo>
                    <a:pt x="944" y="1993"/>
                    <a:pt x="925" y="2022"/>
                    <a:pt x="867" y="2012"/>
                  </a:cubicBezTo>
                  <a:cubicBezTo>
                    <a:pt x="810" y="2003"/>
                    <a:pt x="801" y="1974"/>
                    <a:pt x="734" y="1993"/>
                  </a:cubicBezTo>
                  <a:cubicBezTo>
                    <a:pt x="658" y="2012"/>
                    <a:pt x="572" y="1841"/>
                    <a:pt x="553" y="1793"/>
                  </a:cubicBezTo>
                  <a:cubicBezTo>
                    <a:pt x="505" y="1793"/>
                    <a:pt x="438" y="1774"/>
                    <a:pt x="429" y="1831"/>
                  </a:cubicBezTo>
                  <a:cubicBezTo>
                    <a:pt x="410" y="1907"/>
                    <a:pt x="362" y="1965"/>
                    <a:pt x="324" y="2022"/>
                  </a:cubicBezTo>
                  <a:cubicBezTo>
                    <a:pt x="295" y="2108"/>
                    <a:pt x="305" y="2174"/>
                    <a:pt x="228" y="2232"/>
                  </a:cubicBezTo>
                  <a:cubicBezTo>
                    <a:pt x="143" y="2289"/>
                    <a:pt x="143" y="2318"/>
                    <a:pt x="162" y="2403"/>
                  </a:cubicBezTo>
                  <a:cubicBezTo>
                    <a:pt x="171" y="2442"/>
                    <a:pt x="181" y="2480"/>
                    <a:pt x="181" y="2527"/>
                  </a:cubicBezTo>
                  <a:cubicBezTo>
                    <a:pt x="181" y="2585"/>
                    <a:pt x="152" y="2670"/>
                    <a:pt x="209" y="2690"/>
                  </a:cubicBezTo>
                  <a:cubicBezTo>
                    <a:pt x="257" y="2709"/>
                    <a:pt x="381" y="2756"/>
                    <a:pt x="391" y="2804"/>
                  </a:cubicBezTo>
                  <a:cubicBezTo>
                    <a:pt x="381" y="2823"/>
                    <a:pt x="362" y="2880"/>
                    <a:pt x="343" y="2880"/>
                  </a:cubicBezTo>
                  <a:cubicBezTo>
                    <a:pt x="324" y="2890"/>
                    <a:pt x="305" y="2880"/>
                    <a:pt x="286" y="2899"/>
                  </a:cubicBezTo>
                  <a:cubicBezTo>
                    <a:pt x="257" y="2937"/>
                    <a:pt x="257" y="2995"/>
                    <a:pt x="228" y="3023"/>
                  </a:cubicBezTo>
                  <a:cubicBezTo>
                    <a:pt x="209" y="3052"/>
                    <a:pt x="171" y="3033"/>
                    <a:pt x="181" y="3081"/>
                  </a:cubicBezTo>
                  <a:cubicBezTo>
                    <a:pt x="190" y="3166"/>
                    <a:pt x="448" y="3252"/>
                    <a:pt x="314" y="3328"/>
                  </a:cubicBezTo>
                  <a:cubicBezTo>
                    <a:pt x="286" y="3348"/>
                    <a:pt x="257" y="3309"/>
                    <a:pt x="238" y="3357"/>
                  </a:cubicBezTo>
                  <a:cubicBezTo>
                    <a:pt x="228" y="3395"/>
                    <a:pt x="267" y="3462"/>
                    <a:pt x="276" y="3491"/>
                  </a:cubicBezTo>
                  <a:cubicBezTo>
                    <a:pt x="286" y="3529"/>
                    <a:pt x="286" y="3576"/>
                    <a:pt x="305" y="3605"/>
                  </a:cubicBezTo>
                  <a:cubicBezTo>
                    <a:pt x="324" y="3691"/>
                    <a:pt x="486" y="3662"/>
                    <a:pt x="505" y="3710"/>
                  </a:cubicBezTo>
                  <a:cubicBezTo>
                    <a:pt x="515" y="3767"/>
                    <a:pt x="429" y="3882"/>
                    <a:pt x="381" y="3882"/>
                  </a:cubicBezTo>
                  <a:cubicBezTo>
                    <a:pt x="333" y="3891"/>
                    <a:pt x="276" y="3977"/>
                    <a:pt x="238" y="3967"/>
                  </a:cubicBezTo>
                  <a:cubicBezTo>
                    <a:pt x="171" y="3939"/>
                    <a:pt x="76" y="3891"/>
                    <a:pt x="38" y="3987"/>
                  </a:cubicBezTo>
                  <a:cubicBezTo>
                    <a:pt x="0" y="4072"/>
                    <a:pt x="162" y="4082"/>
                    <a:pt x="162" y="4158"/>
                  </a:cubicBezTo>
                  <a:cubicBezTo>
                    <a:pt x="162" y="4215"/>
                    <a:pt x="200" y="4225"/>
                    <a:pt x="248" y="4234"/>
                  </a:cubicBezTo>
                  <a:cubicBezTo>
                    <a:pt x="257" y="4244"/>
                    <a:pt x="257" y="4358"/>
                    <a:pt x="257" y="4378"/>
                  </a:cubicBezTo>
                  <a:cubicBezTo>
                    <a:pt x="257" y="4444"/>
                    <a:pt x="209" y="4473"/>
                    <a:pt x="162" y="4501"/>
                  </a:cubicBezTo>
                  <a:lnTo>
                    <a:pt x="162" y="4501"/>
                  </a:lnTo>
                  <a:cubicBezTo>
                    <a:pt x="171" y="4521"/>
                    <a:pt x="190" y="4587"/>
                    <a:pt x="200" y="4606"/>
                  </a:cubicBezTo>
                  <a:cubicBezTo>
                    <a:pt x="238" y="4683"/>
                    <a:pt x="314" y="4673"/>
                    <a:pt x="381" y="4645"/>
                  </a:cubicBezTo>
                  <a:cubicBezTo>
                    <a:pt x="419" y="4625"/>
                    <a:pt x="486" y="4568"/>
                    <a:pt x="515" y="4625"/>
                  </a:cubicBezTo>
                  <a:cubicBezTo>
                    <a:pt x="543" y="4683"/>
                    <a:pt x="600" y="4797"/>
                    <a:pt x="562" y="4854"/>
                  </a:cubicBezTo>
                  <a:cubicBezTo>
                    <a:pt x="524" y="4902"/>
                    <a:pt x="495" y="4892"/>
                    <a:pt x="534" y="4950"/>
                  </a:cubicBezTo>
                  <a:cubicBezTo>
                    <a:pt x="572" y="4997"/>
                    <a:pt x="543" y="5026"/>
                    <a:pt x="562" y="5074"/>
                  </a:cubicBezTo>
                  <a:cubicBezTo>
                    <a:pt x="629" y="5121"/>
                    <a:pt x="629" y="5226"/>
                    <a:pt x="734" y="5169"/>
                  </a:cubicBezTo>
                  <a:cubicBezTo>
                    <a:pt x="782" y="5150"/>
                    <a:pt x="858" y="5179"/>
                    <a:pt x="906" y="5159"/>
                  </a:cubicBezTo>
                  <a:cubicBezTo>
                    <a:pt x="953" y="5150"/>
                    <a:pt x="972" y="5093"/>
                    <a:pt x="963" y="5054"/>
                  </a:cubicBezTo>
                  <a:cubicBezTo>
                    <a:pt x="963" y="5017"/>
                    <a:pt x="944" y="4997"/>
                    <a:pt x="934" y="4969"/>
                  </a:cubicBezTo>
                  <a:cubicBezTo>
                    <a:pt x="934" y="4940"/>
                    <a:pt x="963" y="4912"/>
                    <a:pt x="944" y="4873"/>
                  </a:cubicBezTo>
                  <a:cubicBezTo>
                    <a:pt x="906" y="4826"/>
                    <a:pt x="906" y="4788"/>
                    <a:pt x="906" y="4730"/>
                  </a:cubicBezTo>
                  <a:cubicBezTo>
                    <a:pt x="906" y="4635"/>
                    <a:pt x="925" y="4540"/>
                    <a:pt x="915" y="4444"/>
                  </a:cubicBezTo>
                  <a:cubicBezTo>
                    <a:pt x="906" y="4396"/>
                    <a:pt x="829" y="4187"/>
                    <a:pt x="896" y="4158"/>
                  </a:cubicBezTo>
                  <a:cubicBezTo>
                    <a:pt x="906" y="4149"/>
                    <a:pt x="934" y="4187"/>
                    <a:pt x="944" y="4187"/>
                  </a:cubicBezTo>
                  <a:cubicBezTo>
                    <a:pt x="1001" y="4263"/>
                    <a:pt x="1077" y="4177"/>
                    <a:pt x="1144" y="4177"/>
                  </a:cubicBezTo>
                  <a:lnTo>
                    <a:pt x="1144" y="4177"/>
                  </a:lnTo>
                  <a:cubicBezTo>
                    <a:pt x="1258" y="4215"/>
                    <a:pt x="1258" y="4215"/>
                    <a:pt x="1258" y="4215"/>
                  </a:cubicBezTo>
                  <a:cubicBezTo>
                    <a:pt x="1316" y="4225"/>
                    <a:pt x="1278" y="4120"/>
                    <a:pt x="1354" y="4187"/>
                  </a:cubicBezTo>
                  <a:cubicBezTo>
                    <a:pt x="1459" y="4282"/>
                    <a:pt x="1459" y="4072"/>
                    <a:pt x="1449" y="4025"/>
                  </a:cubicBezTo>
                  <a:cubicBezTo>
                    <a:pt x="1449" y="3977"/>
                    <a:pt x="1440" y="3891"/>
                    <a:pt x="1392" y="3872"/>
                  </a:cubicBezTo>
                  <a:cubicBezTo>
                    <a:pt x="1316" y="3843"/>
                    <a:pt x="1363" y="3834"/>
                    <a:pt x="1373" y="3786"/>
                  </a:cubicBezTo>
                  <a:cubicBezTo>
                    <a:pt x="1383" y="3748"/>
                    <a:pt x="1373" y="3720"/>
                    <a:pt x="1354" y="3691"/>
                  </a:cubicBezTo>
                  <a:cubicBezTo>
                    <a:pt x="1335" y="3643"/>
                    <a:pt x="1354" y="3557"/>
                    <a:pt x="1335" y="3500"/>
                  </a:cubicBezTo>
                  <a:cubicBezTo>
                    <a:pt x="1306" y="3414"/>
                    <a:pt x="1278" y="3405"/>
                    <a:pt x="1230" y="3338"/>
                  </a:cubicBezTo>
                  <a:cubicBezTo>
                    <a:pt x="1182" y="3309"/>
                    <a:pt x="1154" y="3290"/>
                    <a:pt x="1125" y="3252"/>
                  </a:cubicBezTo>
                  <a:cubicBezTo>
                    <a:pt x="1134" y="3224"/>
                    <a:pt x="1192" y="3214"/>
                    <a:pt x="1192" y="3176"/>
                  </a:cubicBezTo>
                  <a:cubicBezTo>
                    <a:pt x="1201" y="3090"/>
                    <a:pt x="1192" y="3081"/>
                    <a:pt x="1287" y="3081"/>
                  </a:cubicBezTo>
                  <a:cubicBezTo>
                    <a:pt x="1335" y="3081"/>
                    <a:pt x="1363" y="3014"/>
                    <a:pt x="1392" y="2985"/>
                  </a:cubicBezTo>
                  <a:cubicBezTo>
                    <a:pt x="1440" y="2937"/>
                    <a:pt x="1535" y="2937"/>
                    <a:pt x="1573" y="2890"/>
                  </a:cubicBezTo>
                  <a:cubicBezTo>
                    <a:pt x="1621" y="2832"/>
                    <a:pt x="1621" y="2766"/>
                    <a:pt x="1688" y="2709"/>
                  </a:cubicBezTo>
                  <a:cubicBezTo>
                    <a:pt x="1754" y="2699"/>
                    <a:pt x="1792" y="2661"/>
                    <a:pt x="1850" y="2632"/>
                  </a:cubicBezTo>
                  <a:cubicBezTo>
                    <a:pt x="1888" y="2613"/>
                    <a:pt x="1945" y="2518"/>
                    <a:pt x="1993" y="2518"/>
                  </a:cubicBezTo>
                  <a:cubicBezTo>
                    <a:pt x="2002" y="2556"/>
                    <a:pt x="2002" y="2604"/>
                    <a:pt x="2050" y="2623"/>
                  </a:cubicBezTo>
                  <a:cubicBezTo>
                    <a:pt x="2136" y="2670"/>
                    <a:pt x="2059" y="2728"/>
                    <a:pt x="2088" y="2785"/>
                  </a:cubicBezTo>
                  <a:cubicBezTo>
                    <a:pt x="2117" y="2842"/>
                    <a:pt x="2184" y="2871"/>
                    <a:pt x="2241" y="2899"/>
                  </a:cubicBezTo>
                  <a:lnTo>
                    <a:pt x="2241" y="2899"/>
                  </a:lnTo>
                  <a:cubicBezTo>
                    <a:pt x="2269" y="2871"/>
                    <a:pt x="2326" y="2804"/>
                    <a:pt x="2298" y="2775"/>
                  </a:cubicBezTo>
                  <a:cubicBezTo>
                    <a:pt x="2260" y="2737"/>
                    <a:pt x="2250" y="2728"/>
                    <a:pt x="2279" y="2670"/>
                  </a:cubicBezTo>
                  <a:cubicBezTo>
                    <a:pt x="2288" y="2651"/>
                    <a:pt x="2298" y="2613"/>
                    <a:pt x="2288" y="2585"/>
                  </a:cubicBezTo>
                  <a:cubicBezTo>
                    <a:pt x="2279" y="2527"/>
                    <a:pt x="2326" y="2489"/>
                    <a:pt x="2326" y="2432"/>
                  </a:cubicBezTo>
                  <a:cubicBezTo>
                    <a:pt x="2326" y="2375"/>
                    <a:pt x="2307" y="2318"/>
                    <a:pt x="2346" y="2251"/>
                  </a:cubicBezTo>
                  <a:cubicBezTo>
                    <a:pt x="2393" y="2060"/>
                    <a:pt x="2393" y="2060"/>
                    <a:pt x="2393" y="2060"/>
                  </a:cubicBezTo>
                  <a:lnTo>
                    <a:pt x="2393" y="2060"/>
                  </a:lnTo>
                  <a:cubicBezTo>
                    <a:pt x="2374" y="2022"/>
                    <a:pt x="2374" y="1965"/>
                    <a:pt x="2346" y="1927"/>
                  </a:cubicBezTo>
                  <a:cubicBezTo>
                    <a:pt x="2250" y="1812"/>
                    <a:pt x="2250" y="1812"/>
                    <a:pt x="2250" y="1812"/>
                  </a:cubicBezTo>
                  <a:cubicBezTo>
                    <a:pt x="2155" y="1698"/>
                    <a:pt x="2307" y="1640"/>
                    <a:pt x="2269" y="1507"/>
                  </a:cubicBezTo>
                  <a:cubicBezTo>
                    <a:pt x="2250" y="1450"/>
                    <a:pt x="2279" y="1373"/>
                    <a:pt x="2260" y="1326"/>
                  </a:cubicBezTo>
                  <a:cubicBezTo>
                    <a:pt x="2241" y="1278"/>
                    <a:pt x="2231" y="1278"/>
                    <a:pt x="2231" y="1230"/>
                  </a:cubicBezTo>
                  <a:cubicBezTo>
                    <a:pt x="2231" y="1173"/>
                    <a:pt x="2202" y="1173"/>
                    <a:pt x="2231" y="1106"/>
                  </a:cubicBezTo>
                  <a:cubicBezTo>
                    <a:pt x="2288" y="992"/>
                    <a:pt x="2126" y="1001"/>
                    <a:pt x="2164" y="887"/>
                  </a:cubicBezTo>
                  <a:cubicBezTo>
                    <a:pt x="2193" y="792"/>
                    <a:pt x="2307" y="773"/>
                    <a:pt x="2355" y="687"/>
                  </a:cubicBezTo>
                  <a:cubicBezTo>
                    <a:pt x="2384" y="620"/>
                    <a:pt x="2365" y="553"/>
                    <a:pt x="2374" y="487"/>
                  </a:cubicBezTo>
                  <a:cubicBezTo>
                    <a:pt x="2374" y="448"/>
                    <a:pt x="2422" y="420"/>
                    <a:pt x="2422" y="382"/>
                  </a:cubicBezTo>
                  <a:cubicBezTo>
                    <a:pt x="2422" y="334"/>
                    <a:pt x="2441" y="296"/>
                    <a:pt x="2470" y="258"/>
                  </a:cubicBezTo>
                  <a:cubicBezTo>
                    <a:pt x="2489" y="229"/>
                    <a:pt x="2536" y="181"/>
                    <a:pt x="2546" y="143"/>
                  </a:cubicBezTo>
                  <a:cubicBezTo>
                    <a:pt x="2565" y="76"/>
                    <a:pt x="2613" y="105"/>
                    <a:pt x="2651" y="57"/>
                  </a:cubicBezTo>
                  <a:cubicBezTo>
                    <a:pt x="2613" y="0"/>
                    <a:pt x="2613" y="0"/>
                    <a:pt x="2613" y="0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00" name="Freeform 99"/>
            <p:cNvSpPr>
              <a:spLocks noChangeArrowheads="1"/>
            </p:cNvSpPr>
            <p:nvPr/>
          </p:nvSpPr>
          <p:spPr bwMode="auto">
            <a:xfrm>
              <a:off x="8237650" y="3717467"/>
              <a:ext cx="372190" cy="726912"/>
            </a:xfrm>
            <a:custGeom>
              <a:avLst/>
              <a:gdLst>
                <a:gd name="T0" fmla="*/ 0 w 1498"/>
                <a:gd name="T1" fmla="*/ 2804 h 2929"/>
                <a:gd name="T2" fmla="*/ 0 w 1498"/>
                <a:gd name="T3" fmla="*/ 2804 h 2929"/>
                <a:gd name="T4" fmla="*/ 95 w 1498"/>
                <a:gd name="T5" fmla="*/ 2880 h 2929"/>
                <a:gd name="T6" fmla="*/ 229 w 1498"/>
                <a:gd name="T7" fmla="*/ 2919 h 2929"/>
                <a:gd name="T8" fmla="*/ 324 w 1498"/>
                <a:gd name="T9" fmla="*/ 2909 h 2929"/>
                <a:gd name="T10" fmla="*/ 467 w 1498"/>
                <a:gd name="T11" fmla="*/ 2899 h 2929"/>
                <a:gd name="T12" fmla="*/ 620 w 1498"/>
                <a:gd name="T13" fmla="*/ 2871 h 2929"/>
                <a:gd name="T14" fmla="*/ 620 w 1498"/>
                <a:gd name="T15" fmla="*/ 2871 h 2929"/>
                <a:gd name="T16" fmla="*/ 677 w 1498"/>
                <a:gd name="T17" fmla="*/ 2499 h 2929"/>
                <a:gd name="T18" fmla="*/ 744 w 1498"/>
                <a:gd name="T19" fmla="*/ 2508 h 2929"/>
                <a:gd name="T20" fmla="*/ 706 w 1498"/>
                <a:gd name="T21" fmla="*/ 2432 h 2929"/>
                <a:gd name="T22" fmla="*/ 715 w 1498"/>
                <a:gd name="T23" fmla="*/ 2298 h 2929"/>
                <a:gd name="T24" fmla="*/ 1116 w 1498"/>
                <a:gd name="T25" fmla="*/ 1545 h 2929"/>
                <a:gd name="T26" fmla="*/ 1135 w 1498"/>
                <a:gd name="T27" fmla="*/ 1354 h 2929"/>
                <a:gd name="T28" fmla="*/ 1268 w 1498"/>
                <a:gd name="T29" fmla="*/ 1059 h 2929"/>
                <a:gd name="T30" fmla="*/ 1469 w 1498"/>
                <a:gd name="T31" fmla="*/ 820 h 2929"/>
                <a:gd name="T32" fmla="*/ 1449 w 1498"/>
                <a:gd name="T33" fmla="*/ 677 h 2929"/>
                <a:gd name="T34" fmla="*/ 1469 w 1498"/>
                <a:gd name="T35" fmla="*/ 477 h 2929"/>
                <a:gd name="T36" fmla="*/ 1421 w 1498"/>
                <a:gd name="T37" fmla="*/ 0 h 2929"/>
                <a:gd name="T38" fmla="*/ 1421 w 1498"/>
                <a:gd name="T39" fmla="*/ 0 h 2929"/>
                <a:gd name="T40" fmla="*/ 1182 w 1498"/>
                <a:gd name="T41" fmla="*/ 19 h 2929"/>
                <a:gd name="T42" fmla="*/ 982 w 1498"/>
                <a:gd name="T43" fmla="*/ 58 h 2929"/>
                <a:gd name="T44" fmla="*/ 887 w 1498"/>
                <a:gd name="T45" fmla="*/ 19 h 2929"/>
                <a:gd name="T46" fmla="*/ 763 w 1498"/>
                <a:gd name="T47" fmla="*/ 115 h 2929"/>
                <a:gd name="T48" fmla="*/ 677 w 1498"/>
                <a:gd name="T49" fmla="*/ 115 h 2929"/>
                <a:gd name="T50" fmla="*/ 582 w 1498"/>
                <a:gd name="T51" fmla="*/ 105 h 2929"/>
                <a:gd name="T52" fmla="*/ 486 w 1498"/>
                <a:gd name="T53" fmla="*/ 115 h 2929"/>
                <a:gd name="T54" fmla="*/ 486 w 1498"/>
                <a:gd name="T55" fmla="*/ 115 h 2929"/>
                <a:gd name="T56" fmla="*/ 486 w 1498"/>
                <a:gd name="T57" fmla="*/ 162 h 2929"/>
                <a:gd name="T58" fmla="*/ 477 w 1498"/>
                <a:gd name="T59" fmla="*/ 248 h 2929"/>
                <a:gd name="T60" fmla="*/ 467 w 1498"/>
                <a:gd name="T61" fmla="*/ 343 h 2929"/>
                <a:gd name="T62" fmla="*/ 496 w 1498"/>
                <a:gd name="T63" fmla="*/ 534 h 2929"/>
                <a:gd name="T64" fmla="*/ 563 w 1498"/>
                <a:gd name="T65" fmla="*/ 620 h 2929"/>
                <a:gd name="T66" fmla="*/ 572 w 1498"/>
                <a:gd name="T67" fmla="*/ 734 h 2929"/>
                <a:gd name="T68" fmla="*/ 582 w 1498"/>
                <a:gd name="T69" fmla="*/ 849 h 2929"/>
                <a:gd name="T70" fmla="*/ 610 w 1498"/>
                <a:gd name="T71" fmla="*/ 935 h 2929"/>
                <a:gd name="T72" fmla="*/ 687 w 1498"/>
                <a:gd name="T73" fmla="*/ 963 h 2929"/>
                <a:gd name="T74" fmla="*/ 668 w 1498"/>
                <a:gd name="T75" fmla="*/ 1049 h 2929"/>
                <a:gd name="T76" fmla="*/ 715 w 1498"/>
                <a:gd name="T77" fmla="*/ 1106 h 2929"/>
                <a:gd name="T78" fmla="*/ 801 w 1498"/>
                <a:gd name="T79" fmla="*/ 1373 h 2929"/>
                <a:gd name="T80" fmla="*/ 877 w 1498"/>
                <a:gd name="T81" fmla="*/ 1450 h 2929"/>
                <a:gd name="T82" fmla="*/ 830 w 1498"/>
                <a:gd name="T83" fmla="*/ 1583 h 2929"/>
                <a:gd name="T84" fmla="*/ 773 w 1498"/>
                <a:gd name="T85" fmla="*/ 1679 h 2929"/>
                <a:gd name="T86" fmla="*/ 706 w 1498"/>
                <a:gd name="T87" fmla="*/ 1764 h 2929"/>
                <a:gd name="T88" fmla="*/ 563 w 1498"/>
                <a:gd name="T89" fmla="*/ 1822 h 2929"/>
                <a:gd name="T90" fmla="*/ 534 w 1498"/>
                <a:gd name="T91" fmla="*/ 1993 h 2929"/>
                <a:gd name="T92" fmla="*/ 439 w 1498"/>
                <a:gd name="T93" fmla="*/ 2117 h 2929"/>
                <a:gd name="T94" fmla="*/ 343 w 1498"/>
                <a:gd name="T95" fmla="*/ 2260 h 2929"/>
                <a:gd name="T96" fmla="*/ 277 w 1498"/>
                <a:gd name="T97" fmla="*/ 2413 h 2929"/>
                <a:gd name="T98" fmla="*/ 191 w 1498"/>
                <a:gd name="T99" fmla="*/ 2508 h 2929"/>
                <a:gd name="T100" fmla="*/ 143 w 1498"/>
                <a:gd name="T101" fmla="*/ 2623 h 2929"/>
                <a:gd name="T102" fmla="*/ 76 w 1498"/>
                <a:gd name="T103" fmla="*/ 2699 h 2929"/>
                <a:gd name="T104" fmla="*/ 38 w 1498"/>
                <a:gd name="T105" fmla="*/ 2775 h 2929"/>
                <a:gd name="T106" fmla="*/ 0 w 1498"/>
                <a:gd name="T107" fmla="*/ 2804 h 2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98" h="2929">
                  <a:moveTo>
                    <a:pt x="0" y="2804"/>
                  </a:moveTo>
                  <a:lnTo>
                    <a:pt x="0" y="2804"/>
                  </a:lnTo>
                  <a:cubicBezTo>
                    <a:pt x="95" y="2880"/>
                    <a:pt x="95" y="2880"/>
                    <a:pt x="95" y="2880"/>
                  </a:cubicBezTo>
                  <a:cubicBezTo>
                    <a:pt x="143" y="2899"/>
                    <a:pt x="181" y="2919"/>
                    <a:pt x="229" y="2919"/>
                  </a:cubicBezTo>
                  <a:cubicBezTo>
                    <a:pt x="257" y="2919"/>
                    <a:pt x="296" y="2899"/>
                    <a:pt x="324" y="2909"/>
                  </a:cubicBezTo>
                  <a:cubicBezTo>
                    <a:pt x="381" y="2919"/>
                    <a:pt x="410" y="2928"/>
                    <a:pt x="467" y="2899"/>
                  </a:cubicBezTo>
                  <a:cubicBezTo>
                    <a:pt x="506" y="2880"/>
                    <a:pt x="563" y="2871"/>
                    <a:pt x="620" y="2871"/>
                  </a:cubicBezTo>
                  <a:lnTo>
                    <a:pt x="620" y="2871"/>
                  </a:lnTo>
                  <a:cubicBezTo>
                    <a:pt x="620" y="2747"/>
                    <a:pt x="534" y="2585"/>
                    <a:pt x="677" y="2499"/>
                  </a:cubicBezTo>
                  <a:cubicBezTo>
                    <a:pt x="706" y="2489"/>
                    <a:pt x="734" y="2518"/>
                    <a:pt x="744" y="2508"/>
                  </a:cubicBezTo>
                  <a:cubicBezTo>
                    <a:pt x="753" y="2499"/>
                    <a:pt x="706" y="2442"/>
                    <a:pt x="706" y="2432"/>
                  </a:cubicBezTo>
                  <a:cubicBezTo>
                    <a:pt x="687" y="2394"/>
                    <a:pt x="715" y="2337"/>
                    <a:pt x="715" y="2298"/>
                  </a:cubicBezTo>
                  <a:cubicBezTo>
                    <a:pt x="792" y="2051"/>
                    <a:pt x="935" y="1726"/>
                    <a:pt x="1116" y="1545"/>
                  </a:cubicBezTo>
                  <a:cubicBezTo>
                    <a:pt x="1144" y="1517"/>
                    <a:pt x="1135" y="1393"/>
                    <a:pt x="1135" y="1354"/>
                  </a:cubicBezTo>
                  <a:cubicBezTo>
                    <a:pt x="1144" y="1240"/>
                    <a:pt x="1221" y="1145"/>
                    <a:pt x="1268" y="1059"/>
                  </a:cubicBezTo>
                  <a:cubicBezTo>
                    <a:pt x="1326" y="963"/>
                    <a:pt x="1411" y="906"/>
                    <a:pt x="1469" y="820"/>
                  </a:cubicBezTo>
                  <a:cubicBezTo>
                    <a:pt x="1497" y="773"/>
                    <a:pt x="1459" y="725"/>
                    <a:pt x="1449" y="677"/>
                  </a:cubicBezTo>
                  <a:cubicBezTo>
                    <a:pt x="1421" y="601"/>
                    <a:pt x="1431" y="553"/>
                    <a:pt x="1469" y="477"/>
                  </a:cubicBezTo>
                  <a:cubicBezTo>
                    <a:pt x="1440" y="315"/>
                    <a:pt x="1421" y="153"/>
                    <a:pt x="1421" y="0"/>
                  </a:cubicBezTo>
                  <a:lnTo>
                    <a:pt x="1421" y="0"/>
                  </a:lnTo>
                  <a:cubicBezTo>
                    <a:pt x="1354" y="0"/>
                    <a:pt x="1249" y="10"/>
                    <a:pt x="1182" y="19"/>
                  </a:cubicBezTo>
                  <a:cubicBezTo>
                    <a:pt x="1116" y="29"/>
                    <a:pt x="1040" y="67"/>
                    <a:pt x="982" y="58"/>
                  </a:cubicBezTo>
                  <a:cubicBezTo>
                    <a:pt x="944" y="58"/>
                    <a:pt x="915" y="10"/>
                    <a:pt x="887" y="19"/>
                  </a:cubicBezTo>
                  <a:cubicBezTo>
                    <a:pt x="811" y="19"/>
                    <a:pt x="820" y="105"/>
                    <a:pt x="763" y="115"/>
                  </a:cubicBezTo>
                  <a:cubicBezTo>
                    <a:pt x="734" y="124"/>
                    <a:pt x="696" y="105"/>
                    <a:pt x="677" y="115"/>
                  </a:cubicBezTo>
                  <a:cubicBezTo>
                    <a:pt x="639" y="134"/>
                    <a:pt x="620" y="134"/>
                    <a:pt x="582" y="105"/>
                  </a:cubicBezTo>
                  <a:cubicBezTo>
                    <a:pt x="486" y="115"/>
                    <a:pt x="486" y="115"/>
                    <a:pt x="486" y="115"/>
                  </a:cubicBezTo>
                  <a:lnTo>
                    <a:pt x="486" y="115"/>
                  </a:lnTo>
                  <a:cubicBezTo>
                    <a:pt x="486" y="134"/>
                    <a:pt x="486" y="143"/>
                    <a:pt x="486" y="162"/>
                  </a:cubicBezTo>
                  <a:cubicBezTo>
                    <a:pt x="477" y="191"/>
                    <a:pt x="477" y="220"/>
                    <a:pt x="477" y="248"/>
                  </a:cubicBezTo>
                  <a:cubicBezTo>
                    <a:pt x="477" y="286"/>
                    <a:pt x="410" y="286"/>
                    <a:pt x="467" y="343"/>
                  </a:cubicBezTo>
                  <a:cubicBezTo>
                    <a:pt x="563" y="429"/>
                    <a:pt x="458" y="448"/>
                    <a:pt x="496" y="534"/>
                  </a:cubicBezTo>
                  <a:cubicBezTo>
                    <a:pt x="515" y="563"/>
                    <a:pt x="544" y="582"/>
                    <a:pt x="563" y="620"/>
                  </a:cubicBezTo>
                  <a:cubicBezTo>
                    <a:pt x="572" y="649"/>
                    <a:pt x="563" y="696"/>
                    <a:pt x="572" y="734"/>
                  </a:cubicBezTo>
                  <a:cubicBezTo>
                    <a:pt x="601" y="801"/>
                    <a:pt x="572" y="792"/>
                    <a:pt x="582" y="849"/>
                  </a:cubicBezTo>
                  <a:cubicBezTo>
                    <a:pt x="582" y="868"/>
                    <a:pt x="591" y="925"/>
                    <a:pt x="610" y="935"/>
                  </a:cubicBezTo>
                  <a:cubicBezTo>
                    <a:pt x="639" y="944"/>
                    <a:pt x="687" y="916"/>
                    <a:pt x="687" y="963"/>
                  </a:cubicBezTo>
                  <a:cubicBezTo>
                    <a:pt x="687" y="982"/>
                    <a:pt x="668" y="1011"/>
                    <a:pt x="668" y="1049"/>
                  </a:cubicBezTo>
                  <a:cubicBezTo>
                    <a:pt x="668" y="1087"/>
                    <a:pt x="687" y="1087"/>
                    <a:pt x="715" y="1106"/>
                  </a:cubicBezTo>
                  <a:cubicBezTo>
                    <a:pt x="792" y="1126"/>
                    <a:pt x="734" y="1307"/>
                    <a:pt x="801" y="1373"/>
                  </a:cubicBezTo>
                  <a:cubicBezTo>
                    <a:pt x="811" y="1383"/>
                    <a:pt x="897" y="1421"/>
                    <a:pt x="877" y="1450"/>
                  </a:cubicBezTo>
                  <a:cubicBezTo>
                    <a:pt x="839" y="1497"/>
                    <a:pt x="830" y="1517"/>
                    <a:pt x="830" y="1583"/>
                  </a:cubicBezTo>
                  <a:cubicBezTo>
                    <a:pt x="820" y="1612"/>
                    <a:pt x="792" y="1650"/>
                    <a:pt x="773" y="1679"/>
                  </a:cubicBezTo>
                  <a:cubicBezTo>
                    <a:pt x="763" y="1707"/>
                    <a:pt x="744" y="1755"/>
                    <a:pt x="706" y="1764"/>
                  </a:cubicBezTo>
                  <a:cubicBezTo>
                    <a:pt x="639" y="1774"/>
                    <a:pt x="591" y="1707"/>
                    <a:pt x="563" y="1822"/>
                  </a:cubicBezTo>
                  <a:cubicBezTo>
                    <a:pt x="553" y="1879"/>
                    <a:pt x="563" y="1936"/>
                    <a:pt x="534" y="1993"/>
                  </a:cubicBezTo>
                  <a:cubicBezTo>
                    <a:pt x="486" y="2070"/>
                    <a:pt x="439" y="1984"/>
                    <a:pt x="439" y="2117"/>
                  </a:cubicBezTo>
                  <a:cubicBezTo>
                    <a:pt x="439" y="2222"/>
                    <a:pt x="391" y="2194"/>
                    <a:pt x="343" y="2260"/>
                  </a:cubicBezTo>
                  <a:cubicBezTo>
                    <a:pt x="324" y="2298"/>
                    <a:pt x="305" y="2384"/>
                    <a:pt x="277" y="2413"/>
                  </a:cubicBezTo>
                  <a:cubicBezTo>
                    <a:pt x="219" y="2451"/>
                    <a:pt x="210" y="2432"/>
                    <a:pt x="191" y="2508"/>
                  </a:cubicBezTo>
                  <a:cubicBezTo>
                    <a:pt x="181" y="2565"/>
                    <a:pt x="153" y="2585"/>
                    <a:pt x="143" y="2623"/>
                  </a:cubicBezTo>
                  <a:cubicBezTo>
                    <a:pt x="134" y="2661"/>
                    <a:pt x="114" y="2690"/>
                    <a:pt x="76" y="2699"/>
                  </a:cubicBezTo>
                  <a:cubicBezTo>
                    <a:pt x="48" y="2709"/>
                    <a:pt x="48" y="2756"/>
                    <a:pt x="38" y="2775"/>
                  </a:cubicBezTo>
                  <a:cubicBezTo>
                    <a:pt x="29" y="2794"/>
                    <a:pt x="19" y="2804"/>
                    <a:pt x="0" y="2804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01" name="Freeform 100"/>
            <p:cNvSpPr>
              <a:spLocks noChangeArrowheads="1"/>
            </p:cNvSpPr>
            <p:nvPr/>
          </p:nvSpPr>
          <p:spPr bwMode="auto">
            <a:xfrm>
              <a:off x="8223419" y="3414223"/>
              <a:ext cx="433491" cy="336088"/>
            </a:xfrm>
            <a:custGeom>
              <a:avLst/>
              <a:gdLst>
                <a:gd name="T0" fmla="*/ 1287 w 1746"/>
                <a:gd name="T1" fmla="*/ 20 h 1355"/>
                <a:gd name="T2" fmla="*/ 1287 w 1746"/>
                <a:gd name="T3" fmla="*/ 20 h 1355"/>
                <a:gd name="T4" fmla="*/ 1268 w 1746"/>
                <a:gd name="T5" fmla="*/ 58 h 1355"/>
                <a:gd name="T6" fmla="*/ 1259 w 1746"/>
                <a:gd name="T7" fmla="*/ 115 h 1355"/>
                <a:gd name="T8" fmla="*/ 1268 w 1746"/>
                <a:gd name="T9" fmla="*/ 162 h 1355"/>
                <a:gd name="T10" fmla="*/ 1335 w 1746"/>
                <a:gd name="T11" fmla="*/ 162 h 1355"/>
                <a:gd name="T12" fmla="*/ 1344 w 1746"/>
                <a:gd name="T13" fmla="*/ 115 h 1355"/>
                <a:gd name="T14" fmla="*/ 1392 w 1746"/>
                <a:gd name="T15" fmla="*/ 96 h 1355"/>
                <a:gd name="T16" fmla="*/ 1478 w 1746"/>
                <a:gd name="T17" fmla="*/ 124 h 1355"/>
                <a:gd name="T18" fmla="*/ 1478 w 1746"/>
                <a:gd name="T19" fmla="*/ 124 h 1355"/>
                <a:gd name="T20" fmla="*/ 1583 w 1746"/>
                <a:gd name="T21" fmla="*/ 277 h 1355"/>
                <a:gd name="T22" fmla="*/ 1650 w 1746"/>
                <a:gd name="T23" fmla="*/ 400 h 1355"/>
                <a:gd name="T24" fmla="*/ 1707 w 1746"/>
                <a:gd name="T25" fmla="*/ 524 h 1355"/>
                <a:gd name="T26" fmla="*/ 1573 w 1746"/>
                <a:gd name="T27" fmla="*/ 791 h 1355"/>
                <a:gd name="T28" fmla="*/ 1506 w 1746"/>
                <a:gd name="T29" fmla="*/ 982 h 1355"/>
                <a:gd name="T30" fmla="*/ 1478 w 1746"/>
                <a:gd name="T31" fmla="*/ 1220 h 1355"/>
                <a:gd name="T32" fmla="*/ 1478 w 1746"/>
                <a:gd name="T33" fmla="*/ 1220 h 1355"/>
                <a:gd name="T34" fmla="*/ 1239 w 1746"/>
                <a:gd name="T35" fmla="*/ 1239 h 1355"/>
                <a:gd name="T36" fmla="*/ 1039 w 1746"/>
                <a:gd name="T37" fmla="*/ 1278 h 1355"/>
                <a:gd name="T38" fmla="*/ 944 w 1746"/>
                <a:gd name="T39" fmla="*/ 1239 h 1355"/>
                <a:gd name="T40" fmla="*/ 820 w 1746"/>
                <a:gd name="T41" fmla="*/ 1335 h 1355"/>
                <a:gd name="T42" fmla="*/ 734 w 1746"/>
                <a:gd name="T43" fmla="*/ 1335 h 1355"/>
                <a:gd name="T44" fmla="*/ 639 w 1746"/>
                <a:gd name="T45" fmla="*/ 1325 h 1355"/>
                <a:gd name="T46" fmla="*/ 543 w 1746"/>
                <a:gd name="T47" fmla="*/ 1335 h 1355"/>
                <a:gd name="T48" fmla="*/ 543 w 1746"/>
                <a:gd name="T49" fmla="*/ 1335 h 1355"/>
                <a:gd name="T50" fmla="*/ 391 w 1746"/>
                <a:gd name="T51" fmla="*/ 1201 h 1355"/>
                <a:gd name="T52" fmla="*/ 305 w 1746"/>
                <a:gd name="T53" fmla="*/ 1115 h 1355"/>
                <a:gd name="T54" fmla="*/ 219 w 1746"/>
                <a:gd name="T55" fmla="*/ 1049 h 1355"/>
                <a:gd name="T56" fmla="*/ 200 w 1746"/>
                <a:gd name="T57" fmla="*/ 953 h 1355"/>
                <a:gd name="T58" fmla="*/ 152 w 1746"/>
                <a:gd name="T59" fmla="*/ 858 h 1355"/>
                <a:gd name="T60" fmla="*/ 152 w 1746"/>
                <a:gd name="T61" fmla="*/ 657 h 1355"/>
                <a:gd name="T62" fmla="*/ 0 w 1746"/>
                <a:gd name="T63" fmla="*/ 467 h 1355"/>
                <a:gd name="T64" fmla="*/ 57 w 1746"/>
                <a:gd name="T65" fmla="*/ 381 h 1355"/>
                <a:gd name="T66" fmla="*/ 29 w 1746"/>
                <a:gd name="T67" fmla="*/ 267 h 1355"/>
                <a:gd name="T68" fmla="*/ 86 w 1746"/>
                <a:gd name="T69" fmla="*/ 229 h 1355"/>
                <a:gd name="T70" fmla="*/ 162 w 1746"/>
                <a:gd name="T71" fmla="*/ 220 h 1355"/>
                <a:gd name="T72" fmla="*/ 162 w 1746"/>
                <a:gd name="T73" fmla="*/ 220 h 1355"/>
                <a:gd name="T74" fmla="*/ 238 w 1746"/>
                <a:gd name="T75" fmla="*/ 306 h 1355"/>
                <a:gd name="T76" fmla="*/ 391 w 1746"/>
                <a:gd name="T77" fmla="*/ 191 h 1355"/>
                <a:gd name="T78" fmla="*/ 553 w 1746"/>
                <a:gd name="T79" fmla="*/ 267 h 1355"/>
                <a:gd name="T80" fmla="*/ 715 w 1746"/>
                <a:gd name="T81" fmla="*/ 267 h 1355"/>
                <a:gd name="T82" fmla="*/ 915 w 1746"/>
                <a:gd name="T83" fmla="*/ 191 h 1355"/>
                <a:gd name="T84" fmla="*/ 1087 w 1746"/>
                <a:gd name="T85" fmla="*/ 29 h 1355"/>
                <a:gd name="T86" fmla="*/ 1135 w 1746"/>
                <a:gd name="T87" fmla="*/ 0 h 1355"/>
                <a:gd name="T88" fmla="*/ 1173 w 1746"/>
                <a:gd name="T89" fmla="*/ 20 h 1355"/>
                <a:gd name="T90" fmla="*/ 1201 w 1746"/>
                <a:gd name="T91" fmla="*/ 10 h 1355"/>
                <a:gd name="T92" fmla="*/ 1221 w 1746"/>
                <a:gd name="T93" fmla="*/ 10 h 1355"/>
                <a:gd name="T94" fmla="*/ 1287 w 1746"/>
                <a:gd name="T95" fmla="*/ 2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6" h="1355">
                  <a:moveTo>
                    <a:pt x="1287" y="20"/>
                  </a:moveTo>
                  <a:lnTo>
                    <a:pt x="1287" y="20"/>
                  </a:lnTo>
                  <a:cubicBezTo>
                    <a:pt x="1278" y="29"/>
                    <a:pt x="1268" y="48"/>
                    <a:pt x="1268" y="58"/>
                  </a:cubicBezTo>
                  <a:cubicBezTo>
                    <a:pt x="1268" y="77"/>
                    <a:pt x="1259" y="96"/>
                    <a:pt x="1259" y="115"/>
                  </a:cubicBezTo>
                  <a:cubicBezTo>
                    <a:pt x="1259" y="134"/>
                    <a:pt x="1268" y="153"/>
                    <a:pt x="1268" y="162"/>
                  </a:cubicBezTo>
                  <a:cubicBezTo>
                    <a:pt x="1287" y="172"/>
                    <a:pt x="1325" y="172"/>
                    <a:pt x="1335" y="162"/>
                  </a:cubicBezTo>
                  <a:cubicBezTo>
                    <a:pt x="1344" y="144"/>
                    <a:pt x="1335" y="124"/>
                    <a:pt x="1344" y="115"/>
                  </a:cubicBezTo>
                  <a:cubicBezTo>
                    <a:pt x="1364" y="86"/>
                    <a:pt x="1373" y="105"/>
                    <a:pt x="1392" y="96"/>
                  </a:cubicBezTo>
                  <a:cubicBezTo>
                    <a:pt x="1411" y="96"/>
                    <a:pt x="1468" y="105"/>
                    <a:pt x="1478" y="124"/>
                  </a:cubicBezTo>
                  <a:lnTo>
                    <a:pt x="1478" y="124"/>
                  </a:lnTo>
                  <a:cubicBezTo>
                    <a:pt x="1459" y="153"/>
                    <a:pt x="1564" y="258"/>
                    <a:pt x="1583" y="277"/>
                  </a:cubicBezTo>
                  <a:cubicBezTo>
                    <a:pt x="1640" y="315"/>
                    <a:pt x="1678" y="315"/>
                    <a:pt x="1650" y="400"/>
                  </a:cubicBezTo>
                  <a:cubicBezTo>
                    <a:pt x="1611" y="495"/>
                    <a:pt x="1745" y="448"/>
                    <a:pt x="1707" y="524"/>
                  </a:cubicBezTo>
                  <a:cubicBezTo>
                    <a:pt x="1669" y="619"/>
                    <a:pt x="1573" y="677"/>
                    <a:pt x="1573" y="791"/>
                  </a:cubicBezTo>
                  <a:cubicBezTo>
                    <a:pt x="1583" y="848"/>
                    <a:pt x="1516" y="924"/>
                    <a:pt x="1506" y="982"/>
                  </a:cubicBezTo>
                  <a:cubicBezTo>
                    <a:pt x="1488" y="1068"/>
                    <a:pt x="1478" y="1144"/>
                    <a:pt x="1478" y="1220"/>
                  </a:cubicBezTo>
                  <a:lnTo>
                    <a:pt x="1478" y="1220"/>
                  </a:lnTo>
                  <a:cubicBezTo>
                    <a:pt x="1411" y="1220"/>
                    <a:pt x="1306" y="1230"/>
                    <a:pt x="1239" y="1239"/>
                  </a:cubicBezTo>
                  <a:cubicBezTo>
                    <a:pt x="1173" y="1249"/>
                    <a:pt x="1097" y="1287"/>
                    <a:pt x="1039" y="1278"/>
                  </a:cubicBezTo>
                  <a:cubicBezTo>
                    <a:pt x="1001" y="1278"/>
                    <a:pt x="972" y="1230"/>
                    <a:pt x="944" y="1239"/>
                  </a:cubicBezTo>
                  <a:cubicBezTo>
                    <a:pt x="868" y="1239"/>
                    <a:pt x="877" y="1325"/>
                    <a:pt x="820" y="1335"/>
                  </a:cubicBezTo>
                  <a:cubicBezTo>
                    <a:pt x="791" y="1344"/>
                    <a:pt x="753" y="1325"/>
                    <a:pt x="734" y="1335"/>
                  </a:cubicBezTo>
                  <a:cubicBezTo>
                    <a:pt x="696" y="1354"/>
                    <a:pt x="677" y="1354"/>
                    <a:pt x="639" y="1325"/>
                  </a:cubicBezTo>
                  <a:cubicBezTo>
                    <a:pt x="543" y="1335"/>
                    <a:pt x="543" y="1335"/>
                    <a:pt x="543" y="1335"/>
                  </a:cubicBezTo>
                  <a:lnTo>
                    <a:pt x="543" y="1335"/>
                  </a:lnTo>
                  <a:cubicBezTo>
                    <a:pt x="515" y="1287"/>
                    <a:pt x="429" y="1239"/>
                    <a:pt x="391" y="1201"/>
                  </a:cubicBezTo>
                  <a:cubicBezTo>
                    <a:pt x="343" y="1173"/>
                    <a:pt x="314" y="1182"/>
                    <a:pt x="305" y="1115"/>
                  </a:cubicBezTo>
                  <a:cubicBezTo>
                    <a:pt x="296" y="1068"/>
                    <a:pt x="229" y="1087"/>
                    <a:pt x="219" y="1049"/>
                  </a:cubicBezTo>
                  <a:cubicBezTo>
                    <a:pt x="200" y="1020"/>
                    <a:pt x="210" y="991"/>
                    <a:pt x="200" y="953"/>
                  </a:cubicBezTo>
                  <a:cubicBezTo>
                    <a:pt x="191" y="915"/>
                    <a:pt x="162" y="886"/>
                    <a:pt x="152" y="858"/>
                  </a:cubicBezTo>
                  <a:cubicBezTo>
                    <a:pt x="143" y="791"/>
                    <a:pt x="152" y="724"/>
                    <a:pt x="152" y="657"/>
                  </a:cubicBezTo>
                  <a:cubicBezTo>
                    <a:pt x="152" y="553"/>
                    <a:pt x="38" y="553"/>
                    <a:pt x="0" y="467"/>
                  </a:cubicBezTo>
                  <a:cubicBezTo>
                    <a:pt x="19" y="429"/>
                    <a:pt x="67" y="429"/>
                    <a:pt x="57" y="381"/>
                  </a:cubicBezTo>
                  <a:cubicBezTo>
                    <a:pt x="57" y="343"/>
                    <a:pt x="9" y="287"/>
                    <a:pt x="29" y="267"/>
                  </a:cubicBezTo>
                  <a:cubicBezTo>
                    <a:pt x="47" y="249"/>
                    <a:pt x="57" y="229"/>
                    <a:pt x="86" y="229"/>
                  </a:cubicBezTo>
                  <a:cubicBezTo>
                    <a:pt x="124" y="229"/>
                    <a:pt x="162" y="296"/>
                    <a:pt x="162" y="220"/>
                  </a:cubicBezTo>
                  <a:lnTo>
                    <a:pt x="162" y="220"/>
                  </a:lnTo>
                  <a:cubicBezTo>
                    <a:pt x="238" y="306"/>
                    <a:pt x="238" y="306"/>
                    <a:pt x="238" y="306"/>
                  </a:cubicBezTo>
                  <a:cubicBezTo>
                    <a:pt x="324" y="400"/>
                    <a:pt x="343" y="258"/>
                    <a:pt x="391" y="191"/>
                  </a:cubicBezTo>
                  <a:cubicBezTo>
                    <a:pt x="429" y="153"/>
                    <a:pt x="496" y="267"/>
                    <a:pt x="553" y="267"/>
                  </a:cubicBezTo>
                  <a:cubicBezTo>
                    <a:pt x="629" y="267"/>
                    <a:pt x="648" y="296"/>
                    <a:pt x="715" y="267"/>
                  </a:cubicBezTo>
                  <a:cubicBezTo>
                    <a:pt x="772" y="239"/>
                    <a:pt x="915" y="287"/>
                    <a:pt x="915" y="191"/>
                  </a:cubicBezTo>
                  <a:cubicBezTo>
                    <a:pt x="915" y="96"/>
                    <a:pt x="1020" y="67"/>
                    <a:pt x="1087" y="29"/>
                  </a:cubicBezTo>
                  <a:cubicBezTo>
                    <a:pt x="1106" y="20"/>
                    <a:pt x="1125" y="0"/>
                    <a:pt x="1135" y="0"/>
                  </a:cubicBezTo>
                  <a:cubicBezTo>
                    <a:pt x="1154" y="10"/>
                    <a:pt x="1163" y="20"/>
                    <a:pt x="1173" y="20"/>
                  </a:cubicBezTo>
                  <a:cubicBezTo>
                    <a:pt x="1192" y="20"/>
                    <a:pt x="1192" y="10"/>
                    <a:pt x="1201" y="10"/>
                  </a:cubicBezTo>
                  <a:cubicBezTo>
                    <a:pt x="1211" y="10"/>
                    <a:pt x="1211" y="10"/>
                    <a:pt x="1221" y="10"/>
                  </a:cubicBezTo>
                  <a:cubicBezTo>
                    <a:pt x="1287" y="20"/>
                    <a:pt x="1287" y="20"/>
                    <a:pt x="1287" y="20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02" name="Freeform 101"/>
            <p:cNvSpPr>
              <a:spLocks noChangeArrowheads="1"/>
            </p:cNvSpPr>
            <p:nvPr/>
          </p:nvSpPr>
          <p:spPr bwMode="auto">
            <a:xfrm>
              <a:off x="9307147" y="3426265"/>
              <a:ext cx="367811" cy="442278"/>
            </a:xfrm>
            <a:custGeom>
              <a:avLst/>
              <a:gdLst>
                <a:gd name="T0" fmla="*/ 964 w 1480"/>
                <a:gd name="T1" fmla="*/ 1782 h 1783"/>
                <a:gd name="T2" fmla="*/ 964 w 1480"/>
                <a:gd name="T3" fmla="*/ 1782 h 1783"/>
                <a:gd name="T4" fmla="*/ 1068 w 1480"/>
                <a:gd name="T5" fmla="*/ 1754 h 1783"/>
                <a:gd name="T6" fmla="*/ 1145 w 1480"/>
                <a:gd name="T7" fmla="*/ 1649 h 1783"/>
                <a:gd name="T8" fmla="*/ 1097 w 1480"/>
                <a:gd name="T9" fmla="*/ 1487 h 1783"/>
                <a:gd name="T10" fmla="*/ 1088 w 1480"/>
                <a:gd name="T11" fmla="*/ 1325 h 1783"/>
                <a:gd name="T12" fmla="*/ 1212 w 1480"/>
                <a:gd name="T13" fmla="*/ 1191 h 1783"/>
                <a:gd name="T14" fmla="*/ 1231 w 1480"/>
                <a:gd name="T15" fmla="*/ 1067 h 1783"/>
                <a:gd name="T16" fmla="*/ 1383 w 1480"/>
                <a:gd name="T17" fmla="*/ 981 h 1783"/>
                <a:gd name="T18" fmla="*/ 1383 w 1480"/>
                <a:gd name="T19" fmla="*/ 981 h 1783"/>
                <a:gd name="T20" fmla="*/ 1440 w 1480"/>
                <a:gd name="T21" fmla="*/ 886 h 1783"/>
                <a:gd name="T22" fmla="*/ 1383 w 1480"/>
                <a:gd name="T23" fmla="*/ 705 h 1783"/>
                <a:gd name="T24" fmla="*/ 1374 w 1480"/>
                <a:gd name="T25" fmla="*/ 619 h 1783"/>
                <a:gd name="T26" fmla="*/ 1393 w 1480"/>
                <a:gd name="T27" fmla="*/ 543 h 1783"/>
                <a:gd name="T28" fmla="*/ 1335 w 1480"/>
                <a:gd name="T29" fmla="*/ 447 h 1783"/>
                <a:gd name="T30" fmla="*/ 1240 w 1480"/>
                <a:gd name="T31" fmla="*/ 333 h 1783"/>
                <a:gd name="T32" fmla="*/ 1173 w 1480"/>
                <a:gd name="T33" fmla="*/ 134 h 1783"/>
                <a:gd name="T34" fmla="*/ 1097 w 1480"/>
                <a:gd name="T35" fmla="*/ 19 h 1783"/>
                <a:gd name="T36" fmla="*/ 1097 w 1480"/>
                <a:gd name="T37" fmla="*/ 19 h 1783"/>
                <a:gd name="T38" fmla="*/ 840 w 1480"/>
                <a:gd name="T39" fmla="*/ 76 h 1783"/>
                <a:gd name="T40" fmla="*/ 706 w 1480"/>
                <a:gd name="T41" fmla="*/ 29 h 1783"/>
                <a:gd name="T42" fmla="*/ 611 w 1480"/>
                <a:gd name="T43" fmla="*/ 96 h 1783"/>
                <a:gd name="T44" fmla="*/ 487 w 1480"/>
                <a:gd name="T45" fmla="*/ 10 h 1783"/>
                <a:gd name="T46" fmla="*/ 487 w 1480"/>
                <a:gd name="T47" fmla="*/ 10 h 1783"/>
                <a:gd name="T48" fmla="*/ 420 w 1480"/>
                <a:gd name="T49" fmla="*/ 48 h 1783"/>
                <a:gd name="T50" fmla="*/ 353 w 1480"/>
                <a:gd name="T51" fmla="*/ 76 h 1783"/>
                <a:gd name="T52" fmla="*/ 306 w 1480"/>
                <a:gd name="T53" fmla="*/ 67 h 1783"/>
                <a:gd name="T54" fmla="*/ 229 w 1480"/>
                <a:gd name="T55" fmla="*/ 143 h 1783"/>
                <a:gd name="T56" fmla="*/ 67 w 1480"/>
                <a:gd name="T57" fmla="*/ 239 h 1783"/>
                <a:gd name="T58" fmla="*/ 67 w 1480"/>
                <a:gd name="T59" fmla="*/ 239 h 1783"/>
                <a:gd name="T60" fmla="*/ 0 w 1480"/>
                <a:gd name="T61" fmla="*/ 314 h 1783"/>
                <a:gd name="T62" fmla="*/ 0 w 1480"/>
                <a:gd name="T63" fmla="*/ 314 h 1783"/>
                <a:gd name="T64" fmla="*/ 48 w 1480"/>
                <a:gd name="T65" fmla="*/ 438 h 1783"/>
                <a:gd name="T66" fmla="*/ 105 w 1480"/>
                <a:gd name="T67" fmla="*/ 505 h 1783"/>
                <a:gd name="T68" fmla="*/ 191 w 1480"/>
                <a:gd name="T69" fmla="*/ 657 h 1783"/>
                <a:gd name="T70" fmla="*/ 229 w 1480"/>
                <a:gd name="T71" fmla="*/ 867 h 1783"/>
                <a:gd name="T72" fmla="*/ 172 w 1480"/>
                <a:gd name="T73" fmla="*/ 1086 h 1783"/>
                <a:gd name="T74" fmla="*/ 172 w 1480"/>
                <a:gd name="T75" fmla="*/ 1086 h 1783"/>
                <a:gd name="T76" fmla="*/ 191 w 1480"/>
                <a:gd name="T77" fmla="*/ 1105 h 1783"/>
                <a:gd name="T78" fmla="*/ 363 w 1480"/>
                <a:gd name="T79" fmla="*/ 1268 h 1783"/>
                <a:gd name="T80" fmla="*/ 515 w 1480"/>
                <a:gd name="T81" fmla="*/ 1372 h 1783"/>
                <a:gd name="T82" fmla="*/ 706 w 1480"/>
                <a:gd name="T83" fmla="*/ 1515 h 1783"/>
                <a:gd name="T84" fmla="*/ 897 w 1480"/>
                <a:gd name="T85" fmla="*/ 1706 h 1783"/>
                <a:gd name="T86" fmla="*/ 964 w 1480"/>
                <a:gd name="T87" fmla="*/ 1782 h 1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0" h="1783">
                  <a:moveTo>
                    <a:pt x="964" y="1782"/>
                  </a:moveTo>
                  <a:lnTo>
                    <a:pt x="964" y="1782"/>
                  </a:lnTo>
                  <a:cubicBezTo>
                    <a:pt x="1068" y="1754"/>
                    <a:pt x="1068" y="1754"/>
                    <a:pt x="1068" y="1754"/>
                  </a:cubicBezTo>
                  <a:cubicBezTo>
                    <a:pt x="1088" y="1744"/>
                    <a:pt x="1135" y="1678"/>
                    <a:pt x="1145" y="1649"/>
                  </a:cubicBezTo>
                  <a:cubicBezTo>
                    <a:pt x="1183" y="1582"/>
                    <a:pt x="1050" y="1563"/>
                    <a:pt x="1097" y="1487"/>
                  </a:cubicBezTo>
                  <a:cubicBezTo>
                    <a:pt x="1126" y="1458"/>
                    <a:pt x="1078" y="1382"/>
                    <a:pt x="1088" y="1325"/>
                  </a:cubicBezTo>
                  <a:cubicBezTo>
                    <a:pt x="1097" y="1220"/>
                    <a:pt x="1278" y="1344"/>
                    <a:pt x="1212" y="1191"/>
                  </a:cubicBezTo>
                  <a:cubicBezTo>
                    <a:pt x="1193" y="1134"/>
                    <a:pt x="1193" y="1105"/>
                    <a:pt x="1231" y="1067"/>
                  </a:cubicBezTo>
                  <a:cubicBezTo>
                    <a:pt x="1269" y="1039"/>
                    <a:pt x="1345" y="1001"/>
                    <a:pt x="1383" y="981"/>
                  </a:cubicBezTo>
                  <a:lnTo>
                    <a:pt x="1383" y="981"/>
                  </a:lnTo>
                  <a:cubicBezTo>
                    <a:pt x="1412" y="953"/>
                    <a:pt x="1479" y="924"/>
                    <a:pt x="1440" y="886"/>
                  </a:cubicBezTo>
                  <a:cubicBezTo>
                    <a:pt x="1364" y="810"/>
                    <a:pt x="1393" y="800"/>
                    <a:pt x="1383" y="705"/>
                  </a:cubicBezTo>
                  <a:cubicBezTo>
                    <a:pt x="1383" y="676"/>
                    <a:pt x="1374" y="648"/>
                    <a:pt x="1374" y="619"/>
                  </a:cubicBezTo>
                  <a:cubicBezTo>
                    <a:pt x="1364" y="590"/>
                    <a:pt x="1450" y="571"/>
                    <a:pt x="1393" y="543"/>
                  </a:cubicBezTo>
                  <a:cubicBezTo>
                    <a:pt x="1364" y="524"/>
                    <a:pt x="1355" y="486"/>
                    <a:pt x="1335" y="447"/>
                  </a:cubicBezTo>
                  <a:cubicBezTo>
                    <a:pt x="1317" y="400"/>
                    <a:pt x="1269" y="400"/>
                    <a:pt x="1240" y="333"/>
                  </a:cubicBezTo>
                  <a:cubicBezTo>
                    <a:pt x="1212" y="277"/>
                    <a:pt x="1193" y="201"/>
                    <a:pt x="1173" y="134"/>
                  </a:cubicBezTo>
                  <a:cubicBezTo>
                    <a:pt x="1154" y="105"/>
                    <a:pt x="1107" y="57"/>
                    <a:pt x="1097" y="19"/>
                  </a:cubicBezTo>
                  <a:lnTo>
                    <a:pt x="1097" y="19"/>
                  </a:lnTo>
                  <a:cubicBezTo>
                    <a:pt x="1050" y="57"/>
                    <a:pt x="897" y="96"/>
                    <a:pt x="840" y="76"/>
                  </a:cubicBezTo>
                  <a:cubicBezTo>
                    <a:pt x="792" y="57"/>
                    <a:pt x="763" y="0"/>
                    <a:pt x="706" y="29"/>
                  </a:cubicBezTo>
                  <a:cubicBezTo>
                    <a:pt x="668" y="48"/>
                    <a:pt x="659" y="96"/>
                    <a:pt x="611" y="96"/>
                  </a:cubicBezTo>
                  <a:cubicBezTo>
                    <a:pt x="544" y="96"/>
                    <a:pt x="554" y="29"/>
                    <a:pt x="487" y="10"/>
                  </a:cubicBezTo>
                  <a:lnTo>
                    <a:pt x="487" y="10"/>
                  </a:lnTo>
                  <a:cubicBezTo>
                    <a:pt x="420" y="48"/>
                    <a:pt x="420" y="48"/>
                    <a:pt x="420" y="48"/>
                  </a:cubicBezTo>
                  <a:cubicBezTo>
                    <a:pt x="401" y="57"/>
                    <a:pt x="382" y="76"/>
                    <a:pt x="353" y="76"/>
                  </a:cubicBezTo>
                  <a:cubicBezTo>
                    <a:pt x="334" y="76"/>
                    <a:pt x="325" y="67"/>
                    <a:pt x="306" y="67"/>
                  </a:cubicBezTo>
                  <a:cubicBezTo>
                    <a:pt x="277" y="67"/>
                    <a:pt x="239" y="114"/>
                    <a:pt x="229" y="143"/>
                  </a:cubicBezTo>
                  <a:cubicBezTo>
                    <a:pt x="191" y="210"/>
                    <a:pt x="153" y="258"/>
                    <a:pt x="67" y="239"/>
                  </a:cubicBezTo>
                  <a:lnTo>
                    <a:pt x="67" y="239"/>
                  </a:lnTo>
                  <a:cubicBezTo>
                    <a:pt x="0" y="314"/>
                    <a:pt x="0" y="314"/>
                    <a:pt x="0" y="314"/>
                  </a:cubicBezTo>
                  <a:lnTo>
                    <a:pt x="0" y="314"/>
                  </a:lnTo>
                  <a:cubicBezTo>
                    <a:pt x="20" y="342"/>
                    <a:pt x="20" y="428"/>
                    <a:pt x="48" y="438"/>
                  </a:cubicBezTo>
                  <a:cubicBezTo>
                    <a:pt x="77" y="457"/>
                    <a:pt x="125" y="457"/>
                    <a:pt x="105" y="505"/>
                  </a:cubicBezTo>
                  <a:cubicBezTo>
                    <a:pt x="77" y="600"/>
                    <a:pt x="143" y="590"/>
                    <a:pt x="191" y="657"/>
                  </a:cubicBezTo>
                  <a:cubicBezTo>
                    <a:pt x="229" y="714"/>
                    <a:pt x="220" y="791"/>
                    <a:pt x="229" y="867"/>
                  </a:cubicBezTo>
                  <a:cubicBezTo>
                    <a:pt x="172" y="1086"/>
                    <a:pt x="172" y="1086"/>
                    <a:pt x="172" y="1086"/>
                  </a:cubicBezTo>
                  <a:lnTo>
                    <a:pt x="172" y="1086"/>
                  </a:lnTo>
                  <a:cubicBezTo>
                    <a:pt x="182" y="1096"/>
                    <a:pt x="182" y="1096"/>
                    <a:pt x="191" y="1105"/>
                  </a:cubicBezTo>
                  <a:cubicBezTo>
                    <a:pt x="267" y="1153"/>
                    <a:pt x="306" y="1239"/>
                    <a:pt x="363" y="1268"/>
                  </a:cubicBezTo>
                  <a:cubicBezTo>
                    <a:pt x="430" y="1315"/>
                    <a:pt x="420" y="1353"/>
                    <a:pt x="515" y="1372"/>
                  </a:cubicBezTo>
                  <a:cubicBezTo>
                    <a:pt x="573" y="1392"/>
                    <a:pt x="649" y="1477"/>
                    <a:pt x="706" y="1515"/>
                  </a:cubicBezTo>
                  <a:cubicBezTo>
                    <a:pt x="773" y="1563"/>
                    <a:pt x="830" y="1649"/>
                    <a:pt x="897" y="1706"/>
                  </a:cubicBezTo>
                  <a:cubicBezTo>
                    <a:pt x="926" y="1744"/>
                    <a:pt x="954" y="1764"/>
                    <a:pt x="964" y="1782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03" name="Freeform 102"/>
            <p:cNvSpPr>
              <a:spLocks noChangeArrowheads="1"/>
            </p:cNvSpPr>
            <p:nvPr/>
          </p:nvSpPr>
          <p:spPr bwMode="auto">
            <a:xfrm>
              <a:off x="9018153" y="3499613"/>
              <a:ext cx="345917" cy="248508"/>
            </a:xfrm>
            <a:custGeom>
              <a:avLst/>
              <a:gdLst>
                <a:gd name="T0" fmla="*/ 0 w 1392"/>
                <a:gd name="T1" fmla="*/ 868 h 1002"/>
                <a:gd name="T2" fmla="*/ 0 w 1392"/>
                <a:gd name="T3" fmla="*/ 868 h 1002"/>
                <a:gd name="T4" fmla="*/ 10 w 1392"/>
                <a:gd name="T5" fmla="*/ 725 h 1002"/>
                <a:gd name="T6" fmla="*/ 105 w 1392"/>
                <a:gd name="T7" fmla="*/ 572 h 1002"/>
                <a:gd name="T8" fmla="*/ 153 w 1392"/>
                <a:gd name="T9" fmla="*/ 295 h 1002"/>
                <a:gd name="T10" fmla="*/ 315 w 1392"/>
                <a:gd name="T11" fmla="*/ 200 h 1002"/>
                <a:gd name="T12" fmla="*/ 467 w 1392"/>
                <a:gd name="T13" fmla="*/ 143 h 1002"/>
                <a:gd name="T14" fmla="*/ 744 w 1392"/>
                <a:gd name="T15" fmla="*/ 181 h 1002"/>
                <a:gd name="T16" fmla="*/ 933 w 1392"/>
                <a:gd name="T17" fmla="*/ 124 h 1002"/>
                <a:gd name="T18" fmla="*/ 1048 w 1392"/>
                <a:gd name="T19" fmla="*/ 0 h 1002"/>
                <a:gd name="T20" fmla="*/ 1162 w 1392"/>
                <a:gd name="T21" fmla="*/ 19 h 1002"/>
                <a:gd name="T22" fmla="*/ 1162 w 1392"/>
                <a:gd name="T23" fmla="*/ 19 h 1002"/>
                <a:gd name="T24" fmla="*/ 1210 w 1392"/>
                <a:gd name="T25" fmla="*/ 143 h 1002"/>
                <a:gd name="T26" fmla="*/ 1267 w 1392"/>
                <a:gd name="T27" fmla="*/ 210 h 1002"/>
                <a:gd name="T28" fmla="*/ 1353 w 1392"/>
                <a:gd name="T29" fmla="*/ 362 h 1002"/>
                <a:gd name="T30" fmla="*/ 1391 w 1392"/>
                <a:gd name="T31" fmla="*/ 572 h 1002"/>
                <a:gd name="T32" fmla="*/ 1334 w 1392"/>
                <a:gd name="T33" fmla="*/ 791 h 1002"/>
                <a:gd name="T34" fmla="*/ 1334 w 1392"/>
                <a:gd name="T35" fmla="*/ 791 h 1002"/>
                <a:gd name="T36" fmla="*/ 1086 w 1392"/>
                <a:gd name="T37" fmla="*/ 877 h 1002"/>
                <a:gd name="T38" fmla="*/ 943 w 1392"/>
                <a:gd name="T39" fmla="*/ 915 h 1002"/>
                <a:gd name="T40" fmla="*/ 858 w 1392"/>
                <a:gd name="T41" fmla="*/ 906 h 1002"/>
                <a:gd name="T42" fmla="*/ 734 w 1392"/>
                <a:gd name="T43" fmla="*/ 992 h 1002"/>
                <a:gd name="T44" fmla="*/ 591 w 1392"/>
                <a:gd name="T45" fmla="*/ 915 h 1002"/>
                <a:gd name="T46" fmla="*/ 219 w 1392"/>
                <a:gd name="T47" fmla="*/ 810 h 1002"/>
                <a:gd name="T48" fmla="*/ 0 w 1392"/>
                <a:gd name="T49" fmla="*/ 868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2" h="1002">
                  <a:moveTo>
                    <a:pt x="0" y="868"/>
                  </a:moveTo>
                  <a:lnTo>
                    <a:pt x="0" y="868"/>
                  </a:lnTo>
                  <a:cubicBezTo>
                    <a:pt x="10" y="725"/>
                    <a:pt x="10" y="725"/>
                    <a:pt x="10" y="725"/>
                  </a:cubicBezTo>
                  <a:cubicBezTo>
                    <a:pt x="48" y="667"/>
                    <a:pt x="57" y="629"/>
                    <a:pt x="105" y="572"/>
                  </a:cubicBezTo>
                  <a:cubicBezTo>
                    <a:pt x="172" y="505"/>
                    <a:pt x="153" y="381"/>
                    <a:pt x="153" y="295"/>
                  </a:cubicBezTo>
                  <a:cubicBezTo>
                    <a:pt x="153" y="191"/>
                    <a:pt x="258" y="267"/>
                    <a:pt x="315" y="200"/>
                  </a:cubicBezTo>
                  <a:cubicBezTo>
                    <a:pt x="372" y="133"/>
                    <a:pt x="400" y="172"/>
                    <a:pt x="467" y="143"/>
                  </a:cubicBezTo>
                  <a:cubicBezTo>
                    <a:pt x="601" y="95"/>
                    <a:pt x="620" y="219"/>
                    <a:pt x="744" y="181"/>
                  </a:cubicBezTo>
                  <a:cubicBezTo>
                    <a:pt x="801" y="172"/>
                    <a:pt x="876" y="162"/>
                    <a:pt x="933" y="124"/>
                  </a:cubicBezTo>
                  <a:cubicBezTo>
                    <a:pt x="981" y="95"/>
                    <a:pt x="1000" y="38"/>
                    <a:pt x="1048" y="0"/>
                  </a:cubicBezTo>
                  <a:cubicBezTo>
                    <a:pt x="1162" y="19"/>
                    <a:pt x="1162" y="19"/>
                    <a:pt x="1162" y="19"/>
                  </a:cubicBezTo>
                  <a:lnTo>
                    <a:pt x="1162" y="19"/>
                  </a:lnTo>
                  <a:cubicBezTo>
                    <a:pt x="1182" y="47"/>
                    <a:pt x="1182" y="133"/>
                    <a:pt x="1210" y="143"/>
                  </a:cubicBezTo>
                  <a:cubicBezTo>
                    <a:pt x="1239" y="162"/>
                    <a:pt x="1287" y="162"/>
                    <a:pt x="1267" y="210"/>
                  </a:cubicBezTo>
                  <a:cubicBezTo>
                    <a:pt x="1239" y="305"/>
                    <a:pt x="1305" y="295"/>
                    <a:pt x="1353" y="362"/>
                  </a:cubicBezTo>
                  <a:cubicBezTo>
                    <a:pt x="1391" y="419"/>
                    <a:pt x="1382" y="496"/>
                    <a:pt x="1391" y="572"/>
                  </a:cubicBezTo>
                  <a:cubicBezTo>
                    <a:pt x="1334" y="791"/>
                    <a:pt x="1334" y="791"/>
                    <a:pt x="1334" y="791"/>
                  </a:cubicBezTo>
                  <a:lnTo>
                    <a:pt x="1334" y="791"/>
                  </a:lnTo>
                  <a:cubicBezTo>
                    <a:pt x="1210" y="734"/>
                    <a:pt x="1143" y="896"/>
                    <a:pt x="1086" y="877"/>
                  </a:cubicBezTo>
                  <a:cubicBezTo>
                    <a:pt x="1000" y="848"/>
                    <a:pt x="1000" y="896"/>
                    <a:pt x="943" y="915"/>
                  </a:cubicBezTo>
                  <a:cubicBezTo>
                    <a:pt x="905" y="925"/>
                    <a:pt x="886" y="906"/>
                    <a:pt x="858" y="906"/>
                  </a:cubicBezTo>
                  <a:cubicBezTo>
                    <a:pt x="763" y="906"/>
                    <a:pt x="754" y="925"/>
                    <a:pt x="734" y="992"/>
                  </a:cubicBezTo>
                  <a:cubicBezTo>
                    <a:pt x="706" y="1001"/>
                    <a:pt x="629" y="925"/>
                    <a:pt x="591" y="915"/>
                  </a:cubicBezTo>
                  <a:cubicBezTo>
                    <a:pt x="496" y="858"/>
                    <a:pt x="324" y="801"/>
                    <a:pt x="219" y="810"/>
                  </a:cubicBezTo>
                  <a:cubicBezTo>
                    <a:pt x="172" y="820"/>
                    <a:pt x="67" y="839"/>
                    <a:pt x="0" y="868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04" name="Freeform 103"/>
            <p:cNvSpPr>
              <a:spLocks noChangeArrowheads="1"/>
            </p:cNvSpPr>
            <p:nvPr/>
          </p:nvSpPr>
          <p:spPr bwMode="auto">
            <a:xfrm>
              <a:off x="8946999" y="3308033"/>
              <a:ext cx="376568" cy="440088"/>
            </a:xfrm>
            <a:custGeom>
              <a:avLst/>
              <a:gdLst>
                <a:gd name="T0" fmla="*/ 1515 w 1516"/>
                <a:gd name="T1" fmla="*/ 716 h 1774"/>
                <a:gd name="T2" fmla="*/ 1515 w 1516"/>
                <a:gd name="T3" fmla="*/ 716 h 1774"/>
                <a:gd name="T4" fmla="*/ 1448 w 1516"/>
                <a:gd name="T5" fmla="*/ 791 h 1774"/>
                <a:gd name="T6" fmla="*/ 1448 w 1516"/>
                <a:gd name="T7" fmla="*/ 791 h 1774"/>
                <a:gd name="T8" fmla="*/ 1334 w 1516"/>
                <a:gd name="T9" fmla="*/ 772 h 1774"/>
                <a:gd name="T10" fmla="*/ 1219 w 1516"/>
                <a:gd name="T11" fmla="*/ 896 h 1774"/>
                <a:gd name="T12" fmla="*/ 1030 w 1516"/>
                <a:gd name="T13" fmla="*/ 953 h 1774"/>
                <a:gd name="T14" fmla="*/ 753 w 1516"/>
                <a:gd name="T15" fmla="*/ 915 h 1774"/>
                <a:gd name="T16" fmla="*/ 601 w 1516"/>
                <a:gd name="T17" fmla="*/ 972 h 1774"/>
                <a:gd name="T18" fmla="*/ 439 w 1516"/>
                <a:gd name="T19" fmla="*/ 1067 h 1774"/>
                <a:gd name="T20" fmla="*/ 391 w 1516"/>
                <a:gd name="T21" fmla="*/ 1344 h 1774"/>
                <a:gd name="T22" fmla="*/ 296 w 1516"/>
                <a:gd name="T23" fmla="*/ 1497 h 1774"/>
                <a:gd name="T24" fmla="*/ 286 w 1516"/>
                <a:gd name="T25" fmla="*/ 1640 h 1774"/>
                <a:gd name="T26" fmla="*/ 286 w 1516"/>
                <a:gd name="T27" fmla="*/ 1640 h 1774"/>
                <a:gd name="T28" fmla="*/ 219 w 1516"/>
                <a:gd name="T29" fmla="*/ 1716 h 1774"/>
                <a:gd name="T30" fmla="*/ 162 w 1516"/>
                <a:gd name="T31" fmla="*/ 1687 h 1774"/>
                <a:gd name="T32" fmla="*/ 86 w 1516"/>
                <a:gd name="T33" fmla="*/ 1602 h 1774"/>
                <a:gd name="T34" fmla="*/ 133 w 1516"/>
                <a:gd name="T35" fmla="*/ 1392 h 1774"/>
                <a:gd name="T36" fmla="*/ 105 w 1516"/>
                <a:gd name="T37" fmla="*/ 1277 h 1774"/>
                <a:gd name="T38" fmla="*/ 67 w 1516"/>
                <a:gd name="T39" fmla="*/ 1172 h 1774"/>
                <a:gd name="T40" fmla="*/ 143 w 1516"/>
                <a:gd name="T41" fmla="*/ 1039 h 1774"/>
                <a:gd name="T42" fmla="*/ 114 w 1516"/>
                <a:gd name="T43" fmla="*/ 944 h 1774"/>
                <a:gd name="T44" fmla="*/ 105 w 1516"/>
                <a:gd name="T45" fmla="*/ 858 h 1774"/>
                <a:gd name="T46" fmla="*/ 143 w 1516"/>
                <a:gd name="T47" fmla="*/ 696 h 1774"/>
                <a:gd name="T48" fmla="*/ 162 w 1516"/>
                <a:gd name="T49" fmla="*/ 563 h 1774"/>
                <a:gd name="T50" fmla="*/ 133 w 1516"/>
                <a:gd name="T51" fmla="*/ 496 h 1774"/>
                <a:gd name="T52" fmla="*/ 200 w 1516"/>
                <a:gd name="T53" fmla="*/ 439 h 1774"/>
                <a:gd name="T54" fmla="*/ 248 w 1516"/>
                <a:gd name="T55" fmla="*/ 429 h 1774"/>
                <a:gd name="T56" fmla="*/ 248 w 1516"/>
                <a:gd name="T57" fmla="*/ 229 h 1774"/>
                <a:gd name="T58" fmla="*/ 248 w 1516"/>
                <a:gd name="T59" fmla="*/ 229 h 1774"/>
                <a:gd name="T60" fmla="*/ 315 w 1516"/>
                <a:gd name="T61" fmla="*/ 201 h 1774"/>
                <a:gd name="T62" fmla="*/ 401 w 1516"/>
                <a:gd name="T63" fmla="*/ 134 h 1774"/>
                <a:gd name="T64" fmla="*/ 401 w 1516"/>
                <a:gd name="T65" fmla="*/ 67 h 1774"/>
                <a:gd name="T66" fmla="*/ 401 w 1516"/>
                <a:gd name="T67" fmla="*/ 67 h 1774"/>
                <a:gd name="T68" fmla="*/ 448 w 1516"/>
                <a:gd name="T69" fmla="*/ 57 h 1774"/>
                <a:gd name="T70" fmla="*/ 553 w 1516"/>
                <a:gd name="T71" fmla="*/ 10 h 1774"/>
                <a:gd name="T72" fmla="*/ 753 w 1516"/>
                <a:gd name="T73" fmla="*/ 57 h 1774"/>
                <a:gd name="T74" fmla="*/ 877 w 1516"/>
                <a:gd name="T75" fmla="*/ 191 h 1774"/>
                <a:gd name="T76" fmla="*/ 944 w 1516"/>
                <a:gd name="T77" fmla="*/ 201 h 1774"/>
                <a:gd name="T78" fmla="*/ 982 w 1516"/>
                <a:gd name="T79" fmla="*/ 229 h 1774"/>
                <a:gd name="T80" fmla="*/ 1020 w 1516"/>
                <a:gd name="T81" fmla="*/ 248 h 1774"/>
                <a:gd name="T82" fmla="*/ 1068 w 1516"/>
                <a:gd name="T83" fmla="*/ 277 h 1774"/>
                <a:gd name="T84" fmla="*/ 1116 w 1516"/>
                <a:gd name="T85" fmla="*/ 267 h 1774"/>
                <a:gd name="T86" fmla="*/ 1191 w 1516"/>
                <a:gd name="T87" fmla="*/ 296 h 1774"/>
                <a:gd name="T88" fmla="*/ 1229 w 1516"/>
                <a:gd name="T89" fmla="*/ 429 h 1774"/>
                <a:gd name="T90" fmla="*/ 1315 w 1516"/>
                <a:gd name="T91" fmla="*/ 496 h 1774"/>
                <a:gd name="T92" fmla="*/ 1401 w 1516"/>
                <a:gd name="T93" fmla="*/ 534 h 1774"/>
                <a:gd name="T94" fmla="*/ 1515 w 1516"/>
                <a:gd name="T95" fmla="*/ 716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16" h="1774">
                  <a:moveTo>
                    <a:pt x="1515" y="716"/>
                  </a:moveTo>
                  <a:lnTo>
                    <a:pt x="1515" y="716"/>
                  </a:lnTo>
                  <a:cubicBezTo>
                    <a:pt x="1448" y="791"/>
                    <a:pt x="1448" y="791"/>
                    <a:pt x="1448" y="791"/>
                  </a:cubicBezTo>
                  <a:lnTo>
                    <a:pt x="1448" y="791"/>
                  </a:lnTo>
                  <a:cubicBezTo>
                    <a:pt x="1334" y="772"/>
                    <a:pt x="1334" y="772"/>
                    <a:pt x="1334" y="772"/>
                  </a:cubicBezTo>
                  <a:cubicBezTo>
                    <a:pt x="1286" y="810"/>
                    <a:pt x="1267" y="867"/>
                    <a:pt x="1219" y="896"/>
                  </a:cubicBezTo>
                  <a:cubicBezTo>
                    <a:pt x="1162" y="934"/>
                    <a:pt x="1087" y="944"/>
                    <a:pt x="1030" y="953"/>
                  </a:cubicBezTo>
                  <a:cubicBezTo>
                    <a:pt x="906" y="991"/>
                    <a:pt x="887" y="867"/>
                    <a:pt x="753" y="915"/>
                  </a:cubicBezTo>
                  <a:cubicBezTo>
                    <a:pt x="686" y="944"/>
                    <a:pt x="658" y="905"/>
                    <a:pt x="601" y="972"/>
                  </a:cubicBezTo>
                  <a:cubicBezTo>
                    <a:pt x="544" y="1039"/>
                    <a:pt x="439" y="963"/>
                    <a:pt x="439" y="1067"/>
                  </a:cubicBezTo>
                  <a:cubicBezTo>
                    <a:pt x="439" y="1153"/>
                    <a:pt x="458" y="1277"/>
                    <a:pt x="391" y="1344"/>
                  </a:cubicBezTo>
                  <a:cubicBezTo>
                    <a:pt x="343" y="1401"/>
                    <a:pt x="334" y="1439"/>
                    <a:pt x="296" y="1497"/>
                  </a:cubicBezTo>
                  <a:cubicBezTo>
                    <a:pt x="286" y="1640"/>
                    <a:pt x="286" y="1640"/>
                    <a:pt x="286" y="1640"/>
                  </a:cubicBezTo>
                  <a:lnTo>
                    <a:pt x="286" y="1640"/>
                  </a:lnTo>
                  <a:cubicBezTo>
                    <a:pt x="248" y="1659"/>
                    <a:pt x="219" y="1687"/>
                    <a:pt x="219" y="1716"/>
                  </a:cubicBezTo>
                  <a:cubicBezTo>
                    <a:pt x="219" y="1773"/>
                    <a:pt x="162" y="1707"/>
                    <a:pt x="162" y="1687"/>
                  </a:cubicBezTo>
                  <a:cubicBezTo>
                    <a:pt x="162" y="1592"/>
                    <a:pt x="105" y="1649"/>
                    <a:pt x="86" y="1602"/>
                  </a:cubicBezTo>
                  <a:cubicBezTo>
                    <a:pt x="48" y="1516"/>
                    <a:pt x="133" y="1458"/>
                    <a:pt x="133" y="1392"/>
                  </a:cubicBezTo>
                  <a:cubicBezTo>
                    <a:pt x="133" y="1344"/>
                    <a:pt x="114" y="1315"/>
                    <a:pt x="105" y="1277"/>
                  </a:cubicBezTo>
                  <a:cubicBezTo>
                    <a:pt x="95" y="1230"/>
                    <a:pt x="0" y="1191"/>
                    <a:pt x="67" y="1172"/>
                  </a:cubicBezTo>
                  <a:cubicBezTo>
                    <a:pt x="114" y="1144"/>
                    <a:pt x="133" y="1086"/>
                    <a:pt x="143" y="1039"/>
                  </a:cubicBezTo>
                  <a:cubicBezTo>
                    <a:pt x="152" y="982"/>
                    <a:pt x="181" y="963"/>
                    <a:pt x="114" y="944"/>
                  </a:cubicBezTo>
                  <a:cubicBezTo>
                    <a:pt x="76" y="944"/>
                    <a:pt x="95" y="886"/>
                    <a:pt x="105" y="858"/>
                  </a:cubicBezTo>
                  <a:cubicBezTo>
                    <a:pt x="143" y="800"/>
                    <a:pt x="172" y="762"/>
                    <a:pt x="143" y="696"/>
                  </a:cubicBezTo>
                  <a:cubicBezTo>
                    <a:pt x="124" y="639"/>
                    <a:pt x="143" y="611"/>
                    <a:pt x="162" y="563"/>
                  </a:cubicBezTo>
                  <a:cubicBezTo>
                    <a:pt x="172" y="525"/>
                    <a:pt x="124" y="525"/>
                    <a:pt x="133" y="496"/>
                  </a:cubicBezTo>
                  <a:cubicBezTo>
                    <a:pt x="133" y="487"/>
                    <a:pt x="181" y="429"/>
                    <a:pt x="200" y="439"/>
                  </a:cubicBezTo>
                  <a:cubicBezTo>
                    <a:pt x="219" y="439"/>
                    <a:pt x="229" y="458"/>
                    <a:pt x="248" y="429"/>
                  </a:cubicBezTo>
                  <a:cubicBezTo>
                    <a:pt x="277" y="391"/>
                    <a:pt x="248" y="277"/>
                    <a:pt x="248" y="229"/>
                  </a:cubicBezTo>
                  <a:lnTo>
                    <a:pt x="248" y="229"/>
                  </a:lnTo>
                  <a:cubicBezTo>
                    <a:pt x="315" y="201"/>
                    <a:pt x="315" y="201"/>
                    <a:pt x="315" y="201"/>
                  </a:cubicBezTo>
                  <a:cubicBezTo>
                    <a:pt x="343" y="191"/>
                    <a:pt x="381" y="153"/>
                    <a:pt x="401" y="134"/>
                  </a:cubicBezTo>
                  <a:cubicBezTo>
                    <a:pt x="410" y="124"/>
                    <a:pt x="401" y="86"/>
                    <a:pt x="401" y="67"/>
                  </a:cubicBezTo>
                  <a:lnTo>
                    <a:pt x="401" y="67"/>
                  </a:lnTo>
                  <a:cubicBezTo>
                    <a:pt x="419" y="57"/>
                    <a:pt x="439" y="67"/>
                    <a:pt x="448" y="57"/>
                  </a:cubicBezTo>
                  <a:cubicBezTo>
                    <a:pt x="486" y="39"/>
                    <a:pt x="515" y="10"/>
                    <a:pt x="553" y="10"/>
                  </a:cubicBezTo>
                  <a:cubicBezTo>
                    <a:pt x="582" y="0"/>
                    <a:pt x="744" y="39"/>
                    <a:pt x="753" y="57"/>
                  </a:cubicBezTo>
                  <a:cubicBezTo>
                    <a:pt x="791" y="105"/>
                    <a:pt x="820" y="172"/>
                    <a:pt x="877" y="191"/>
                  </a:cubicBezTo>
                  <a:cubicBezTo>
                    <a:pt x="906" y="220"/>
                    <a:pt x="896" y="210"/>
                    <a:pt x="944" y="201"/>
                  </a:cubicBezTo>
                  <a:cubicBezTo>
                    <a:pt x="973" y="201"/>
                    <a:pt x="973" y="201"/>
                    <a:pt x="982" y="229"/>
                  </a:cubicBezTo>
                  <a:cubicBezTo>
                    <a:pt x="982" y="248"/>
                    <a:pt x="1011" y="248"/>
                    <a:pt x="1020" y="248"/>
                  </a:cubicBezTo>
                  <a:cubicBezTo>
                    <a:pt x="1040" y="258"/>
                    <a:pt x="1058" y="258"/>
                    <a:pt x="1068" y="277"/>
                  </a:cubicBezTo>
                  <a:cubicBezTo>
                    <a:pt x="1097" y="296"/>
                    <a:pt x="1106" y="239"/>
                    <a:pt x="1116" y="267"/>
                  </a:cubicBezTo>
                  <a:cubicBezTo>
                    <a:pt x="1135" y="344"/>
                    <a:pt x="1162" y="248"/>
                    <a:pt x="1191" y="296"/>
                  </a:cubicBezTo>
                  <a:cubicBezTo>
                    <a:pt x="1210" y="334"/>
                    <a:pt x="1210" y="391"/>
                    <a:pt x="1229" y="429"/>
                  </a:cubicBezTo>
                  <a:cubicBezTo>
                    <a:pt x="1258" y="468"/>
                    <a:pt x="1277" y="477"/>
                    <a:pt x="1315" y="496"/>
                  </a:cubicBezTo>
                  <a:cubicBezTo>
                    <a:pt x="1344" y="515"/>
                    <a:pt x="1372" y="515"/>
                    <a:pt x="1401" y="534"/>
                  </a:cubicBezTo>
                  <a:cubicBezTo>
                    <a:pt x="1458" y="582"/>
                    <a:pt x="1477" y="658"/>
                    <a:pt x="1515" y="716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05" name="Freeform 104"/>
            <p:cNvSpPr>
              <a:spLocks noChangeArrowheads="1"/>
            </p:cNvSpPr>
            <p:nvPr/>
          </p:nvSpPr>
          <p:spPr bwMode="auto">
            <a:xfrm>
              <a:off x="8959041" y="3139441"/>
              <a:ext cx="478373" cy="350319"/>
            </a:xfrm>
            <a:custGeom>
              <a:avLst/>
              <a:gdLst>
                <a:gd name="T0" fmla="*/ 104 w 1926"/>
                <a:gd name="T1" fmla="*/ 38 h 1413"/>
                <a:gd name="T2" fmla="*/ 362 w 1926"/>
                <a:gd name="T3" fmla="*/ 10 h 1413"/>
                <a:gd name="T4" fmla="*/ 476 w 1926"/>
                <a:gd name="T5" fmla="*/ 10 h 1413"/>
                <a:gd name="T6" fmla="*/ 505 w 1926"/>
                <a:gd name="T7" fmla="*/ 124 h 1413"/>
                <a:gd name="T8" fmla="*/ 496 w 1926"/>
                <a:gd name="T9" fmla="*/ 181 h 1413"/>
                <a:gd name="T10" fmla="*/ 534 w 1926"/>
                <a:gd name="T11" fmla="*/ 210 h 1413"/>
                <a:gd name="T12" fmla="*/ 648 w 1926"/>
                <a:gd name="T13" fmla="*/ 172 h 1413"/>
                <a:gd name="T14" fmla="*/ 820 w 1926"/>
                <a:gd name="T15" fmla="*/ 191 h 1413"/>
                <a:gd name="T16" fmla="*/ 1058 w 1926"/>
                <a:gd name="T17" fmla="*/ 286 h 1413"/>
                <a:gd name="T18" fmla="*/ 1162 w 1926"/>
                <a:gd name="T19" fmla="*/ 334 h 1413"/>
                <a:gd name="T20" fmla="*/ 1372 w 1926"/>
                <a:gd name="T21" fmla="*/ 410 h 1413"/>
                <a:gd name="T22" fmla="*/ 1801 w 1926"/>
                <a:gd name="T23" fmla="*/ 649 h 1413"/>
                <a:gd name="T24" fmla="*/ 1744 w 1926"/>
                <a:gd name="T25" fmla="*/ 773 h 1413"/>
                <a:gd name="T26" fmla="*/ 1849 w 1926"/>
                <a:gd name="T27" fmla="*/ 906 h 1413"/>
                <a:gd name="T28" fmla="*/ 1915 w 1926"/>
                <a:gd name="T29" fmla="*/ 1078 h 1413"/>
                <a:gd name="T30" fmla="*/ 1887 w 1926"/>
                <a:gd name="T31" fmla="*/ 1164 h 1413"/>
                <a:gd name="T32" fmla="*/ 1753 w 1926"/>
                <a:gd name="T33" fmla="*/ 1230 h 1413"/>
                <a:gd name="T34" fmla="*/ 1629 w 1926"/>
                <a:gd name="T35" fmla="*/ 1297 h 1413"/>
                <a:gd name="T36" fmla="*/ 1467 w 1926"/>
                <a:gd name="T37" fmla="*/ 1393 h 1413"/>
                <a:gd name="T38" fmla="*/ 1267 w 1926"/>
                <a:gd name="T39" fmla="*/ 1173 h 1413"/>
                <a:gd name="T40" fmla="*/ 1143 w 1926"/>
                <a:gd name="T41" fmla="*/ 973 h 1413"/>
                <a:gd name="T42" fmla="*/ 1020 w 1926"/>
                <a:gd name="T43" fmla="*/ 954 h 1413"/>
                <a:gd name="T44" fmla="*/ 934 w 1926"/>
                <a:gd name="T45" fmla="*/ 906 h 1413"/>
                <a:gd name="T46" fmla="*/ 829 w 1926"/>
                <a:gd name="T47" fmla="*/ 868 h 1413"/>
                <a:gd name="T48" fmla="*/ 505 w 1926"/>
                <a:gd name="T49" fmla="*/ 687 h 1413"/>
                <a:gd name="T50" fmla="*/ 353 w 1926"/>
                <a:gd name="T51" fmla="*/ 744 h 1413"/>
                <a:gd name="T52" fmla="*/ 353 w 1926"/>
                <a:gd name="T53" fmla="*/ 811 h 1413"/>
                <a:gd name="T54" fmla="*/ 200 w 1926"/>
                <a:gd name="T55" fmla="*/ 906 h 1413"/>
                <a:gd name="T56" fmla="*/ 95 w 1926"/>
                <a:gd name="T57" fmla="*/ 906 h 1413"/>
                <a:gd name="T58" fmla="*/ 28 w 1926"/>
                <a:gd name="T59" fmla="*/ 878 h 1413"/>
                <a:gd name="T60" fmla="*/ 38 w 1926"/>
                <a:gd name="T61" fmla="*/ 773 h 1413"/>
                <a:gd name="T62" fmla="*/ 85 w 1926"/>
                <a:gd name="T63" fmla="*/ 725 h 1413"/>
                <a:gd name="T64" fmla="*/ 143 w 1926"/>
                <a:gd name="T65" fmla="*/ 639 h 1413"/>
                <a:gd name="T66" fmla="*/ 162 w 1926"/>
                <a:gd name="T67" fmla="*/ 553 h 1413"/>
                <a:gd name="T68" fmla="*/ 9 w 1926"/>
                <a:gd name="T69" fmla="*/ 487 h 1413"/>
                <a:gd name="T70" fmla="*/ 0 w 1926"/>
                <a:gd name="T71" fmla="*/ 487 h 1413"/>
                <a:gd name="T72" fmla="*/ 76 w 1926"/>
                <a:gd name="T73" fmla="*/ 344 h 1413"/>
                <a:gd name="T74" fmla="*/ 85 w 1926"/>
                <a:gd name="T75" fmla="*/ 153 h 1413"/>
                <a:gd name="T76" fmla="*/ 104 w 1926"/>
                <a:gd name="T77" fmla="*/ 58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26" h="1413">
                  <a:moveTo>
                    <a:pt x="104" y="38"/>
                  </a:moveTo>
                  <a:lnTo>
                    <a:pt x="104" y="38"/>
                  </a:lnTo>
                  <a:cubicBezTo>
                    <a:pt x="143" y="29"/>
                    <a:pt x="181" y="19"/>
                    <a:pt x="219" y="19"/>
                  </a:cubicBezTo>
                  <a:cubicBezTo>
                    <a:pt x="362" y="10"/>
                    <a:pt x="362" y="10"/>
                    <a:pt x="362" y="10"/>
                  </a:cubicBezTo>
                  <a:cubicBezTo>
                    <a:pt x="400" y="0"/>
                    <a:pt x="438" y="10"/>
                    <a:pt x="476" y="10"/>
                  </a:cubicBezTo>
                  <a:lnTo>
                    <a:pt x="476" y="10"/>
                  </a:lnTo>
                  <a:cubicBezTo>
                    <a:pt x="486" y="38"/>
                    <a:pt x="505" y="38"/>
                    <a:pt x="505" y="67"/>
                  </a:cubicBezTo>
                  <a:cubicBezTo>
                    <a:pt x="505" y="76"/>
                    <a:pt x="496" y="115"/>
                    <a:pt x="505" y="124"/>
                  </a:cubicBezTo>
                  <a:cubicBezTo>
                    <a:pt x="524" y="134"/>
                    <a:pt x="515" y="143"/>
                    <a:pt x="496" y="153"/>
                  </a:cubicBezTo>
                  <a:cubicBezTo>
                    <a:pt x="486" y="162"/>
                    <a:pt x="486" y="172"/>
                    <a:pt x="496" y="181"/>
                  </a:cubicBezTo>
                  <a:cubicBezTo>
                    <a:pt x="496" y="191"/>
                    <a:pt x="505" y="191"/>
                    <a:pt x="505" y="200"/>
                  </a:cubicBezTo>
                  <a:cubicBezTo>
                    <a:pt x="486" y="229"/>
                    <a:pt x="524" y="210"/>
                    <a:pt x="534" y="210"/>
                  </a:cubicBezTo>
                  <a:cubicBezTo>
                    <a:pt x="553" y="191"/>
                    <a:pt x="581" y="181"/>
                    <a:pt x="600" y="172"/>
                  </a:cubicBezTo>
                  <a:cubicBezTo>
                    <a:pt x="620" y="172"/>
                    <a:pt x="638" y="153"/>
                    <a:pt x="648" y="172"/>
                  </a:cubicBezTo>
                  <a:cubicBezTo>
                    <a:pt x="677" y="200"/>
                    <a:pt x="705" y="181"/>
                    <a:pt x="743" y="181"/>
                  </a:cubicBezTo>
                  <a:cubicBezTo>
                    <a:pt x="772" y="181"/>
                    <a:pt x="791" y="191"/>
                    <a:pt x="820" y="191"/>
                  </a:cubicBezTo>
                  <a:cubicBezTo>
                    <a:pt x="867" y="191"/>
                    <a:pt x="887" y="239"/>
                    <a:pt x="934" y="248"/>
                  </a:cubicBezTo>
                  <a:cubicBezTo>
                    <a:pt x="972" y="258"/>
                    <a:pt x="1020" y="267"/>
                    <a:pt x="1058" y="286"/>
                  </a:cubicBezTo>
                  <a:cubicBezTo>
                    <a:pt x="1077" y="296"/>
                    <a:pt x="1087" y="315"/>
                    <a:pt x="1096" y="325"/>
                  </a:cubicBezTo>
                  <a:cubicBezTo>
                    <a:pt x="1114" y="334"/>
                    <a:pt x="1153" y="315"/>
                    <a:pt x="1162" y="334"/>
                  </a:cubicBezTo>
                  <a:cubicBezTo>
                    <a:pt x="1181" y="344"/>
                    <a:pt x="1200" y="372"/>
                    <a:pt x="1219" y="382"/>
                  </a:cubicBezTo>
                  <a:cubicBezTo>
                    <a:pt x="1258" y="439"/>
                    <a:pt x="1324" y="429"/>
                    <a:pt x="1372" y="410"/>
                  </a:cubicBezTo>
                  <a:cubicBezTo>
                    <a:pt x="1477" y="362"/>
                    <a:pt x="1534" y="372"/>
                    <a:pt x="1591" y="467"/>
                  </a:cubicBezTo>
                  <a:cubicBezTo>
                    <a:pt x="1639" y="544"/>
                    <a:pt x="1725" y="601"/>
                    <a:pt x="1801" y="649"/>
                  </a:cubicBezTo>
                  <a:lnTo>
                    <a:pt x="1801" y="649"/>
                  </a:lnTo>
                  <a:cubicBezTo>
                    <a:pt x="1782" y="687"/>
                    <a:pt x="1744" y="725"/>
                    <a:pt x="1744" y="773"/>
                  </a:cubicBezTo>
                  <a:cubicBezTo>
                    <a:pt x="1734" y="821"/>
                    <a:pt x="1753" y="839"/>
                    <a:pt x="1801" y="849"/>
                  </a:cubicBezTo>
                  <a:cubicBezTo>
                    <a:pt x="1839" y="859"/>
                    <a:pt x="1839" y="868"/>
                    <a:pt x="1849" y="906"/>
                  </a:cubicBezTo>
                  <a:cubicBezTo>
                    <a:pt x="1858" y="925"/>
                    <a:pt x="1868" y="944"/>
                    <a:pt x="1877" y="973"/>
                  </a:cubicBezTo>
                  <a:cubicBezTo>
                    <a:pt x="1896" y="1001"/>
                    <a:pt x="1925" y="1030"/>
                    <a:pt x="1915" y="1078"/>
                  </a:cubicBezTo>
                  <a:cubicBezTo>
                    <a:pt x="1906" y="1106"/>
                    <a:pt x="1877" y="1135"/>
                    <a:pt x="1887" y="1164"/>
                  </a:cubicBezTo>
                  <a:lnTo>
                    <a:pt x="1887" y="1164"/>
                  </a:lnTo>
                  <a:cubicBezTo>
                    <a:pt x="1820" y="1202"/>
                    <a:pt x="1820" y="1202"/>
                    <a:pt x="1820" y="1202"/>
                  </a:cubicBezTo>
                  <a:cubicBezTo>
                    <a:pt x="1801" y="1211"/>
                    <a:pt x="1782" y="1230"/>
                    <a:pt x="1753" y="1230"/>
                  </a:cubicBezTo>
                  <a:cubicBezTo>
                    <a:pt x="1734" y="1230"/>
                    <a:pt x="1725" y="1221"/>
                    <a:pt x="1706" y="1221"/>
                  </a:cubicBezTo>
                  <a:cubicBezTo>
                    <a:pt x="1677" y="1221"/>
                    <a:pt x="1639" y="1268"/>
                    <a:pt x="1629" y="1297"/>
                  </a:cubicBezTo>
                  <a:cubicBezTo>
                    <a:pt x="1591" y="1364"/>
                    <a:pt x="1553" y="1412"/>
                    <a:pt x="1467" y="1393"/>
                  </a:cubicBezTo>
                  <a:lnTo>
                    <a:pt x="1467" y="1393"/>
                  </a:lnTo>
                  <a:cubicBezTo>
                    <a:pt x="1429" y="1335"/>
                    <a:pt x="1410" y="1259"/>
                    <a:pt x="1353" y="1211"/>
                  </a:cubicBezTo>
                  <a:cubicBezTo>
                    <a:pt x="1324" y="1192"/>
                    <a:pt x="1296" y="1192"/>
                    <a:pt x="1267" y="1173"/>
                  </a:cubicBezTo>
                  <a:cubicBezTo>
                    <a:pt x="1229" y="1154"/>
                    <a:pt x="1210" y="1145"/>
                    <a:pt x="1181" y="1106"/>
                  </a:cubicBezTo>
                  <a:cubicBezTo>
                    <a:pt x="1162" y="1068"/>
                    <a:pt x="1162" y="1011"/>
                    <a:pt x="1143" y="973"/>
                  </a:cubicBezTo>
                  <a:cubicBezTo>
                    <a:pt x="1114" y="925"/>
                    <a:pt x="1087" y="1021"/>
                    <a:pt x="1068" y="944"/>
                  </a:cubicBezTo>
                  <a:cubicBezTo>
                    <a:pt x="1058" y="916"/>
                    <a:pt x="1049" y="973"/>
                    <a:pt x="1020" y="954"/>
                  </a:cubicBezTo>
                  <a:cubicBezTo>
                    <a:pt x="1010" y="935"/>
                    <a:pt x="992" y="935"/>
                    <a:pt x="972" y="925"/>
                  </a:cubicBezTo>
                  <a:cubicBezTo>
                    <a:pt x="963" y="925"/>
                    <a:pt x="934" y="925"/>
                    <a:pt x="934" y="906"/>
                  </a:cubicBezTo>
                  <a:cubicBezTo>
                    <a:pt x="925" y="878"/>
                    <a:pt x="925" y="878"/>
                    <a:pt x="896" y="878"/>
                  </a:cubicBezTo>
                  <a:cubicBezTo>
                    <a:pt x="848" y="887"/>
                    <a:pt x="858" y="897"/>
                    <a:pt x="829" y="868"/>
                  </a:cubicBezTo>
                  <a:cubicBezTo>
                    <a:pt x="772" y="849"/>
                    <a:pt x="743" y="782"/>
                    <a:pt x="705" y="734"/>
                  </a:cubicBezTo>
                  <a:cubicBezTo>
                    <a:pt x="696" y="716"/>
                    <a:pt x="534" y="677"/>
                    <a:pt x="505" y="687"/>
                  </a:cubicBezTo>
                  <a:cubicBezTo>
                    <a:pt x="467" y="687"/>
                    <a:pt x="438" y="716"/>
                    <a:pt x="400" y="734"/>
                  </a:cubicBezTo>
                  <a:cubicBezTo>
                    <a:pt x="391" y="744"/>
                    <a:pt x="371" y="734"/>
                    <a:pt x="353" y="744"/>
                  </a:cubicBezTo>
                  <a:lnTo>
                    <a:pt x="353" y="744"/>
                  </a:lnTo>
                  <a:cubicBezTo>
                    <a:pt x="353" y="763"/>
                    <a:pt x="362" y="801"/>
                    <a:pt x="353" y="811"/>
                  </a:cubicBezTo>
                  <a:cubicBezTo>
                    <a:pt x="333" y="830"/>
                    <a:pt x="295" y="868"/>
                    <a:pt x="267" y="878"/>
                  </a:cubicBezTo>
                  <a:cubicBezTo>
                    <a:pt x="200" y="906"/>
                    <a:pt x="200" y="906"/>
                    <a:pt x="200" y="906"/>
                  </a:cubicBezTo>
                  <a:lnTo>
                    <a:pt x="200" y="906"/>
                  </a:lnTo>
                  <a:cubicBezTo>
                    <a:pt x="171" y="906"/>
                    <a:pt x="133" y="906"/>
                    <a:pt x="95" y="906"/>
                  </a:cubicBezTo>
                  <a:cubicBezTo>
                    <a:pt x="76" y="897"/>
                    <a:pt x="47" y="887"/>
                    <a:pt x="28" y="878"/>
                  </a:cubicBezTo>
                  <a:lnTo>
                    <a:pt x="28" y="878"/>
                  </a:lnTo>
                  <a:cubicBezTo>
                    <a:pt x="28" y="868"/>
                    <a:pt x="38" y="839"/>
                    <a:pt x="38" y="821"/>
                  </a:cubicBezTo>
                  <a:cubicBezTo>
                    <a:pt x="38" y="811"/>
                    <a:pt x="28" y="782"/>
                    <a:pt x="38" y="773"/>
                  </a:cubicBezTo>
                  <a:cubicBezTo>
                    <a:pt x="47" y="763"/>
                    <a:pt x="47" y="754"/>
                    <a:pt x="57" y="734"/>
                  </a:cubicBezTo>
                  <a:cubicBezTo>
                    <a:pt x="57" y="725"/>
                    <a:pt x="66" y="725"/>
                    <a:pt x="85" y="725"/>
                  </a:cubicBezTo>
                  <a:cubicBezTo>
                    <a:pt x="124" y="696"/>
                    <a:pt x="76" y="696"/>
                    <a:pt x="85" y="677"/>
                  </a:cubicBezTo>
                  <a:cubicBezTo>
                    <a:pt x="95" y="658"/>
                    <a:pt x="133" y="658"/>
                    <a:pt x="143" y="639"/>
                  </a:cubicBezTo>
                  <a:cubicBezTo>
                    <a:pt x="152" y="630"/>
                    <a:pt x="171" y="611"/>
                    <a:pt x="181" y="601"/>
                  </a:cubicBezTo>
                  <a:cubicBezTo>
                    <a:pt x="200" y="572"/>
                    <a:pt x="162" y="582"/>
                    <a:pt x="162" y="553"/>
                  </a:cubicBezTo>
                  <a:cubicBezTo>
                    <a:pt x="162" y="544"/>
                    <a:pt x="162" y="544"/>
                    <a:pt x="143" y="534"/>
                  </a:cubicBezTo>
                  <a:cubicBezTo>
                    <a:pt x="104" y="515"/>
                    <a:pt x="57" y="506"/>
                    <a:pt x="9" y="487"/>
                  </a:cubicBezTo>
                  <a:lnTo>
                    <a:pt x="9" y="487"/>
                  </a:lnTo>
                  <a:lnTo>
                    <a:pt x="0" y="487"/>
                  </a:lnTo>
                  <a:cubicBezTo>
                    <a:pt x="19" y="467"/>
                    <a:pt x="28" y="429"/>
                    <a:pt x="38" y="401"/>
                  </a:cubicBezTo>
                  <a:cubicBezTo>
                    <a:pt x="47" y="382"/>
                    <a:pt x="66" y="362"/>
                    <a:pt x="76" y="344"/>
                  </a:cubicBezTo>
                  <a:cubicBezTo>
                    <a:pt x="95" y="325"/>
                    <a:pt x="162" y="305"/>
                    <a:pt x="114" y="267"/>
                  </a:cubicBezTo>
                  <a:cubicBezTo>
                    <a:pt x="76" y="239"/>
                    <a:pt x="76" y="200"/>
                    <a:pt x="85" y="153"/>
                  </a:cubicBezTo>
                  <a:cubicBezTo>
                    <a:pt x="104" y="58"/>
                    <a:pt x="104" y="58"/>
                    <a:pt x="104" y="58"/>
                  </a:cubicBezTo>
                  <a:lnTo>
                    <a:pt x="104" y="58"/>
                  </a:lnTo>
                  <a:cubicBezTo>
                    <a:pt x="104" y="38"/>
                    <a:pt x="104" y="38"/>
                    <a:pt x="104" y="38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06" name="Freeform 105"/>
            <p:cNvSpPr>
              <a:spLocks noChangeArrowheads="1"/>
            </p:cNvSpPr>
            <p:nvPr/>
          </p:nvSpPr>
          <p:spPr bwMode="auto">
            <a:xfrm>
              <a:off x="9389248" y="3049673"/>
              <a:ext cx="454291" cy="400677"/>
            </a:xfrm>
            <a:custGeom>
              <a:avLst/>
              <a:gdLst>
                <a:gd name="T0" fmla="*/ 382 w 1832"/>
                <a:gd name="T1" fmla="*/ 86 h 1613"/>
                <a:gd name="T2" fmla="*/ 382 w 1832"/>
                <a:gd name="T3" fmla="*/ 86 h 1613"/>
                <a:gd name="T4" fmla="*/ 325 w 1832"/>
                <a:gd name="T5" fmla="*/ 171 h 1613"/>
                <a:gd name="T6" fmla="*/ 305 w 1832"/>
                <a:gd name="T7" fmla="*/ 248 h 1613"/>
                <a:gd name="T8" fmla="*/ 105 w 1832"/>
                <a:gd name="T9" fmla="*/ 295 h 1613"/>
                <a:gd name="T10" fmla="*/ 115 w 1832"/>
                <a:gd name="T11" fmla="*/ 400 h 1613"/>
                <a:gd name="T12" fmla="*/ 38 w 1832"/>
                <a:gd name="T13" fmla="*/ 486 h 1613"/>
                <a:gd name="T14" fmla="*/ 105 w 1832"/>
                <a:gd name="T15" fmla="*/ 667 h 1613"/>
                <a:gd name="T16" fmla="*/ 115 w 1832"/>
                <a:gd name="T17" fmla="*/ 896 h 1613"/>
                <a:gd name="T18" fmla="*/ 67 w 1832"/>
                <a:gd name="T19" fmla="*/ 1011 h 1613"/>
                <a:gd name="T20" fmla="*/ 67 w 1832"/>
                <a:gd name="T21" fmla="*/ 1011 h 1613"/>
                <a:gd name="T22" fmla="*/ 10 w 1832"/>
                <a:gd name="T23" fmla="*/ 1135 h 1613"/>
                <a:gd name="T24" fmla="*/ 67 w 1832"/>
                <a:gd name="T25" fmla="*/ 1211 h 1613"/>
                <a:gd name="T26" fmla="*/ 115 w 1832"/>
                <a:gd name="T27" fmla="*/ 1268 h 1613"/>
                <a:gd name="T28" fmla="*/ 143 w 1832"/>
                <a:gd name="T29" fmla="*/ 1335 h 1613"/>
                <a:gd name="T30" fmla="*/ 181 w 1832"/>
                <a:gd name="T31" fmla="*/ 1440 h 1613"/>
                <a:gd name="T32" fmla="*/ 153 w 1832"/>
                <a:gd name="T33" fmla="*/ 1526 h 1613"/>
                <a:gd name="T34" fmla="*/ 153 w 1832"/>
                <a:gd name="T35" fmla="*/ 1526 h 1613"/>
                <a:gd name="T36" fmla="*/ 277 w 1832"/>
                <a:gd name="T37" fmla="*/ 1612 h 1613"/>
                <a:gd name="T38" fmla="*/ 372 w 1832"/>
                <a:gd name="T39" fmla="*/ 1545 h 1613"/>
                <a:gd name="T40" fmla="*/ 506 w 1832"/>
                <a:gd name="T41" fmla="*/ 1592 h 1613"/>
                <a:gd name="T42" fmla="*/ 763 w 1832"/>
                <a:gd name="T43" fmla="*/ 1535 h 1613"/>
                <a:gd name="T44" fmla="*/ 763 w 1832"/>
                <a:gd name="T45" fmla="*/ 1535 h 1613"/>
                <a:gd name="T46" fmla="*/ 773 w 1832"/>
                <a:gd name="T47" fmla="*/ 1516 h 1613"/>
                <a:gd name="T48" fmla="*/ 820 w 1832"/>
                <a:gd name="T49" fmla="*/ 1211 h 1613"/>
                <a:gd name="T50" fmla="*/ 1173 w 1832"/>
                <a:gd name="T51" fmla="*/ 1058 h 1613"/>
                <a:gd name="T52" fmla="*/ 1211 w 1832"/>
                <a:gd name="T53" fmla="*/ 839 h 1613"/>
                <a:gd name="T54" fmla="*/ 1440 w 1832"/>
                <a:gd name="T55" fmla="*/ 696 h 1613"/>
                <a:gd name="T56" fmla="*/ 1564 w 1832"/>
                <a:gd name="T57" fmla="*/ 420 h 1613"/>
                <a:gd name="T58" fmla="*/ 1650 w 1832"/>
                <a:gd name="T59" fmla="*/ 343 h 1613"/>
                <a:gd name="T60" fmla="*/ 1755 w 1832"/>
                <a:gd name="T61" fmla="*/ 238 h 1613"/>
                <a:gd name="T62" fmla="*/ 1793 w 1832"/>
                <a:gd name="T63" fmla="*/ 124 h 1613"/>
                <a:gd name="T64" fmla="*/ 1802 w 1832"/>
                <a:gd name="T65" fmla="*/ 0 h 1613"/>
                <a:gd name="T66" fmla="*/ 1802 w 1832"/>
                <a:gd name="T67" fmla="*/ 0 h 1613"/>
                <a:gd name="T68" fmla="*/ 1602 w 1832"/>
                <a:gd name="T69" fmla="*/ 48 h 1613"/>
                <a:gd name="T70" fmla="*/ 1383 w 1832"/>
                <a:gd name="T71" fmla="*/ 86 h 1613"/>
                <a:gd name="T72" fmla="*/ 1240 w 1832"/>
                <a:gd name="T73" fmla="*/ 38 h 1613"/>
                <a:gd name="T74" fmla="*/ 1040 w 1832"/>
                <a:gd name="T75" fmla="*/ 105 h 1613"/>
                <a:gd name="T76" fmla="*/ 935 w 1832"/>
                <a:gd name="T77" fmla="*/ 66 h 1613"/>
                <a:gd name="T78" fmla="*/ 935 w 1832"/>
                <a:gd name="T79" fmla="*/ 66 h 1613"/>
                <a:gd name="T80" fmla="*/ 859 w 1832"/>
                <a:gd name="T81" fmla="*/ 66 h 1613"/>
                <a:gd name="T82" fmla="*/ 754 w 1832"/>
                <a:gd name="T83" fmla="*/ 105 h 1613"/>
                <a:gd name="T84" fmla="*/ 639 w 1832"/>
                <a:gd name="T85" fmla="*/ 95 h 1613"/>
                <a:gd name="T86" fmla="*/ 496 w 1832"/>
                <a:gd name="T87" fmla="*/ 66 h 1613"/>
                <a:gd name="T88" fmla="*/ 382 w 1832"/>
                <a:gd name="T89" fmla="*/ 86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32" h="1613">
                  <a:moveTo>
                    <a:pt x="382" y="86"/>
                  </a:moveTo>
                  <a:lnTo>
                    <a:pt x="382" y="86"/>
                  </a:lnTo>
                  <a:cubicBezTo>
                    <a:pt x="372" y="105"/>
                    <a:pt x="325" y="162"/>
                    <a:pt x="325" y="171"/>
                  </a:cubicBezTo>
                  <a:cubicBezTo>
                    <a:pt x="325" y="210"/>
                    <a:pt x="344" y="238"/>
                    <a:pt x="305" y="248"/>
                  </a:cubicBezTo>
                  <a:cubicBezTo>
                    <a:pt x="248" y="267"/>
                    <a:pt x="153" y="267"/>
                    <a:pt x="105" y="295"/>
                  </a:cubicBezTo>
                  <a:cubicBezTo>
                    <a:pt x="38" y="324"/>
                    <a:pt x="143" y="353"/>
                    <a:pt x="115" y="400"/>
                  </a:cubicBezTo>
                  <a:cubicBezTo>
                    <a:pt x="86" y="429"/>
                    <a:pt x="58" y="438"/>
                    <a:pt x="38" y="486"/>
                  </a:cubicBezTo>
                  <a:cubicBezTo>
                    <a:pt x="19" y="543"/>
                    <a:pt x="86" y="620"/>
                    <a:pt x="105" y="667"/>
                  </a:cubicBezTo>
                  <a:cubicBezTo>
                    <a:pt x="124" y="744"/>
                    <a:pt x="115" y="820"/>
                    <a:pt x="115" y="896"/>
                  </a:cubicBezTo>
                  <a:cubicBezTo>
                    <a:pt x="67" y="1011"/>
                    <a:pt x="67" y="1011"/>
                    <a:pt x="67" y="1011"/>
                  </a:cubicBezTo>
                  <a:lnTo>
                    <a:pt x="67" y="1011"/>
                  </a:lnTo>
                  <a:cubicBezTo>
                    <a:pt x="48" y="1049"/>
                    <a:pt x="10" y="1087"/>
                    <a:pt x="10" y="1135"/>
                  </a:cubicBezTo>
                  <a:cubicBezTo>
                    <a:pt x="0" y="1183"/>
                    <a:pt x="19" y="1201"/>
                    <a:pt x="67" y="1211"/>
                  </a:cubicBezTo>
                  <a:cubicBezTo>
                    <a:pt x="105" y="1221"/>
                    <a:pt x="105" y="1230"/>
                    <a:pt x="115" y="1268"/>
                  </a:cubicBezTo>
                  <a:cubicBezTo>
                    <a:pt x="124" y="1287"/>
                    <a:pt x="134" y="1306"/>
                    <a:pt x="143" y="1335"/>
                  </a:cubicBezTo>
                  <a:cubicBezTo>
                    <a:pt x="162" y="1363"/>
                    <a:pt x="191" y="1392"/>
                    <a:pt x="181" y="1440"/>
                  </a:cubicBezTo>
                  <a:cubicBezTo>
                    <a:pt x="172" y="1468"/>
                    <a:pt x="143" y="1497"/>
                    <a:pt x="153" y="1526"/>
                  </a:cubicBezTo>
                  <a:lnTo>
                    <a:pt x="153" y="1526"/>
                  </a:lnTo>
                  <a:cubicBezTo>
                    <a:pt x="220" y="1545"/>
                    <a:pt x="210" y="1612"/>
                    <a:pt x="277" y="1612"/>
                  </a:cubicBezTo>
                  <a:cubicBezTo>
                    <a:pt x="325" y="1612"/>
                    <a:pt x="334" y="1564"/>
                    <a:pt x="372" y="1545"/>
                  </a:cubicBezTo>
                  <a:cubicBezTo>
                    <a:pt x="429" y="1516"/>
                    <a:pt x="458" y="1573"/>
                    <a:pt x="506" y="1592"/>
                  </a:cubicBezTo>
                  <a:cubicBezTo>
                    <a:pt x="563" y="1612"/>
                    <a:pt x="716" y="1573"/>
                    <a:pt x="763" y="1535"/>
                  </a:cubicBezTo>
                  <a:lnTo>
                    <a:pt x="763" y="1535"/>
                  </a:lnTo>
                  <a:cubicBezTo>
                    <a:pt x="763" y="1535"/>
                    <a:pt x="773" y="1526"/>
                    <a:pt x="773" y="1516"/>
                  </a:cubicBezTo>
                  <a:cubicBezTo>
                    <a:pt x="820" y="1450"/>
                    <a:pt x="868" y="1287"/>
                    <a:pt x="820" y="1211"/>
                  </a:cubicBezTo>
                  <a:cubicBezTo>
                    <a:pt x="687" y="925"/>
                    <a:pt x="1097" y="1230"/>
                    <a:pt x="1173" y="1058"/>
                  </a:cubicBezTo>
                  <a:cubicBezTo>
                    <a:pt x="1211" y="982"/>
                    <a:pt x="1087" y="906"/>
                    <a:pt x="1211" y="839"/>
                  </a:cubicBezTo>
                  <a:cubicBezTo>
                    <a:pt x="1297" y="782"/>
                    <a:pt x="1393" y="829"/>
                    <a:pt x="1440" y="696"/>
                  </a:cubicBezTo>
                  <a:cubicBezTo>
                    <a:pt x="1488" y="610"/>
                    <a:pt x="1497" y="496"/>
                    <a:pt x="1564" y="420"/>
                  </a:cubicBezTo>
                  <a:cubicBezTo>
                    <a:pt x="1583" y="391"/>
                    <a:pt x="1612" y="362"/>
                    <a:pt x="1650" y="343"/>
                  </a:cubicBezTo>
                  <a:cubicBezTo>
                    <a:pt x="1726" y="305"/>
                    <a:pt x="1745" y="334"/>
                    <a:pt x="1755" y="238"/>
                  </a:cubicBezTo>
                  <a:cubicBezTo>
                    <a:pt x="1764" y="181"/>
                    <a:pt x="1745" y="181"/>
                    <a:pt x="1793" y="124"/>
                  </a:cubicBezTo>
                  <a:cubicBezTo>
                    <a:pt x="1831" y="86"/>
                    <a:pt x="1802" y="28"/>
                    <a:pt x="1802" y="0"/>
                  </a:cubicBezTo>
                  <a:lnTo>
                    <a:pt x="1802" y="0"/>
                  </a:lnTo>
                  <a:cubicBezTo>
                    <a:pt x="1726" y="0"/>
                    <a:pt x="1698" y="66"/>
                    <a:pt x="1602" y="48"/>
                  </a:cubicBezTo>
                  <a:cubicBezTo>
                    <a:pt x="1526" y="28"/>
                    <a:pt x="1478" y="124"/>
                    <a:pt x="1383" y="86"/>
                  </a:cubicBezTo>
                  <a:cubicBezTo>
                    <a:pt x="1335" y="66"/>
                    <a:pt x="1297" y="38"/>
                    <a:pt x="1240" y="38"/>
                  </a:cubicBezTo>
                  <a:cubicBezTo>
                    <a:pt x="1173" y="48"/>
                    <a:pt x="1106" y="114"/>
                    <a:pt x="1040" y="105"/>
                  </a:cubicBezTo>
                  <a:cubicBezTo>
                    <a:pt x="1001" y="105"/>
                    <a:pt x="963" y="76"/>
                    <a:pt x="935" y="66"/>
                  </a:cubicBezTo>
                  <a:lnTo>
                    <a:pt x="935" y="66"/>
                  </a:lnTo>
                  <a:cubicBezTo>
                    <a:pt x="859" y="66"/>
                    <a:pt x="859" y="66"/>
                    <a:pt x="859" y="66"/>
                  </a:cubicBezTo>
                  <a:cubicBezTo>
                    <a:pt x="820" y="66"/>
                    <a:pt x="782" y="95"/>
                    <a:pt x="754" y="105"/>
                  </a:cubicBezTo>
                  <a:cubicBezTo>
                    <a:pt x="716" y="124"/>
                    <a:pt x="677" y="114"/>
                    <a:pt x="639" y="95"/>
                  </a:cubicBezTo>
                  <a:cubicBezTo>
                    <a:pt x="592" y="86"/>
                    <a:pt x="534" y="9"/>
                    <a:pt x="496" y="66"/>
                  </a:cubicBezTo>
                  <a:cubicBezTo>
                    <a:pt x="467" y="114"/>
                    <a:pt x="429" y="86"/>
                    <a:pt x="382" y="86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07" name="Freeform 106"/>
            <p:cNvSpPr>
              <a:spLocks noChangeArrowheads="1"/>
            </p:cNvSpPr>
            <p:nvPr/>
          </p:nvSpPr>
          <p:spPr bwMode="auto">
            <a:xfrm>
              <a:off x="9545786" y="3670393"/>
              <a:ext cx="281331" cy="521099"/>
            </a:xfrm>
            <a:custGeom>
              <a:avLst/>
              <a:gdLst>
                <a:gd name="T0" fmla="*/ 248 w 1135"/>
                <a:gd name="T1" fmla="*/ 1317 h 2099"/>
                <a:gd name="T2" fmla="*/ 248 w 1135"/>
                <a:gd name="T3" fmla="*/ 1317 h 2099"/>
                <a:gd name="T4" fmla="*/ 171 w 1135"/>
                <a:gd name="T5" fmla="*/ 1364 h 2099"/>
                <a:gd name="T6" fmla="*/ 95 w 1135"/>
                <a:gd name="T7" fmla="*/ 1336 h 2099"/>
                <a:gd name="T8" fmla="*/ 86 w 1135"/>
                <a:gd name="T9" fmla="*/ 1250 h 2099"/>
                <a:gd name="T10" fmla="*/ 38 w 1135"/>
                <a:gd name="T11" fmla="*/ 1097 h 2099"/>
                <a:gd name="T12" fmla="*/ 114 w 1135"/>
                <a:gd name="T13" fmla="*/ 1107 h 2099"/>
                <a:gd name="T14" fmla="*/ 267 w 1135"/>
                <a:gd name="T15" fmla="*/ 1259 h 2099"/>
                <a:gd name="T16" fmla="*/ 267 w 1135"/>
                <a:gd name="T17" fmla="*/ 1345 h 2099"/>
                <a:gd name="T18" fmla="*/ 248 w 1135"/>
                <a:gd name="T19" fmla="*/ 1317 h 2099"/>
                <a:gd name="T20" fmla="*/ 505 w 1135"/>
                <a:gd name="T21" fmla="*/ 1975 h 2099"/>
                <a:gd name="T22" fmla="*/ 505 w 1135"/>
                <a:gd name="T23" fmla="*/ 1975 h 2099"/>
                <a:gd name="T24" fmla="*/ 476 w 1135"/>
                <a:gd name="T25" fmla="*/ 1879 h 2099"/>
                <a:gd name="T26" fmla="*/ 505 w 1135"/>
                <a:gd name="T27" fmla="*/ 1793 h 2099"/>
                <a:gd name="T28" fmla="*/ 534 w 1135"/>
                <a:gd name="T29" fmla="*/ 1746 h 2099"/>
                <a:gd name="T30" fmla="*/ 553 w 1135"/>
                <a:gd name="T31" fmla="*/ 1803 h 2099"/>
                <a:gd name="T32" fmla="*/ 610 w 1135"/>
                <a:gd name="T33" fmla="*/ 1889 h 2099"/>
                <a:gd name="T34" fmla="*/ 591 w 1135"/>
                <a:gd name="T35" fmla="*/ 1975 h 2099"/>
                <a:gd name="T36" fmla="*/ 562 w 1135"/>
                <a:gd name="T37" fmla="*/ 2060 h 2099"/>
                <a:gd name="T38" fmla="*/ 543 w 1135"/>
                <a:gd name="T39" fmla="*/ 2022 h 2099"/>
                <a:gd name="T40" fmla="*/ 476 w 1135"/>
                <a:gd name="T41" fmla="*/ 2003 h 2099"/>
                <a:gd name="T42" fmla="*/ 505 w 1135"/>
                <a:gd name="T43" fmla="*/ 1975 h 2099"/>
                <a:gd name="T44" fmla="*/ 0 w 1135"/>
                <a:gd name="T45" fmla="*/ 801 h 2099"/>
                <a:gd name="T46" fmla="*/ 0 w 1135"/>
                <a:gd name="T47" fmla="*/ 801 h 2099"/>
                <a:gd name="T48" fmla="*/ 0 w 1135"/>
                <a:gd name="T49" fmla="*/ 801 h 2099"/>
                <a:gd name="T50" fmla="*/ 57 w 1135"/>
                <a:gd name="T51" fmla="*/ 935 h 2099"/>
                <a:gd name="T52" fmla="*/ 190 w 1135"/>
                <a:gd name="T53" fmla="*/ 983 h 2099"/>
                <a:gd name="T54" fmla="*/ 324 w 1135"/>
                <a:gd name="T55" fmla="*/ 1050 h 2099"/>
                <a:gd name="T56" fmla="*/ 486 w 1135"/>
                <a:gd name="T57" fmla="*/ 1097 h 2099"/>
                <a:gd name="T58" fmla="*/ 515 w 1135"/>
                <a:gd name="T59" fmla="*/ 1173 h 2099"/>
                <a:gd name="T60" fmla="*/ 553 w 1135"/>
                <a:gd name="T61" fmla="*/ 1231 h 2099"/>
                <a:gd name="T62" fmla="*/ 524 w 1135"/>
                <a:gd name="T63" fmla="*/ 1088 h 2099"/>
                <a:gd name="T64" fmla="*/ 553 w 1135"/>
                <a:gd name="T65" fmla="*/ 945 h 2099"/>
                <a:gd name="T66" fmla="*/ 562 w 1135"/>
                <a:gd name="T67" fmla="*/ 935 h 2099"/>
                <a:gd name="T68" fmla="*/ 801 w 1135"/>
                <a:gd name="T69" fmla="*/ 1164 h 2099"/>
                <a:gd name="T70" fmla="*/ 887 w 1135"/>
                <a:gd name="T71" fmla="*/ 1307 h 2099"/>
                <a:gd name="T72" fmla="*/ 915 w 1135"/>
                <a:gd name="T73" fmla="*/ 1479 h 2099"/>
                <a:gd name="T74" fmla="*/ 1039 w 1135"/>
                <a:gd name="T75" fmla="*/ 1669 h 2099"/>
                <a:gd name="T76" fmla="*/ 1115 w 1135"/>
                <a:gd name="T77" fmla="*/ 1860 h 2099"/>
                <a:gd name="T78" fmla="*/ 1115 w 1135"/>
                <a:gd name="T79" fmla="*/ 1860 h 2099"/>
                <a:gd name="T80" fmla="*/ 1115 w 1135"/>
                <a:gd name="T81" fmla="*/ 1755 h 2099"/>
                <a:gd name="T82" fmla="*/ 992 w 1135"/>
                <a:gd name="T83" fmla="*/ 1536 h 2099"/>
                <a:gd name="T84" fmla="*/ 915 w 1135"/>
                <a:gd name="T85" fmla="*/ 1173 h 2099"/>
                <a:gd name="T86" fmla="*/ 801 w 1135"/>
                <a:gd name="T87" fmla="*/ 1059 h 2099"/>
                <a:gd name="T88" fmla="*/ 782 w 1135"/>
                <a:gd name="T89" fmla="*/ 849 h 2099"/>
                <a:gd name="T90" fmla="*/ 820 w 1135"/>
                <a:gd name="T91" fmla="*/ 678 h 2099"/>
                <a:gd name="T92" fmla="*/ 905 w 1135"/>
                <a:gd name="T93" fmla="*/ 592 h 2099"/>
                <a:gd name="T94" fmla="*/ 848 w 1135"/>
                <a:gd name="T95" fmla="*/ 516 h 2099"/>
                <a:gd name="T96" fmla="*/ 743 w 1135"/>
                <a:gd name="T97" fmla="*/ 382 h 2099"/>
                <a:gd name="T98" fmla="*/ 696 w 1135"/>
                <a:gd name="T99" fmla="*/ 325 h 2099"/>
                <a:gd name="T100" fmla="*/ 677 w 1135"/>
                <a:gd name="T101" fmla="*/ 267 h 2099"/>
                <a:gd name="T102" fmla="*/ 600 w 1135"/>
                <a:gd name="T103" fmla="*/ 201 h 2099"/>
                <a:gd name="T104" fmla="*/ 457 w 1135"/>
                <a:gd name="T105" fmla="*/ 153 h 2099"/>
                <a:gd name="T106" fmla="*/ 419 w 1135"/>
                <a:gd name="T107" fmla="*/ 0 h 2099"/>
                <a:gd name="T108" fmla="*/ 419 w 1135"/>
                <a:gd name="T109" fmla="*/ 0 h 2099"/>
                <a:gd name="T110" fmla="*/ 267 w 1135"/>
                <a:gd name="T111" fmla="*/ 86 h 2099"/>
                <a:gd name="T112" fmla="*/ 248 w 1135"/>
                <a:gd name="T113" fmla="*/ 210 h 2099"/>
                <a:gd name="T114" fmla="*/ 124 w 1135"/>
                <a:gd name="T115" fmla="*/ 344 h 2099"/>
                <a:gd name="T116" fmla="*/ 133 w 1135"/>
                <a:gd name="T117" fmla="*/ 506 h 2099"/>
                <a:gd name="T118" fmla="*/ 181 w 1135"/>
                <a:gd name="T119" fmla="*/ 668 h 2099"/>
                <a:gd name="T120" fmla="*/ 104 w 1135"/>
                <a:gd name="T121" fmla="*/ 773 h 2099"/>
                <a:gd name="T122" fmla="*/ 0 w 1135"/>
                <a:gd name="T123" fmla="*/ 801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5" h="2099">
                  <a:moveTo>
                    <a:pt x="248" y="1317"/>
                  </a:moveTo>
                  <a:lnTo>
                    <a:pt x="248" y="1317"/>
                  </a:lnTo>
                  <a:cubicBezTo>
                    <a:pt x="219" y="1336"/>
                    <a:pt x="200" y="1364"/>
                    <a:pt x="171" y="1364"/>
                  </a:cubicBezTo>
                  <a:cubicBezTo>
                    <a:pt x="133" y="1374"/>
                    <a:pt x="86" y="1374"/>
                    <a:pt x="95" y="1336"/>
                  </a:cubicBezTo>
                  <a:cubicBezTo>
                    <a:pt x="95" y="1297"/>
                    <a:pt x="95" y="1278"/>
                    <a:pt x="86" y="1250"/>
                  </a:cubicBezTo>
                  <a:cubicBezTo>
                    <a:pt x="76" y="1202"/>
                    <a:pt x="28" y="1145"/>
                    <a:pt x="38" y="1097"/>
                  </a:cubicBezTo>
                  <a:cubicBezTo>
                    <a:pt x="47" y="1030"/>
                    <a:pt x="95" y="1088"/>
                    <a:pt x="114" y="1107"/>
                  </a:cubicBezTo>
                  <a:cubicBezTo>
                    <a:pt x="162" y="1154"/>
                    <a:pt x="238" y="1202"/>
                    <a:pt x="267" y="1259"/>
                  </a:cubicBezTo>
                  <a:cubicBezTo>
                    <a:pt x="286" y="1297"/>
                    <a:pt x="353" y="1412"/>
                    <a:pt x="267" y="1345"/>
                  </a:cubicBezTo>
                  <a:cubicBezTo>
                    <a:pt x="248" y="1317"/>
                    <a:pt x="248" y="1317"/>
                    <a:pt x="248" y="1317"/>
                  </a:cubicBezTo>
                  <a:close/>
                  <a:moveTo>
                    <a:pt x="505" y="1975"/>
                  </a:moveTo>
                  <a:lnTo>
                    <a:pt x="505" y="1975"/>
                  </a:lnTo>
                  <a:cubicBezTo>
                    <a:pt x="524" y="1936"/>
                    <a:pt x="486" y="1917"/>
                    <a:pt x="476" y="1879"/>
                  </a:cubicBezTo>
                  <a:cubicBezTo>
                    <a:pt x="467" y="1841"/>
                    <a:pt x="505" y="1822"/>
                    <a:pt x="505" y="1793"/>
                  </a:cubicBezTo>
                  <a:cubicBezTo>
                    <a:pt x="505" y="1784"/>
                    <a:pt x="515" y="1717"/>
                    <a:pt x="534" y="1746"/>
                  </a:cubicBezTo>
                  <a:cubicBezTo>
                    <a:pt x="543" y="1755"/>
                    <a:pt x="543" y="1784"/>
                    <a:pt x="553" y="1803"/>
                  </a:cubicBezTo>
                  <a:cubicBezTo>
                    <a:pt x="562" y="1841"/>
                    <a:pt x="620" y="1841"/>
                    <a:pt x="610" y="1889"/>
                  </a:cubicBezTo>
                  <a:cubicBezTo>
                    <a:pt x="600" y="1917"/>
                    <a:pt x="591" y="1946"/>
                    <a:pt x="591" y="1975"/>
                  </a:cubicBezTo>
                  <a:cubicBezTo>
                    <a:pt x="591" y="1984"/>
                    <a:pt x="600" y="2098"/>
                    <a:pt x="562" y="2060"/>
                  </a:cubicBezTo>
                  <a:cubicBezTo>
                    <a:pt x="553" y="2051"/>
                    <a:pt x="572" y="2013"/>
                    <a:pt x="543" y="2022"/>
                  </a:cubicBezTo>
                  <a:cubicBezTo>
                    <a:pt x="515" y="2032"/>
                    <a:pt x="496" y="2032"/>
                    <a:pt x="476" y="2003"/>
                  </a:cubicBezTo>
                  <a:cubicBezTo>
                    <a:pt x="505" y="1975"/>
                    <a:pt x="505" y="1975"/>
                    <a:pt x="505" y="1975"/>
                  </a:cubicBezTo>
                  <a:close/>
                  <a:moveTo>
                    <a:pt x="0" y="801"/>
                  </a:moveTo>
                  <a:lnTo>
                    <a:pt x="0" y="801"/>
                  </a:lnTo>
                  <a:lnTo>
                    <a:pt x="0" y="801"/>
                  </a:lnTo>
                  <a:cubicBezTo>
                    <a:pt x="28" y="840"/>
                    <a:pt x="38" y="868"/>
                    <a:pt x="57" y="935"/>
                  </a:cubicBezTo>
                  <a:cubicBezTo>
                    <a:pt x="86" y="1040"/>
                    <a:pt x="133" y="935"/>
                    <a:pt x="190" y="983"/>
                  </a:cubicBezTo>
                  <a:cubicBezTo>
                    <a:pt x="229" y="1021"/>
                    <a:pt x="267" y="1040"/>
                    <a:pt x="324" y="1050"/>
                  </a:cubicBezTo>
                  <a:cubicBezTo>
                    <a:pt x="400" y="1059"/>
                    <a:pt x="438" y="1030"/>
                    <a:pt x="486" y="1097"/>
                  </a:cubicBezTo>
                  <a:cubicBezTo>
                    <a:pt x="505" y="1116"/>
                    <a:pt x="515" y="1145"/>
                    <a:pt x="515" y="1173"/>
                  </a:cubicBezTo>
                  <a:cubicBezTo>
                    <a:pt x="515" y="1202"/>
                    <a:pt x="534" y="1212"/>
                    <a:pt x="553" y="1231"/>
                  </a:cubicBezTo>
                  <a:cubicBezTo>
                    <a:pt x="581" y="1231"/>
                    <a:pt x="515" y="1097"/>
                    <a:pt x="524" y="1088"/>
                  </a:cubicBezTo>
                  <a:cubicBezTo>
                    <a:pt x="534" y="1059"/>
                    <a:pt x="543" y="983"/>
                    <a:pt x="553" y="945"/>
                  </a:cubicBezTo>
                  <a:cubicBezTo>
                    <a:pt x="553" y="935"/>
                    <a:pt x="553" y="935"/>
                    <a:pt x="562" y="935"/>
                  </a:cubicBezTo>
                  <a:cubicBezTo>
                    <a:pt x="610" y="1011"/>
                    <a:pt x="734" y="1107"/>
                    <a:pt x="801" y="1164"/>
                  </a:cubicBezTo>
                  <a:cubicBezTo>
                    <a:pt x="839" y="1202"/>
                    <a:pt x="867" y="1250"/>
                    <a:pt x="887" y="1307"/>
                  </a:cubicBezTo>
                  <a:cubicBezTo>
                    <a:pt x="905" y="1355"/>
                    <a:pt x="877" y="1441"/>
                    <a:pt x="915" y="1479"/>
                  </a:cubicBezTo>
                  <a:cubicBezTo>
                    <a:pt x="915" y="1536"/>
                    <a:pt x="1001" y="1622"/>
                    <a:pt x="1039" y="1669"/>
                  </a:cubicBezTo>
                  <a:cubicBezTo>
                    <a:pt x="1087" y="1726"/>
                    <a:pt x="1096" y="1793"/>
                    <a:pt x="1115" y="1860"/>
                  </a:cubicBezTo>
                  <a:lnTo>
                    <a:pt x="1115" y="1860"/>
                  </a:lnTo>
                  <a:cubicBezTo>
                    <a:pt x="1115" y="1755"/>
                    <a:pt x="1115" y="1755"/>
                    <a:pt x="1115" y="1755"/>
                  </a:cubicBezTo>
                  <a:cubicBezTo>
                    <a:pt x="1134" y="1679"/>
                    <a:pt x="1030" y="1593"/>
                    <a:pt x="992" y="1536"/>
                  </a:cubicBezTo>
                  <a:cubicBezTo>
                    <a:pt x="915" y="1431"/>
                    <a:pt x="963" y="1288"/>
                    <a:pt x="915" y="1173"/>
                  </a:cubicBezTo>
                  <a:cubicBezTo>
                    <a:pt x="887" y="1135"/>
                    <a:pt x="820" y="1107"/>
                    <a:pt x="801" y="1059"/>
                  </a:cubicBezTo>
                  <a:cubicBezTo>
                    <a:pt x="763" y="983"/>
                    <a:pt x="782" y="935"/>
                    <a:pt x="782" y="849"/>
                  </a:cubicBezTo>
                  <a:cubicBezTo>
                    <a:pt x="782" y="801"/>
                    <a:pt x="791" y="706"/>
                    <a:pt x="820" y="678"/>
                  </a:cubicBezTo>
                  <a:cubicBezTo>
                    <a:pt x="848" y="639"/>
                    <a:pt x="896" y="649"/>
                    <a:pt x="905" y="592"/>
                  </a:cubicBezTo>
                  <a:cubicBezTo>
                    <a:pt x="905" y="554"/>
                    <a:pt x="877" y="534"/>
                    <a:pt x="848" y="516"/>
                  </a:cubicBezTo>
                  <a:cubicBezTo>
                    <a:pt x="791" y="487"/>
                    <a:pt x="791" y="420"/>
                    <a:pt x="743" y="382"/>
                  </a:cubicBezTo>
                  <a:cubicBezTo>
                    <a:pt x="725" y="353"/>
                    <a:pt x="705" y="344"/>
                    <a:pt x="696" y="325"/>
                  </a:cubicBezTo>
                  <a:cubicBezTo>
                    <a:pt x="677" y="306"/>
                    <a:pt x="686" y="287"/>
                    <a:pt x="677" y="267"/>
                  </a:cubicBezTo>
                  <a:cubicBezTo>
                    <a:pt x="658" y="239"/>
                    <a:pt x="620" y="239"/>
                    <a:pt x="600" y="201"/>
                  </a:cubicBezTo>
                  <a:cubicBezTo>
                    <a:pt x="572" y="144"/>
                    <a:pt x="505" y="182"/>
                    <a:pt x="457" y="153"/>
                  </a:cubicBezTo>
                  <a:cubicBezTo>
                    <a:pt x="410" y="124"/>
                    <a:pt x="438" y="58"/>
                    <a:pt x="419" y="0"/>
                  </a:cubicBezTo>
                  <a:lnTo>
                    <a:pt x="419" y="0"/>
                  </a:lnTo>
                  <a:cubicBezTo>
                    <a:pt x="381" y="20"/>
                    <a:pt x="305" y="58"/>
                    <a:pt x="267" y="86"/>
                  </a:cubicBezTo>
                  <a:cubicBezTo>
                    <a:pt x="229" y="124"/>
                    <a:pt x="229" y="153"/>
                    <a:pt x="248" y="210"/>
                  </a:cubicBezTo>
                  <a:cubicBezTo>
                    <a:pt x="314" y="363"/>
                    <a:pt x="133" y="239"/>
                    <a:pt x="124" y="344"/>
                  </a:cubicBezTo>
                  <a:cubicBezTo>
                    <a:pt x="114" y="401"/>
                    <a:pt x="162" y="477"/>
                    <a:pt x="133" y="506"/>
                  </a:cubicBezTo>
                  <a:cubicBezTo>
                    <a:pt x="86" y="582"/>
                    <a:pt x="219" y="601"/>
                    <a:pt x="181" y="668"/>
                  </a:cubicBezTo>
                  <a:cubicBezTo>
                    <a:pt x="171" y="697"/>
                    <a:pt x="124" y="763"/>
                    <a:pt x="104" y="773"/>
                  </a:cubicBezTo>
                  <a:lnTo>
                    <a:pt x="0" y="801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08" name="Freeform 107"/>
            <p:cNvSpPr>
              <a:spLocks noChangeArrowheads="1"/>
            </p:cNvSpPr>
            <p:nvPr/>
          </p:nvSpPr>
          <p:spPr bwMode="auto">
            <a:xfrm>
              <a:off x="7920194" y="4524294"/>
              <a:ext cx="241924" cy="625101"/>
            </a:xfrm>
            <a:custGeom>
              <a:avLst/>
              <a:gdLst>
                <a:gd name="T0" fmla="*/ 0 w 974"/>
                <a:gd name="T1" fmla="*/ 2461 h 2519"/>
                <a:gd name="T2" fmla="*/ 0 w 974"/>
                <a:gd name="T3" fmla="*/ 2461 h 2519"/>
                <a:gd name="T4" fmla="*/ 124 w 974"/>
                <a:gd name="T5" fmla="*/ 2461 h 2519"/>
                <a:gd name="T6" fmla="*/ 200 w 974"/>
                <a:gd name="T7" fmla="*/ 2518 h 2519"/>
                <a:gd name="T8" fmla="*/ 200 w 974"/>
                <a:gd name="T9" fmla="*/ 2518 h 2519"/>
                <a:gd name="T10" fmla="*/ 286 w 974"/>
                <a:gd name="T11" fmla="*/ 2432 h 2519"/>
                <a:gd name="T12" fmla="*/ 410 w 974"/>
                <a:gd name="T13" fmla="*/ 2441 h 2519"/>
                <a:gd name="T14" fmla="*/ 515 w 974"/>
                <a:gd name="T15" fmla="*/ 2213 h 2519"/>
                <a:gd name="T16" fmla="*/ 639 w 974"/>
                <a:gd name="T17" fmla="*/ 2108 h 2519"/>
                <a:gd name="T18" fmla="*/ 620 w 974"/>
                <a:gd name="T19" fmla="*/ 2003 h 2519"/>
                <a:gd name="T20" fmla="*/ 620 w 974"/>
                <a:gd name="T21" fmla="*/ 2003 h 2519"/>
                <a:gd name="T22" fmla="*/ 467 w 974"/>
                <a:gd name="T23" fmla="*/ 1888 h 2519"/>
                <a:gd name="T24" fmla="*/ 429 w 974"/>
                <a:gd name="T25" fmla="*/ 1812 h 2519"/>
                <a:gd name="T26" fmla="*/ 458 w 974"/>
                <a:gd name="T27" fmla="*/ 1650 h 2519"/>
                <a:gd name="T28" fmla="*/ 572 w 974"/>
                <a:gd name="T29" fmla="*/ 1536 h 2519"/>
                <a:gd name="T30" fmla="*/ 629 w 974"/>
                <a:gd name="T31" fmla="*/ 1440 h 2519"/>
                <a:gd name="T32" fmla="*/ 744 w 974"/>
                <a:gd name="T33" fmla="*/ 1373 h 2519"/>
                <a:gd name="T34" fmla="*/ 801 w 974"/>
                <a:gd name="T35" fmla="*/ 1231 h 2519"/>
                <a:gd name="T36" fmla="*/ 830 w 974"/>
                <a:gd name="T37" fmla="*/ 1030 h 2519"/>
                <a:gd name="T38" fmla="*/ 916 w 974"/>
                <a:gd name="T39" fmla="*/ 801 h 2519"/>
                <a:gd name="T40" fmla="*/ 906 w 974"/>
                <a:gd name="T41" fmla="*/ 639 h 2519"/>
                <a:gd name="T42" fmla="*/ 944 w 974"/>
                <a:gd name="T43" fmla="*/ 391 h 2519"/>
                <a:gd name="T44" fmla="*/ 925 w 974"/>
                <a:gd name="T45" fmla="*/ 201 h 2519"/>
                <a:gd name="T46" fmla="*/ 868 w 974"/>
                <a:gd name="T47" fmla="*/ 105 h 2519"/>
                <a:gd name="T48" fmla="*/ 811 w 974"/>
                <a:gd name="T49" fmla="*/ 0 h 2519"/>
                <a:gd name="T50" fmla="*/ 811 w 974"/>
                <a:gd name="T51" fmla="*/ 0 h 2519"/>
                <a:gd name="T52" fmla="*/ 687 w 974"/>
                <a:gd name="T53" fmla="*/ 305 h 2519"/>
                <a:gd name="T54" fmla="*/ 629 w 974"/>
                <a:gd name="T55" fmla="*/ 658 h 2519"/>
                <a:gd name="T56" fmla="*/ 525 w 974"/>
                <a:gd name="T57" fmla="*/ 963 h 2519"/>
                <a:gd name="T58" fmla="*/ 525 w 974"/>
                <a:gd name="T59" fmla="*/ 963 h 2519"/>
                <a:gd name="T60" fmla="*/ 487 w 974"/>
                <a:gd name="T61" fmla="*/ 1097 h 2519"/>
                <a:gd name="T62" fmla="*/ 420 w 974"/>
                <a:gd name="T63" fmla="*/ 1202 h 2519"/>
                <a:gd name="T64" fmla="*/ 344 w 974"/>
                <a:gd name="T65" fmla="*/ 1364 h 2519"/>
                <a:gd name="T66" fmla="*/ 277 w 974"/>
                <a:gd name="T67" fmla="*/ 1526 h 2519"/>
                <a:gd name="T68" fmla="*/ 229 w 974"/>
                <a:gd name="T69" fmla="*/ 1574 h 2519"/>
                <a:gd name="T70" fmla="*/ 267 w 974"/>
                <a:gd name="T71" fmla="*/ 1660 h 2519"/>
                <a:gd name="T72" fmla="*/ 229 w 974"/>
                <a:gd name="T73" fmla="*/ 1698 h 2519"/>
                <a:gd name="T74" fmla="*/ 200 w 974"/>
                <a:gd name="T75" fmla="*/ 1755 h 2519"/>
                <a:gd name="T76" fmla="*/ 267 w 974"/>
                <a:gd name="T77" fmla="*/ 1765 h 2519"/>
                <a:gd name="T78" fmla="*/ 248 w 974"/>
                <a:gd name="T79" fmla="*/ 1850 h 2519"/>
                <a:gd name="T80" fmla="*/ 210 w 974"/>
                <a:gd name="T81" fmla="*/ 1917 h 2519"/>
                <a:gd name="T82" fmla="*/ 229 w 974"/>
                <a:gd name="T83" fmla="*/ 1984 h 2519"/>
                <a:gd name="T84" fmla="*/ 143 w 974"/>
                <a:gd name="T85" fmla="*/ 2022 h 2519"/>
                <a:gd name="T86" fmla="*/ 210 w 974"/>
                <a:gd name="T87" fmla="*/ 2089 h 2519"/>
                <a:gd name="T88" fmla="*/ 105 w 974"/>
                <a:gd name="T89" fmla="*/ 2136 h 2519"/>
                <a:gd name="T90" fmla="*/ 19 w 974"/>
                <a:gd name="T91" fmla="*/ 2356 h 2519"/>
                <a:gd name="T92" fmla="*/ 0 w 974"/>
                <a:gd name="T93" fmla="*/ 2461 h 2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74" h="2519">
                  <a:moveTo>
                    <a:pt x="0" y="2461"/>
                  </a:moveTo>
                  <a:lnTo>
                    <a:pt x="0" y="2461"/>
                  </a:lnTo>
                  <a:cubicBezTo>
                    <a:pt x="124" y="2461"/>
                    <a:pt x="124" y="2461"/>
                    <a:pt x="124" y="2461"/>
                  </a:cubicBezTo>
                  <a:cubicBezTo>
                    <a:pt x="200" y="2518"/>
                    <a:pt x="200" y="2518"/>
                    <a:pt x="200" y="2518"/>
                  </a:cubicBezTo>
                  <a:lnTo>
                    <a:pt x="200" y="2518"/>
                  </a:lnTo>
                  <a:cubicBezTo>
                    <a:pt x="229" y="2480"/>
                    <a:pt x="258" y="2451"/>
                    <a:pt x="286" y="2432"/>
                  </a:cubicBezTo>
                  <a:cubicBezTo>
                    <a:pt x="334" y="2394"/>
                    <a:pt x="372" y="2432"/>
                    <a:pt x="410" y="2441"/>
                  </a:cubicBezTo>
                  <a:cubicBezTo>
                    <a:pt x="515" y="2461"/>
                    <a:pt x="467" y="2260"/>
                    <a:pt x="515" y="2213"/>
                  </a:cubicBezTo>
                  <a:cubicBezTo>
                    <a:pt x="563" y="2174"/>
                    <a:pt x="629" y="2174"/>
                    <a:pt x="639" y="2108"/>
                  </a:cubicBezTo>
                  <a:cubicBezTo>
                    <a:pt x="620" y="2003"/>
                    <a:pt x="620" y="2003"/>
                    <a:pt x="620" y="2003"/>
                  </a:cubicBezTo>
                  <a:lnTo>
                    <a:pt x="620" y="2003"/>
                  </a:lnTo>
                  <a:cubicBezTo>
                    <a:pt x="572" y="1965"/>
                    <a:pt x="506" y="1946"/>
                    <a:pt x="467" y="1888"/>
                  </a:cubicBezTo>
                  <a:cubicBezTo>
                    <a:pt x="458" y="1869"/>
                    <a:pt x="439" y="1841"/>
                    <a:pt x="429" y="1812"/>
                  </a:cubicBezTo>
                  <a:cubicBezTo>
                    <a:pt x="420" y="1745"/>
                    <a:pt x="401" y="1707"/>
                    <a:pt x="458" y="1650"/>
                  </a:cubicBezTo>
                  <a:cubicBezTo>
                    <a:pt x="496" y="1612"/>
                    <a:pt x="553" y="1593"/>
                    <a:pt x="572" y="1536"/>
                  </a:cubicBezTo>
                  <a:cubicBezTo>
                    <a:pt x="582" y="1507"/>
                    <a:pt x="601" y="1459"/>
                    <a:pt x="629" y="1440"/>
                  </a:cubicBezTo>
                  <a:cubicBezTo>
                    <a:pt x="668" y="1411"/>
                    <a:pt x="725" y="1450"/>
                    <a:pt x="744" y="1373"/>
                  </a:cubicBezTo>
                  <a:cubicBezTo>
                    <a:pt x="754" y="1335"/>
                    <a:pt x="849" y="1297"/>
                    <a:pt x="801" y="1231"/>
                  </a:cubicBezTo>
                  <a:cubicBezTo>
                    <a:pt x="782" y="1183"/>
                    <a:pt x="820" y="1068"/>
                    <a:pt x="830" y="1030"/>
                  </a:cubicBezTo>
                  <a:cubicBezTo>
                    <a:pt x="849" y="944"/>
                    <a:pt x="858" y="868"/>
                    <a:pt x="916" y="801"/>
                  </a:cubicBezTo>
                  <a:cubicBezTo>
                    <a:pt x="944" y="763"/>
                    <a:pt x="935" y="668"/>
                    <a:pt x="906" y="639"/>
                  </a:cubicBezTo>
                  <a:cubicBezTo>
                    <a:pt x="773" y="525"/>
                    <a:pt x="906" y="506"/>
                    <a:pt x="944" y="391"/>
                  </a:cubicBezTo>
                  <a:cubicBezTo>
                    <a:pt x="973" y="334"/>
                    <a:pt x="963" y="258"/>
                    <a:pt x="925" y="201"/>
                  </a:cubicBezTo>
                  <a:cubicBezTo>
                    <a:pt x="906" y="172"/>
                    <a:pt x="868" y="134"/>
                    <a:pt x="868" y="105"/>
                  </a:cubicBezTo>
                  <a:cubicBezTo>
                    <a:pt x="811" y="0"/>
                    <a:pt x="811" y="0"/>
                    <a:pt x="811" y="0"/>
                  </a:cubicBezTo>
                  <a:lnTo>
                    <a:pt x="811" y="0"/>
                  </a:lnTo>
                  <a:cubicBezTo>
                    <a:pt x="687" y="48"/>
                    <a:pt x="639" y="181"/>
                    <a:pt x="687" y="305"/>
                  </a:cubicBezTo>
                  <a:cubicBezTo>
                    <a:pt x="734" y="429"/>
                    <a:pt x="706" y="553"/>
                    <a:pt x="629" y="658"/>
                  </a:cubicBezTo>
                  <a:cubicBezTo>
                    <a:pt x="525" y="963"/>
                    <a:pt x="525" y="963"/>
                    <a:pt x="525" y="963"/>
                  </a:cubicBezTo>
                  <a:lnTo>
                    <a:pt x="525" y="963"/>
                  </a:lnTo>
                  <a:cubicBezTo>
                    <a:pt x="525" y="992"/>
                    <a:pt x="496" y="1078"/>
                    <a:pt x="487" y="1097"/>
                  </a:cubicBezTo>
                  <a:cubicBezTo>
                    <a:pt x="467" y="1135"/>
                    <a:pt x="439" y="1164"/>
                    <a:pt x="420" y="1202"/>
                  </a:cubicBezTo>
                  <a:cubicBezTo>
                    <a:pt x="391" y="1259"/>
                    <a:pt x="344" y="1307"/>
                    <a:pt x="344" y="1364"/>
                  </a:cubicBezTo>
                  <a:cubicBezTo>
                    <a:pt x="324" y="1450"/>
                    <a:pt x="362" y="1459"/>
                    <a:pt x="277" y="1526"/>
                  </a:cubicBezTo>
                  <a:cubicBezTo>
                    <a:pt x="267" y="1545"/>
                    <a:pt x="239" y="1555"/>
                    <a:pt x="229" y="1574"/>
                  </a:cubicBezTo>
                  <a:cubicBezTo>
                    <a:pt x="229" y="1602"/>
                    <a:pt x="267" y="1631"/>
                    <a:pt x="267" y="1660"/>
                  </a:cubicBezTo>
                  <a:cubicBezTo>
                    <a:pt x="258" y="1679"/>
                    <a:pt x="229" y="1688"/>
                    <a:pt x="229" y="1698"/>
                  </a:cubicBezTo>
                  <a:cubicBezTo>
                    <a:pt x="220" y="1707"/>
                    <a:pt x="200" y="1745"/>
                    <a:pt x="200" y="1755"/>
                  </a:cubicBezTo>
                  <a:cubicBezTo>
                    <a:pt x="200" y="1783"/>
                    <a:pt x="258" y="1755"/>
                    <a:pt x="267" y="1765"/>
                  </a:cubicBezTo>
                  <a:cubicBezTo>
                    <a:pt x="286" y="1783"/>
                    <a:pt x="258" y="1831"/>
                    <a:pt x="248" y="1850"/>
                  </a:cubicBezTo>
                  <a:cubicBezTo>
                    <a:pt x="258" y="1917"/>
                    <a:pt x="162" y="1869"/>
                    <a:pt x="210" y="1917"/>
                  </a:cubicBezTo>
                  <a:cubicBezTo>
                    <a:pt x="220" y="1936"/>
                    <a:pt x="248" y="1965"/>
                    <a:pt x="229" y="1984"/>
                  </a:cubicBezTo>
                  <a:cubicBezTo>
                    <a:pt x="200" y="2012"/>
                    <a:pt x="124" y="1936"/>
                    <a:pt x="143" y="2022"/>
                  </a:cubicBezTo>
                  <a:cubicBezTo>
                    <a:pt x="153" y="2060"/>
                    <a:pt x="315" y="2022"/>
                    <a:pt x="210" y="2089"/>
                  </a:cubicBezTo>
                  <a:cubicBezTo>
                    <a:pt x="162" y="2108"/>
                    <a:pt x="105" y="2060"/>
                    <a:pt x="105" y="2136"/>
                  </a:cubicBezTo>
                  <a:cubicBezTo>
                    <a:pt x="105" y="2203"/>
                    <a:pt x="57" y="2299"/>
                    <a:pt x="19" y="2356"/>
                  </a:cubicBezTo>
                  <a:cubicBezTo>
                    <a:pt x="10" y="2384"/>
                    <a:pt x="10" y="2432"/>
                    <a:pt x="0" y="2461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09" name="Freeform 108"/>
            <p:cNvSpPr>
              <a:spLocks noChangeArrowheads="1"/>
            </p:cNvSpPr>
            <p:nvPr/>
          </p:nvSpPr>
          <p:spPr bwMode="auto">
            <a:xfrm>
              <a:off x="8019810" y="4413725"/>
              <a:ext cx="374379" cy="608679"/>
            </a:xfrm>
            <a:custGeom>
              <a:avLst/>
              <a:gdLst>
                <a:gd name="T0" fmla="*/ 410 w 1507"/>
                <a:gd name="T1" fmla="*/ 448 h 2452"/>
                <a:gd name="T2" fmla="*/ 410 w 1507"/>
                <a:gd name="T3" fmla="*/ 448 h 2452"/>
                <a:gd name="T4" fmla="*/ 467 w 1507"/>
                <a:gd name="T5" fmla="*/ 553 h 2452"/>
                <a:gd name="T6" fmla="*/ 524 w 1507"/>
                <a:gd name="T7" fmla="*/ 649 h 2452"/>
                <a:gd name="T8" fmla="*/ 543 w 1507"/>
                <a:gd name="T9" fmla="*/ 839 h 2452"/>
                <a:gd name="T10" fmla="*/ 505 w 1507"/>
                <a:gd name="T11" fmla="*/ 1087 h 2452"/>
                <a:gd name="T12" fmla="*/ 515 w 1507"/>
                <a:gd name="T13" fmla="*/ 1249 h 2452"/>
                <a:gd name="T14" fmla="*/ 429 w 1507"/>
                <a:gd name="T15" fmla="*/ 1478 h 2452"/>
                <a:gd name="T16" fmla="*/ 400 w 1507"/>
                <a:gd name="T17" fmla="*/ 1679 h 2452"/>
                <a:gd name="T18" fmla="*/ 343 w 1507"/>
                <a:gd name="T19" fmla="*/ 1821 h 2452"/>
                <a:gd name="T20" fmla="*/ 228 w 1507"/>
                <a:gd name="T21" fmla="*/ 1888 h 2452"/>
                <a:gd name="T22" fmla="*/ 171 w 1507"/>
                <a:gd name="T23" fmla="*/ 1984 h 2452"/>
                <a:gd name="T24" fmla="*/ 57 w 1507"/>
                <a:gd name="T25" fmla="*/ 2098 h 2452"/>
                <a:gd name="T26" fmla="*/ 28 w 1507"/>
                <a:gd name="T27" fmla="*/ 2260 h 2452"/>
                <a:gd name="T28" fmla="*/ 66 w 1507"/>
                <a:gd name="T29" fmla="*/ 2336 h 2452"/>
                <a:gd name="T30" fmla="*/ 219 w 1507"/>
                <a:gd name="T31" fmla="*/ 2451 h 2452"/>
                <a:gd name="T32" fmla="*/ 219 w 1507"/>
                <a:gd name="T33" fmla="*/ 2451 h 2452"/>
                <a:gd name="T34" fmla="*/ 315 w 1507"/>
                <a:gd name="T35" fmla="*/ 2317 h 2452"/>
                <a:gd name="T36" fmla="*/ 438 w 1507"/>
                <a:gd name="T37" fmla="*/ 2241 h 2452"/>
                <a:gd name="T38" fmla="*/ 610 w 1507"/>
                <a:gd name="T39" fmla="*/ 2327 h 2452"/>
                <a:gd name="T40" fmla="*/ 896 w 1507"/>
                <a:gd name="T41" fmla="*/ 2289 h 2452"/>
                <a:gd name="T42" fmla="*/ 896 w 1507"/>
                <a:gd name="T43" fmla="*/ 2289 h 2452"/>
                <a:gd name="T44" fmla="*/ 896 w 1507"/>
                <a:gd name="T45" fmla="*/ 2060 h 2452"/>
                <a:gd name="T46" fmla="*/ 906 w 1507"/>
                <a:gd name="T47" fmla="*/ 1831 h 2452"/>
                <a:gd name="T48" fmla="*/ 906 w 1507"/>
                <a:gd name="T49" fmla="*/ 1640 h 2452"/>
                <a:gd name="T50" fmla="*/ 1039 w 1507"/>
                <a:gd name="T51" fmla="*/ 1383 h 2452"/>
                <a:gd name="T52" fmla="*/ 1039 w 1507"/>
                <a:gd name="T53" fmla="*/ 1364 h 2452"/>
                <a:gd name="T54" fmla="*/ 982 w 1507"/>
                <a:gd name="T55" fmla="*/ 1345 h 2452"/>
                <a:gd name="T56" fmla="*/ 925 w 1507"/>
                <a:gd name="T57" fmla="*/ 1278 h 2452"/>
                <a:gd name="T58" fmla="*/ 934 w 1507"/>
                <a:gd name="T59" fmla="*/ 1154 h 2452"/>
                <a:gd name="T60" fmla="*/ 1049 w 1507"/>
                <a:gd name="T61" fmla="*/ 1154 h 2452"/>
                <a:gd name="T62" fmla="*/ 1125 w 1507"/>
                <a:gd name="T63" fmla="*/ 1144 h 2452"/>
                <a:gd name="T64" fmla="*/ 1039 w 1507"/>
                <a:gd name="T65" fmla="*/ 868 h 2452"/>
                <a:gd name="T66" fmla="*/ 1239 w 1507"/>
                <a:gd name="T67" fmla="*/ 563 h 2452"/>
                <a:gd name="T68" fmla="*/ 1383 w 1507"/>
                <a:gd name="T69" fmla="*/ 353 h 2452"/>
                <a:gd name="T70" fmla="*/ 1449 w 1507"/>
                <a:gd name="T71" fmla="*/ 267 h 2452"/>
                <a:gd name="T72" fmla="*/ 1497 w 1507"/>
                <a:gd name="T73" fmla="*/ 267 h 2452"/>
                <a:gd name="T74" fmla="*/ 1487 w 1507"/>
                <a:gd name="T75" fmla="*/ 95 h 2452"/>
                <a:gd name="T76" fmla="*/ 1497 w 1507"/>
                <a:gd name="T77" fmla="*/ 67 h 2452"/>
                <a:gd name="T78" fmla="*/ 1497 w 1507"/>
                <a:gd name="T79" fmla="*/ 67 h 2452"/>
                <a:gd name="T80" fmla="*/ 1344 w 1507"/>
                <a:gd name="T81" fmla="*/ 95 h 2452"/>
                <a:gd name="T82" fmla="*/ 1201 w 1507"/>
                <a:gd name="T83" fmla="*/ 105 h 2452"/>
                <a:gd name="T84" fmla="*/ 1106 w 1507"/>
                <a:gd name="T85" fmla="*/ 115 h 2452"/>
                <a:gd name="T86" fmla="*/ 972 w 1507"/>
                <a:gd name="T87" fmla="*/ 76 h 2452"/>
                <a:gd name="T88" fmla="*/ 877 w 1507"/>
                <a:gd name="T89" fmla="*/ 0 h 2452"/>
                <a:gd name="T90" fmla="*/ 877 w 1507"/>
                <a:gd name="T91" fmla="*/ 0 h 2452"/>
                <a:gd name="T92" fmla="*/ 810 w 1507"/>
                <a:gd name="T93" fmla="*/ 48 h 2452"/>
                <a:gd name="T94" fmla="*/ 753 w 1507"/>
                <a:gd name="T95" fmla="*/ 143 h 2452"/>
                <a:gd name="T96" fmla="*/ 639 w 1507"/>
                <a:gd name="T97" fmla="*/ 162 h 2452"/>
                <a:gd name="T98" fmla="*/ 610 w 1507"/>
                <a:gd name="T99" fmla="*/ 324 h 2452"/>
                <a:gd name="T100" fmla="*/ 515 w 1507"/>
                <a:gd name="T101" fmla="*/ 382 h 2452"/>
                <a:gd name="T102" fmla="*/ 429 w 1507"/>
                <a:gd name="T103" fmla="*/ 439 h 2452"/>
                <a:gd name="T104" fmla="*/ 410 w 1507"/>
                <a:gd name="T105" fmla="*/ 448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7" h="2452">
                  <a:moveTo>
                    <a:pt x="410" y="448"/>
                  </a:moveTo>
                  <a:lnTo>
                    <a:pt x="410" y="448"/>
                  </a:lnTo>
                  <a:cubicBezTo>
                    <a:pt x="467" y="553"/>
                    <a:pt x="467" y="553"/>
                    <a:pt x="467" y="553"/>
                  </a:cubicBezTo>
                  <a:cubicBezTo>
                    <a:pt x="467" y="582"/>
                    <a:pt x="505" y="620"/>
                    <a:pt x="524" y="649"/>
                  </a:cubicBezTo>
                  <a:cubicBezTo>
                    <a:pt x="562" y="706"/>
                    <a:pt x="572" y="782"/>
                    <a:pt x="543" y="839"/>
                  </a:cubicBezTo>
                  <a:cubicBezTo>
                    <a:pt x="505" y="954"/>
                    <a:pt x="372" y="973"/>
                    <a:pt x="505" y="1087"/>
                  </a:cubicBezTo>
                  <a:cubicBezTo>
                    <a:pt x="534" y="1116"/>
                    <a:pt x="543" y="1211"/>
                    <a:pt x="515" y="1249"/>
                  </a:cubicBezTo>
                  <a:cubicBezTo>
                    <a:pt x="457" y="1316"/>
                    <a:pt x="448" y="1392"/>
                    <a:pt x="429" y="1478"/>
                  </a:cubicBezTo>
                  <a:cubicBezTo>
                    <a:pt x="419" y="1516"/>
                    <a:pt x="381" y="1631"/>
                    <a:pt x="400" y="1679"/>
                  </a:cubicBezTo>
                  <a:cubicBezTo>
                    <a:pt x="448" y="1745"/>
                    <a:pt x="353" y="1783"/>
                    <a:pt x="343" y="1821"/>
                  </a:cubicBezTo>
                  <a:cubicBezTo>
                    <a:pt x="324" y="1898"/>
                    <a:pt x="267" y="1859"/>
                    <a:pt x="228" y="1888"/>
                  </a:cubicBezTo>
                  <a:cubicBezTo>
                    <a:pt x="200" y="1907"/>
                    <a:pt x="181" y="1955"/>
                    <a:pt x="171" y="1984"/>
                  </a:cubicBezTo>
                  <a:cubicBezTo>
                    <a:pt x="152" y="2041"/>
                    <a:pt x="95" y="2060"/>
                    <a:pt x="57" y="2098"/>
                  </a:cubicBezTo>
                  <a:cubicBezTo>
                    <a:pt x="0" y="2155"/>
                    <a:pt x="19" y="2193"/>
                    <a:pt x="28" y="2260"/>
                  </a:cubicBezTo>
                  <a:cubicBezTo>
                    <a:pt x="38" y="2289"/>
                    <a:pt x="57" y="2317"/>
                    <a:pt x="66" y="2336"/>
                  </a:cubicBezTo>
                  <a:cubicBezTo>
                    <a:pt x="105" y="2394"/>
                    <a:pt x="171" y="2413"/>
                    <a:pt x="219" y="2451"/>
                  </a:cubicBezTo>
                  <a:lnTo>
                    <a:pt x="219" y="2451"/>
                  </a:lnTo>
                  <a:cubicBezTo>
                    <a:pt x="257" y="2403"/>
                    <a:pt x="248" y="2336"/>
                    <a:pt x="315" y="2317"/>
                  </a:cubicBezTo>
                  <a:cubicBezTo>
                    <a:pt x="353" y="2298"/>
                    <a:pt x="400" y="2241"/>
                    <a:pt x="438" y="2241"/>
                  </a:cubicBezTo>
                  <a:cubicBezTo>
                    <a:pt x="515" y="2260"/>
                    <a:pt x="515" y="2384"/>
                    <a:pt x="610" y="2327"/>
                  </a:cubicBezTo>
                  <a:cubicBezTo>
                    <a:pt x="677" y="2279"/>
                    <a:pt x="820" y="2289"/>
                    <a:pt x="896" y="2289"/>
                  </a:cubicBezTo>
                  <a:lnTo>
                    <a:pt x="896" y="2289"/>
                  </a:lnTo>
                  <a:cubicBezTo>
                    <a:pt x="867" y="2203"/>
                    <a:pt x="867" y="2117"/>
                    <a:pt x="896" y="2060"/>
                  </a:cubicBezTo>
                  <a:cubicBezTo>
                    <a:pt x="925" y="2003"/>
                    <a:pt x="896" y="1898"/>
                    <a:pt x="906" y="1831"/>
                  </a:cubicBezTo>
                  <a:cubicBezTo>
                    <a:pt x="925" y="1755"/>
                    <a:pt x="944" y="1707"/>
                    <a:pt x="906" y="1640"/>
                  </a:cubicBezTo>
                  <a:cubicBezTo>
                    <a:pt x="858" y="1554"/>
                    <a:pt x="944" y="1402"/>
                    <a:pt x="1039" y="1383"/>
                  </a:cubicBezTo>
                  <a:cubicBezTo>
                    <a:pt x="1039" y="1373"/>
                    <a:pt x="1039" y="1373"/>
                    <a:pt x="1039" y="1364"/>
                  </a:cubicBezTo>
                  <a:cubicBezTo>
                    <a:pt x="1020" y="1364"/>
                    <a:pt x="982" y="1354"/>
                    <a:pt x="982" y="1345"/>
                  </a:cubicBezTo>
                  <a:cubicBezTo>
                    <a:pt x="972" y="1297"/>
                    <a:pt x="963" y="1297"/>
                    <a:pt x="925" y="1278"/>
                  </a:cubicBezTo>
                  <a:cubicBezTo>
                    <a:pt x="906" y="1240"/>
                    <a:pt x="877" y="1183"/>
                    <a:pt x="934" y="1154"/>
                  </a:cubicBezTo>
                  <a:cubicBezTo>
                    <a:pt x="953" y="1144"/>
                    <a:pt x="1039" y="1135"/>
                    <a:pt x="1049" y="1154"/>
                  </a:cubicBezTo>
                  <a:cubicBezTo>
                    <a:pt x="1087" y="1154"/>
                    <a:pt x="1096" y="1154"/>
                    <a:pt x="1125" y="1144"/>
                  </a:cubicBezTo>
                  <a:cubicBezTo>
                    <a:pt x="1125" y="1020"/>
                    <a:pt x="1001" y="1001"/>
                    <a:pt x="1039" y="868"/>
                  </a:cubicBezTo>
                  <a:cubicBezTo>
                    <a:pt x="1068" y="763"/>
                    <a:pt x="1173" y="658"/>
                    <a:pt x="1239" y="563"/>
                  </a:cubicBezTo>
                  <a:cubicBezTo>
                    <a:pt x="1297" y="496"/>
                    <a:pt x="1373" y="448"/>
                    <a:pt x="1383" y="353"/>
                  </a:cubicBezTo>
                  <a:cubicBezTo>
                    <a:pt x="1383" y="305"/>
                    <a:pt x="1411" y="267"/>
                    <a:pt x="1449" y="267"/>
                  </a:cubicBezTo>
                  <a:cubicBezTo>
                    <a:pt x="1468" y="267"/>
                    <a:pt x="1487" y="277"/>
                    <a:pt x="1497" y="267"/>
                  </a:cubicBezTo>
                  <a:cubicBezTo>
                    <a:pt x="1506" y="267"/>
                    <a:pt x="1478" y="133"/>
                    <a:pt x="1487" y="95"/>
                  </a:cubicBezTo>
                  <a:cubicBezTo>
                    <a:pt x="1487" y="86"/>
                    <a:pt x="1497" y="76"/>
                    <a:pt x="1497" y="67"/>
                  </a:cubicBezTo>
                  <a:lnTo>
                    <a:pt x="1497" y="67"/>
                  </a:lnTo>
                  <a:cubicBezTo>
                    <a:pt x="1440" y="67"/>
                    <a:pt x="1383" y="76"/>
                    <a:pt x="1344" y="95"/>
                  </a:cubicBezTo>
                  <a:cubicBezTo>
                    <a:pt x="1287" y="124"/>
                    <a:pt x="1258" y="115"/>
                    <a:pt x="1201" y="105"/>
                  </a:cubicBezTo>
                  <a:cubicBezTo>
                    <a:pt x="1173" y="95"/>
                    <a:pt x="1134" y="115"/>
                    <a:pt x="1106" y="115"/>
                  </a:cubicBezTo>
                  <a:cubicBezTo>
                    <a:pt x="1058" y="115"/>
                    <a:pt x="1020" y="95"/>
                    <a:pt x="972" y="76"/>
                  </a:cubicBezTo>
                  <a:cubicBezTo>
                    <a:pt x="877" y="0"/>
                    <a:pt x="877" y="0"/>
                    <a:pt x="877" y="0"/>
                  </a:cubicBezTo>
                  <a:lnTo>
                    <a:pt x="877" y="0"/>
                  </a:lnTo>
                  <a:cubicBezTo>
                    <a:pt x="858" y="10"/>
                    <a:pt x="820" y="10"/>
                    <a:pt x="810" y="48"/>
                  </a:cubicBezTo>
                  <a:cubicBezTo>
                    <a:pt x="801" y="67"/>
                    <a:pt x="782" y="143"/>
                    <a:pt x="753" y="143"/>
                  </a:cubicBezTo>
                  <a:cubicBezTo>
                    <a:pt x="724" y="143"/>
                    <a:pt x="639" y="86"/>
                    <a:pt x="639" y="162"/>
                  </a:cubicBezTo>
                  <a:cubicBezTo>
                    <a:pt x="639" y="219"/>
                    <a:pt x="696" y="286"/>
                    <a:pt x="610" y="324"/>
                  </a:cubicBezTo>
                  <a:cubicBezTo>
                    <a:pt x="591" y="382"/>
                    <a:pt x="562" y="382"/>
                    <a:pt x="515" y="382"/>
                  </a:cubicBezTo>
                  <a:cubicBezTo>
                    <a:pt x="477" y="382"/>
                    <a:pt x="477" y="429"/>
                    <a:pt x="429" y="439"/>
                  </a:cubicBezTo>
                  <a:cubicBezTo>
                    <a:pt x="429" y="439"/>
                    <a:pt x="419" y="448"/>
                    <a:pt x="410" y="448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10" name="Freeform 109"/>
            <p:cNvSpPr>
              <a:spLocks noChangeArrowheads="1"/>
            </p:cNvSpPr>
            <p:nvPr/>
          </p:nvSpPr>
          <p:spPr bwMode="auto">
            <a:xfrm>
              <a:off x="8260637" y="5147205"/>
              <a:ext cx="480562" cy="627289"/>
            </a:xfrm>
            <a:custGeom>
              <a:avLst/>
              <a:gdLst>
                <a:gd name="T0" fmla="*/ 1660 w 1937"/>
                <a:gd name="T1" fmla="*/ 2470 h 2528"/>
                <a:gd name="T2" fmla="*/ 1660 w 1937"/>
                <a:gd name="T3" fmla="*/ 2470 h 2528"/>
                <a:gd name="T4" fmla="*/ 1746 w 1937"/>
                <a:gd name="T5" fmla="*/ 2461 h 2528"/>
                <a:gd name="T6" fmla="*/ 1936 w 1937"/>
                <a:gd name="T7" fmla="*/ 2375 h 2528"/>
                <a:gd name="T8" fmla="*/ 1936 w 1937"/>
                <a:gd name="T9" fmla="*/ 2375 h 2528"/>
                <a:gd name="T10" fmla="*/ 1917 w 1937"/>
                <a:gd name="T11" fmla="*/ 2203 h 2528"/>
                <a:gd name="T12" fmla="*/ 1822 w 1937"/>
                <a:gd name="T13" fmla="*/ 1755 h 2528"/>
                <a:gd name="T14" fmla="*/ 1641 w 1937"/>
                <a:gd name="T15" fmla="*/ 1393 h 2528"/>
                <a:gd name="T16" fmla="*/ 1631 w 1937"/>
                <a:gd name="T17" fmla="*/ 1393 h 2528"/>
                <a:gd name="T18" fmla="*/ 1621 w 1937"/>
                <a:gd name="T19" fmla="*/ 1584 h 2528"/>
                <a:gd name="T20" fmla="*/ 1507 w 1937"/>
                <a:gd name="T21" fmla="*/ 1459 h 2528"/>
                <a:gd name="T22" fmla="*/ 1374 w 1937"/>
                <a:gd name="T23" fmla="*/ 1335 h 2528"/>
                <a:gd name="T24" fmla="*/ 1231 w 1937"/>
                <a:gd name="T25" fmla="*/ 830 h 2528"/>
                <a:gd name="T26" fmla="*/ 1212 w 1937"/>
                <a:gd name="T27" fmla="*/ 563 h 2528"/>
                <a:gd name="T28" fmla="*/ 1192 w 1937"/>
                <a:gd name="T29" fmla="*/ 344 h 2528"/>
                <a:gd name="T30" fmla="*/ 1154 w 1937"/>
                <a:gd name="T31" fmla="*/ 220 h 2528"/>
                <a:gd name="T32" fmla="*/ 1116 w 1937"/>
                <a:gd name="T33" fmla="*/ 29 h 2528"/>
                <a:gd name="T34" fmla="*/ 1059 w 1937"/>
                <a:gd name="T35" fmla="*/ 0 h 2528"/>
                <a:gd name="T36" fmla="*/ 964 w 1937"/>
                <a:gd name="T37" fmla="*/ 0 h 2528"/>
                <a:gd name="T38" fmla="*/ 964 w 1937"/>
                <a:gd name="T39" fmla="*/ 0 h 2528"/>
                <a:gd name="T40" fmla="*/ 945 w 1937"/>
                <a:gd name="T41" fmla="*/ 124 h 2528"/>
                <a:gd name="T42" fmla="*/ 906 w 1937"/>
                <a:gd name="T43" fmla="*/ 220 h 2528"/>
                <a:gd name="T44" fmla="*/ 878 w 1937"/>
                <a:gd name="T45" fmla="*/ 287 h 2528"/>
                <a:gd name="T46" fmla="*/ 973 w 1937"/>
                <a:gd name="T47" fmla="*/ 420 h 2528"/>
                <a:gd name="T48" fmla="*/ 906 w 1937"/>
                <a:gd name="T49" fmla="*/ 554 h 2528"/>
                <a:gd name="T50" fmla="*/ 849 w 1937"/>
                <a:gd name="T51" fmla="*/ 630 h 2528"/>
                <a:gd name="T52" fmla="*/ 697 w 1937"/>
                <a:gd name="T53" fmla="*/ 668 h 2528"/>
                <a:gd name="T54" fmla="*/ 563 w 1937"/>
                <a:gd name="T55" fmla="*/ 811 h 2528"/>
                <a:gd name="T56" fmla="*/ 496 w 1937"/>
                <a:gd name="T57" fmla="*/ 1049 h 2528"/>
                <a:gd name="T58" fmla="*/ 411 w 1937"/>
                <a:gd name="T59" fmla="*/ 1250 h 2528"/>
                <a:gd name="T60" fmla="*/ 334 w 1937"/>
                <a:gd name="T61" fmla="*/ 1374 h 2528"/>
                <a:gd name="T62" fmla="*/ 67 w 1937"/>
                <a:gd name="T63" fmla="*/ 1584 h 2528"/>
                <a:gd name="T64" fmla="*/ 191 w 1937"/>
                <a:gd name="T65" fmla="*/ 1726 h 2528"/>
                <a:gd name="T66" fmla="*/ 191 w 1937"/>
                <a:gd name="T67" fmla="*/ 1726 h 2528"/>
                <a:gd name="T68" fmla="*/ 220 w 1937"/>
                <a:gd name="T69" fmla="*/ 1822 h 2528"/>
                <a:gd name="T70" fmla="*/ 306 w 1937"/>
                <a:gd name="T71" fmla="*/ 1974 h 2528"/>
                <a:gd name="T72" fmla="*/ 334 w 1937"/>
                <a:gd name="T73" fmla="*/ 2070 h 2528"/>
                <a:gd name="T74" fmla="*/ 363 w 1937"/>
                <a:gd name="T75" fmla="*/ 2232 h 2528"/>
                <a:gd name="T76" fmla="*/ 315 w 1937"/>
                <a:gd name="T77" fmla="*/ 2365 h 2528"/>
                <a:gd name="T78" fmla="*/ 315 w 1937"/>
                <a:gd name="T79" fmla="*/ 2365 h 2528"/>
                <a:gd name="T80" fmla="*/ 411 w 1937"/>
                <a:gd name="T81" fmla="*/ 2432 h 2528"/>
                <a:gd name="T82" fmla="*/ 592 w 1937"/>
                <a:gd name="T83" fmla="*/ 2451 h 2528"/>
                <a:gd name="T84" fmla="*/ 716 w 1937"/>
                <a:gd name="T85" fmla="*/ 2270 h 2528"/>
                <a:gd name="T86" fmla="*/ 830 w 1937"/>
                <a:gd name="T87" fmla="*/ 2251 h 2528"/>
                <a:gd name="T88" fmla="*/ 916 w 1937"/>
                <a:gd name="T89" fmla="*/ 2346 h 2528"/>
                <a:gd name="T90" fmla="*/ 925 w 1937"/>
                <a:gd name="T91" fmla="*/ 2499 h 2528"/>
                <a:gd name="T92" fmla="*/ 925 w 1937"/>
                <a:gd name="T93" fmla="*/ 2499 h 2528"/>
                <a:gd name="T94" fmla="*/ 1021 w 1937"/>
                <a:gd name="T95" fmla="*/ 2480 h 2528"/>
                <a:gd name="T96" fmla="*/ 1173 w 1937"/>
                <a:gd name="T97" fmla="*/ 2451 h 2528"/>
                <a:gd name="T98" fmla="*/ 1307 w 1937"/>
                <a:gd name="T99" fmla="*/ 2461 h 2528"/>
                <a:gd name="T100" fmla="*/ 1469 w 1937"/>
                <a:gd name="T101" fmla="*/ 2527 h 2528"/>
                <a:gd name="T102" fmla="*/ 1660 w 1937"/>
                <a:gd name="T103" fmla="*/ 2470 h 2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37" h="2528">
                  <a:moveTo>
                    <a:pt x="1660" y="2470"/>
                  </a:moveTo>
                  <a:lnTo>
                    <a:pt x="1660" y="2470"/>
                  </a:lnTo>
                  <a:cubicBezTo>
                    <a:pt x="1688" y="2480"/>
                    <a:pt x="1726" y="2489"/>
                    <a:pt x="1746" y="2461"/>
                  </a:cubicBezTo>
                  <a:cubicBezTo>
                    <a:pt x="1793" y="2413"/>
                    <a:pt x="1879" y="2385"/>
                    <a:pt x="1936" y="2375"/>
                  </a:cubicBezTo>
                  <a:lnTo>
                    <a:pt x="1936" y="2375"/>
                  </a:lnTo>
                  <a:cubicBezTo>
                    <a:pt x="1917" y="2203"/>
                    <a:pt x="1917" y="2203"/>
                    <a:pt x="1917" y="2203"/>
                  </a:cubicBezTo>
                  <a:cubicBezTo>
                    <a:pt x="1822" y="1755"/>
                    <a:pt x="1822" y="1755"/>
                    <a:pt x="1822" y="1755"/>
                  </a:cubicBezTo>
                  <a:cubicBezTo>
                    <a:pt x="1812" y="1698"/>
                    <a:pt x="1717" y="1374"/>
                    <a:pt x="1641" y="1393"/>
                  </a:cubicBezTo>
                  <a:cubicBezTo>
                    <a:pt x="1641" y="1393"/>
                    <a:pt x="1641" y="1393"/>
                    <a:pt x="1631" y="1393"/>
                  </a:cubicBezTo>
                  <a:cubicBezTo>
                    <a:pt x="1631" y="1459"/>
                    <a:pt x="1641" y="1526"/>
                    <a:pt x="1621" y="1584"/>
                  </a:cubicBezTo>
                  <a:cubicBezTo>
                    <a:pt x="1583" y="1584"/>
                    <a:pt x="1526" y="1488"/>
                    <a:pt x="1507" y="1459"/>
                  </a:cubicBezTo>
                  <a:cubicBezTo>
                    <a:pt x="1469" y="1412"/>
                    <a:pt x="1412" y="1383"/>
                    <a:pt x="1374" y="1335"/>
                  </a:cubicBezTo>
                  <a:cubicBezTo>
                    <a:pt x="1278" y="1212"/>
                    <a:pt x="1250" y="992"/>
                    <a:pt x="1231" y="830"/>
                  </a:cubicBezTo>
                  <a:cubicBezTo>
                    <a:pt x="1221" y="744"/>
                    <a:pt x="1231" y="649"/>
                    <a:pt x="1212" y="563"/>
                  </a:cubicBezTo>
                  <a:cubicBezTo>
                    <a:pt x="1202" y="496"/>
                    <a:pt x="1231" y="401"/>
                    <a:pt x="1192" y="344"/>
                  </a:cubicBezTo>
                  <a:cubicBezTo>
                    <a:pt x="1164" y="287"/>
                    <a:pt x="1164" y="277"/>
                    <a:pt x="1154" y="220"/>
                  </a:cubicBezTo>
                  <a:cubicBezTo>
                    <a:pt x="1145" y="143"/>
                    <a:pt x="1116" y="96"/>
                    <a:pt x="1116" y="29"/>
                  </a:cubicBezTo>
                  <a:cubicBezTo>
                    <a:pt x="1097" y="20"/>
                    <a:pt x="1078" y="10"/>
                    <a:pt x="1059" y="0"/>
                  </a:cubicBezTo>
                  <a:cubicBezTo>
                    <a:pt x="1040" y="0"/>
                    <a:pt x="992" y="0"/>
                    <a:pt x="964" y="0"/>
                  </a:cubicBezTo>
                  <a:lnTo>
                    <a:pt x="964" y="0"/>
                  </a:lnTo>
                  <a:cubicBezTo>
                    <a:pt x="954" y="29"/>
                    <a:pt x="945" y="96"/>
                    <a:pt x="945" y="124"/>
                  </a:cubicBezTo>
                  <a:cubicBezTo>
                    <a:pt x="945" y="162"/>
                    <a:pt x="925" y="191"/>
                    <a:pt x="906" y="220"/>
                  </a:cubicBezTo>
                  <a:cubicBezTo>
                    <a:pt x="887" y="239"/>
                    <a:pt x="887" y="267"/>
                    <a:pt x="878" y="287"/>
                  </a:cubicBezTo>
                  <a:cubicBezTo>
                    <a:pt x="887" y="363"/>
                    <a:pt x="925" y="372"/>
                    <a:pt x="973" y="420"/>
                  </a:cubicBezTo>
                  <a:cubicBezTo>
                    <a:pt x="992" y="449"/>
                    <a:pt x="925" y="534"/>
                    <a:pt x="906" y="554"/>
                  </a:cubicBezTo>
                  <a:cubicBezTo>
                    <a:pt x="868" y="582"/>
                    <a:pt x="868" y="592"/>
                    <a:pt x="849" y="630"/>
                  </a:cubicBezTo>
                  <a:cubicBezTo>
                    <a:pt x="820" y="677"/>
                    <a:pt x="744" y="658"/>
                    <a:pt x="697" y="668"/>
                  </a:cubicBezTo>
                  <a:cubicBezTo>
                    <a:pt x="678" y="677"/>
                    <a:pt x="573" y="792"/>
                    <a:pt x="563" y="811"/>
                  </a:cubicBezTo>
                  <a:cubicBezTo>
                    <a:pt x="525" y="897"/>
                    <a:pt x="573" y="954"/>
                    <a:pt x="496" y="1049"/>
                  </a:cubicBezTo>
                  <a:cubicBezTo>
                    <a:pt x="477" y="1116"/>
                    <a:pt x="449" y="1183"/>
                    <a:pt x="411" y="1250"/>
                  </a:cubicBezTo>
                  <a:cubicBezTo>
                    <a:pt x="391" y="1278"/>
                    <a:pt x="363" y="1345"/>
                    <a:pt x="334" y="1374"/>
                  </a:cubicBezTo>
                  <a:cubicBezTo>
                    <a:pt x="258" y="1440"/>
                    <a:pt x="0" y="1431"/>
                    <a:pt x="67" y="1584"/>
                  </a:cubicBezTo>
                  <a:cubicBezTo>
                    <a:pt x="96" y="1641"/>
                    <a:pt x="172" y="1669"/>
                    <a:pt x="191" y="1726"/>
                  </a:cubicBezTo>
                  <a:lnTo>
                    <a:pt x="191" y="1726"/>
                  </a:lnTo>
                  <a:cubicBezTo>
                    <a:pt x="220" y="1822"/>
                    <a:pt x="220" y="1822"/>
                    <a:pt x="220" y="1822"/>
                  </a:cubicBezTo>
                  <a:cubicBezTo>
                    <a:pt x="201" y="1898"/>
                    <a:pt x="258" y="1936"/>
                    <a:pt x="306" y="1974"/>
                  </a:cubicBezTo>
                  <a:cubicBezTo>
                    <a:pt x="315" y="2003"/>
                    <a:pt x="334" y="2032"/>
                    <a:pt x="334" y="2070"/>
                  </a:cubicBezTo>
                  <a:cubicBezTo>
                    <a:pt x="344" y="2127"/>
                    <a:pt x="372" y="2175"/>
                    <a:pt x="363" y="2232"/>
                  </a:cubicBezTo>
                  <a:cubicBezTo>
                    <a:pt x="353" y="2280"/>
                    <a:pt x="315" y="2318"/>
                    <a:pt x="315" y="2365"/>
                  </a:cubicBezTo>
                  <a:lnTo>
                    <a:pt x="315" y="2365"/>
                  </a:lnTo>
                  <a:cubicBezTo>
                    <a:pt x="363" y="2385"/>
                    <a:pt x="372" y="2375"/>
                    <a:pt x="411" y="2432"/>
                  </a:cubicBezTo>
                  <a:cubicBezTo>
                    <a:pt x="439" y="2480"/>
                    <a:pt x="553" y="2518"/>
                    <a:pt x="592" y="2451"/>
                  </a:cubicBezTo>
                  <a:cubicBezTo>
                    <a:pt x="611" y="2394"/>
                    <a:pt x="668" y="2308"/>
                    <a:pt x="716" y="2270"/>
                  </a:cubicBezTo>
                  <a:cubicBezTo>
                    <a:pt x="763" y="2232"/>
                    <a:pt x="773" y="2251"/>
                    <a:pt x="830" y="2251"/>
                  </a:cubicBezTo>
                  <a:cubicBezTo>
                    <a:pt x="916" y="2260"/>
                    <a:pt x="935" y="2251"/>
                    <a:pt x="916" y="2346"/>
                  </a:cubicBezTo>
                  <a:cubicBezTo>
                    <a:pt x="916" y="2385"/>
                    <a:pt x="906" y="2451"/>
                    <a:pt x="925" y="2499"/>
                  </a:cubicBezTo>
                  <a:lnTo>
                    <a:pt x="925" y="2499"/>
                  </a:lnTo>
                  <a:cubicBezTo>
                    <a:pt x="964" y="2499"/>
                    <a:pt x="1002" y="2518"/>
                    <a:pt x="1021" y="2480"/>
                  </a:cubicBezTo>
                  <a:cubicBezTo>
                    <a:pt x="1069" y="2423"/>
                    <a:pt x="1116" y="2442"/>
                    <a:pt x="1173" y="2451"/>
                  </a:cubicBezTo>
                  <a:cubicBezTo>
                    <a:pt x="1221" y="2461"/>
                    <a:pt x="1259" y="2442"/>
                    <a:pt x="1307" y="2461"/>
                  </a:cubicBezTo>
                  <a:cubicBezTo>
                    <a:pt x="1374" y="2480"/>
                    <a:pt x="1393" y="2527"/>
                    <a:pt x="1469" y="2527"/>
                  </a:cubicBezTo>
                  <a:cubicBezTo>
                    <a:pt x="1536" y="2527"/>
                    <a:pt x="1593" y="2480"/>
                    <a:pt x="1660" y="2470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11" name="Freeform 110"/>
            <p:cNvSpPr>
              <a:spLocks noChangeArrowheads="1"/>
            </p:cNvSpPr>
            <p:nvPr/>
          </p:nvSpPr>
          <p:spPr bwMode="auto">
            <a:xfrm>
              <a:off x="8625165" y="5737274"/>
              <a:ext cx="435681" cy="694069"/>
            </a:xfrm>
            <a:custGeom>
              <a:avLst/>
              <a:gdLst>
                <a:gd name="T0" fmla="*/ 191 w 1756"/>
                <a:gd name="T1" fmla="*/ 95 h 2795"/>
                <a:gd name="T2" fmla="*/ 191 w 1756"/>
                <a:gd name="T3" fmla="*/ 95 h 2795"/>
                <a:gd name="T4" fmla="*/ 277 w 1756"/>
                <a:gd name="T5" fmla="*/ 86 h 2795"/>
                <a:gd name="T6" fmla="*/ 467 w 1756"/>
                <a:gd name="T7" fmla="*/ 0 h 2795"/>
                <a:gd name="T8" fmla="*/ 467 w 1756"/>
                <a:gd name="T9" fmla="*/ 0 h 2795"/>
                <a:gd name="T10" fmla="*/ 477 w 1756"/>
                <a:gd name="T11" fmla="*/ 57 h 2795"/>
                <a:gd name="T12" fmla="*/ 524 w 1756"/>
                <a:gd name="T13" fmla="*/ 296 h 2795"/>
                <a:gd name="T14" fmla="*/ 563 w 1756"/>
                <a:gd name="T15" fmla="*/ 505 h 2795"/>
                <a:gd name="T16" fmla="*/ 677 w 1756"/>
                <a:gd name="T17" fmla="*/ 849 h 2795"/>
                <a:gd name="T18" fmla="*/ 858 w 1756"/>
                <a:gd name="T19" fmla="*/ 1211 h 2795"/>
                <a:gd name="T20" fmla="*/ 1059 w 1756"/>
                <a:gd name="T21" fmla="*/ 1459 h 2795"/>
                <a:gd name="T22" fmla="*/ 1469 w 1756"/>
                <a:gd name="T23" fmla="*/ 1783 h 2795"/>
                <a:gd name="T24" fmla="*/ 1688 w 1756"/>
                <a:gd name="T25" fmla="*/ 1860 h 2795"/>
                <a:gd name="T26" fmla="*/ 1688 w 1756"/>
                <a:gd name="T27" fmla="*/ 1860 h 2795"/>
                <a:gd name="T28" fmla="*/ 1640 w 1756"/>
                <a:gd name="T29" fmla="*/ 1993 h 2795"/>
                <a:gd name="T30" fmla="*/ 1650 w 1756"/>
                <a:gd name="T31" fmla="*/ 2088 h 2795"/>
                <a:gd name="T32" fmla="*/ 1755 w 1756"/>
                <a:gd name="T33" fmla="*/ 2241 h 2795"/>
                <a:gd name="T34" fmla="*/ 1755 w 1756"/>
                <a:gd name="T35" fmla="*/ 2241 h 2795"/>
                <a:gd name="T36" fmla="*/ 1688 w 1756"/>
                <a:gd name="T37" fmla="*/ 2413 h 2795"/>
                <a:gd name="T38" fmla="*/ 1574 w 1756"/>
                <a:gd name="T39" fmla="*/ 2508 h 2795"/>
                <a:gd name="T40" fmla="*/ 1430 w 1756"/>
                <a:gd name="T41" fmla="*/ 2775 h 2795"/>
                <a:gd name="T42" fmla="*/ 1326 w 1756"/>
                <a:gd name="T43" fmla="*/ 2794 h 2795"/>
                <a:gd name="T44" fmla="*/ 1326 w 1756"/>
                <a:gd name="T45" fmla="*/ 2794 h 2795"/>
                <a:gd name="T46" fmla="*/ 1316 w 1756"/>
                <a:gd name="T47" fmla="*/ 2746 h 2795"/>
                <a:gd name="T48" fmla="*/ 1297 w 1756"/>
                <a:gd name="T49" fmla="*/ 2651 h 2795"/>
                <a:gd name="T50" fmla="*/ 1230 w 1756"/>
                <a:gd name="T51" fmla="*/ 2527 h 2795"/>
                <a:gd name="T52" fmla="*/ 1144 w 1756"/>
                <a:gd name="T53" fmla="*/ 2470 h 2795"/>
                <a:gd name="T54" fmla="*/ 944 w 1756"/>
                <a:gd name="T55" fmla="*/ 2508 h 2795"/>
                <a:gd name="T56" fmla="*/ 725 w 1756"/>
                <a:gd name="T57" fmla="*/ 2413 h 2795"/>
                <a:gd name="T58" fmla="*/ 544 w 1756"/>
                <a:gd name="T59" fmla="*/ 2394 h 2795"/>
                <a:gd name="T60" fmla="*/ 419 w 1756"/>
                <a:gd name="T61" fmla="*/ 2250 h 2795"/>
                <a:gd name="T62" fmla="*/ 419 w 1756"/>
                <a:gd name="T63" fmla="*/ 2155 h 2795"/>
                <a:gd name="T64" fmla="*/ 315 w 1756"/>
                <a:gd name="T65" fmla="*/ 2108 h 2795"/>
                <a:gd name="T66" fmla="*/ 248 w 1756"/>
                <a:gd name="T67" fmla="*/ 2079 h 2795"/>
                <a:gd name="T68" fmla="*/ 248 w 1756"/>
                <a:gd name="T69" fmla="*/ 2079 h 2795"/>
                <a:gd name="T70" fmla="*/ 248 w 1756"/>
                <a:gd name="T71" fmla="*/ 1965 h 2795"/>
                <a:gd name="T72" fmla="*/ 229 w 1756"/>
                <a:gd name="T73" fmla="*/ 1898 h 2795"/>
                <a:gd name="T74" fmla="*/ 248 w 1756"/>
                <a:gd name="T75" fmla="*/ 1850 h 2795"/>
                <a:gd name="T76" fmla="*/ 248 w 1756"/>
                <a:gd name="T77" fmla="*/ 1802 h 2795"/>
                <a:gd name="T78" fmla="*/ 191 w 1756"/>
                <a:gd name="T79" fmla="*/ 1726 h 2795"/>
                <a:gd name="T80" fmla="*/ 76 w 1756"/>
                <a:gd name="T81" fmla="*/ 1707 h 2795"/>
                <a:gd name="T82" fmla="*/ 57 w 1756"/>
                <a:gd name="T83" fmla="*/ 1650 h 2795"/>
                <a:gd name="T84" fmla="*/ 9 w 1756"/>
                <a:gd name="T85" fmla="*/ 1574 h 2795"/>
                <a:gd name="T86" fmla="*/ 19 w 1756"/>
                <a:gd name="T87" fmla="*/ 1469 h 2795"/>
                <a:gd name="T88" fmla="*/ 0 w 1756"/>
                <a:gd name="T89" fmla="*/ 1402 h 2795"/>
                <a:gd name="T90" fmla="*/ 0 w 1756"/>
                <a:gd name="T91" fmla="*/ 1402 h 2795"/>
                <a:gd name="T92" fmla="*/ 38 w 1756"/>
                <a:gd name="T93" fmla="*/ 1345 h 2795"/>
                <a:gd name="T94" fmla="*/ 124 w 1756"/>
                <a:gd name="T95" fmla="*/ 1335 h 2795"/>
                <a:gd name="T96" fmla="*/ 181 w 1756"/>
                <a:gd name="T97" fmla="*/ 1307 h 2795"/>
                <a:gd name="T98" fmla="*/ 429 w 1756"/>
                <a:gd name="T99" fmla="*/ 1211 h 2795"/>
                <a:gd name="T100" fmla="*/ 515 w 1756"/>
                <a:gd name="T101" fmla="*/ 1125 h 2795"/>
                <a:gd name="T102" fmla="*/ 591 w 1756"/>
                <a:gd name="T103" fmla="*/ 1001 h 2795"/>
                <a:gd name="T104" fmla="*/ 553 w 1756"/>
                <a:gd name="T105" fmla="*/ 906 h 2795"/>
                <a:gd name="T106" fmla="*/ 515 w 1756"/>
                <a:gd name="T107" fmla="*/ 706 h 2795"/>
                <a:gd name="T108" fmla="*/ 296 w 1756"/>
                <a:gd name="T109" fmla="*/ 629 h 2795"/>
                <a:gd name="T110" fmla="*/ 257 w 1756"/>
                <a:gd name="T111" fmla="*/ 467 h 2795"/>
                <a:gd name="T112" fmla="*/ 248 w 1756"/>
                <a:gd name="T113" fmla="*/ 343 h 2795"/>
                <a:gd name="T114" fmla="*/ 219 w 1756"/>
                <a:gd name="T115" fmla="*/ 229 h 2795"/>
                <a:gd name="T116" fmla="*/ 191 w 1756"/>
                <a:gd name="T117" fmla="*/ 95 h 2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56" h="2795">
                  <a:moveTo>
                    <a:pt x="191" y="95"/>
                  </a:moveTo>
                  <a:lnTo>
                    <a:pt x="191" y="95"/>
                  </a:lnTo>
                  <a:cubicBezTo>
                    <a:pt x="219" y="105"/>
                    <a:pt x="257" y="114"/>
                    <a:pt x="277" y="86"/>
                  </a:cubicBezTo>
                  <a:cubicBezTo>
                    <a:pt x="324" y="38"/>
                    <a:pt x="410" y="10"/>
                    <a:pt x="467" y="0"/>
                  </a:cubicBezTo>
                  <a:lnTo>
                    <a:pt x="467" y="0"/>
                  </a:lnTo>
                  <a:cubicBezTo>
                    <a:pt x="477" y="57"/>
                    <a:pt x="477" y="57"/>
                    <a:pt x="477" y="57"/>
                  </a:cubicBezTo>
                  <a:cubicBezTo>
                    <a:pt x="496" y="133"/>
                    <a:pt x="524" y="219"/>
                    <a:pt x="524" y="296"/>
                  </a:cubicBezTo>
                  <a:cubicBezTo>
                    <a:pt x="524" y="353"/>
                    <a:pt x="553" y="448"/>
                    <a:pt x="563" y="505"/>
                  </a:cubicBezTo>
                  <a:cubicBezTo>
                    <a:pt x="582" y="620"/>
                    <a:pt x="639" y="734"/>
                    <a:pt x="677" y="849"/>
                  </a:cubicBezTo>
                  <a:cubicBezTo>
                    <a:pt x="715" y="963"/>
                    <a:pt x="773" y="1116"/>
                    <a:pt x="858" y="1211"/>
                  </a:cubicBezTo>
                  <a:cubicBezTo>
                    <a:pt x="935" y="1278"/>
                    <a:pt x="1001" y="1373"/>
                    <a:pt x="1059" y="1459"/>
                  </a:cubicBezTo>
                  <a:cubicBezTo>
                    <a:pt x="1154" y="1602"/>
                    <a:pt x="1335" y="1688"/>
                    <a:pt x="1469" y="1783"/>
                  </a:cubicBezTo>
                  <a:cubicBezTo>
                    <a:pt x="1526" y="1812"/>
                    <a:pt x="1621" y="1869"/>
                    <a:pt x="1688" y="1860"/>
                  </a:cubicBezTo>
                  <a:lnTo>
                    <a:pt x="1688" y="1860"/>
                  </a:lnTo>
                  <a:cubicBezTo>
                    <a:pt x="1678" y="1898"/>
                    <a:pt x="1659" y="1955"/>
                    <a:pt x="1640" y="1993"/>
                  </a:cubicBezTo>
                  <a:cubicBezTo>
                    <a:pt x="1621" y="2031"/>
                    <a:pt x="1621" y="2050"/>
                    <a:pt x="1650" y="2088"/>
                  </a:cubicBezTo>
                  <a:cubicBezTo>
                    <a:pt x="1688" y="2136"/>
                    <a:pt x="1745" y="2174"/>
                    <a:pt x="1755" y="2241"/>
                  </a:cubicBezTo>
                  <a:lnTo>
                    <a:pt x="1755" y="2241"/>
                  </a:lnTo>
                  <a:cubicBezTo>
                    <a:pt x="1736" y="2298"/>
                    <a:pt x="1716" y="2355"/>
                    <a:pt x="1688" y="2413"/>
                  </a:cubicBezTo>
                  <a:cubicBezTo>
                    <a:pt x="1650" y="2470"/>
                    <a:pt x="1640" y="2489"/>
                    <a:pt x="1574" y="2508"/>
                  </a:cubicBezTo>
                  <a:cubicBezTo>
                    <a:pt x="1411" y="2537"/>
                    <a:pt x="1507" y="2756"/>
                    <a:pt x="1430" y="2775"/>
                  </a:cubicBezTo>
                  <a:cubicBezTo>
                    <a:pt x="1326" y="2794"/>
                    <a:pt x="1326" y="2794"/>
                    <a:pt x="1326" y="2794"/>
                  </a:cubicBezTo>
                  <a:lnTo>
                    <a:pt x="1326" y="2794"/>
                  </a:lnTo>
                  <a:cubicBezTo>
                    <a:pt x="1326" y="2775"/>
                    <a:pt x="1326" y="2766"/>
                    <a:pt x="1316" y="2746"/>
                  </a:cubicBezTo>
                  <a:cubicBezTo>
                    <a:pt x="1307" y="2718"/>
                    <a:pt x="1297" y="2689"/>
                    <a:pt x="1297" y="2651"/>
                  </a:cubicBezTo>
                  <a:cubicBezTo>
                    <a:pt x="1287" y="2613"/>
                    <a:pt x="1278" y="2546"/>
                    <a:pt x="1230" y="2527"/>
                  </a:cubicBezTo>
                  <a:cubicBezTo>
                    <a:pt x="1192" y="2518"/>
                    <a:pt x="1144" y="2527"/>
                    <a:pt x="1144" y="2470"/>
                  </a:cubicBezTo>
                  <a:cubicBezTo>
                    <a:pt x="1068" y="2470"/>
                    <a:pt x="1040" y="2584"/>
                    <a:pt x="944" y="2508"/>
                  </a:cubicBezTo>
                  <a:cubicBezTo>
                    <a:pt x="868" y="2451"/>
                    <a:pt x="782" y="2489"/>
                    <a:pt x="725" y="2413"/>
                  </a:cubicBezTo>
                  <a:cubicBezTo>
                    <a:pt x="725" y="2413"/>
                    <a:pt x="582" y="2403"/>
                    <a:pt x="544" y="2394"/>
                  </a:cubicBezTo>
                  <a:cubicBezTo>
                    <a:pt x="524" y="2384"/>
                    <a:pt x="419" y="2260"/>
                    <a:pt x="419" y="2250"/>
                  </a:cubicBezTo>
                  <a:cubicBezTo>
                    <a:pt x="429" y="2212"/>
                    <a:pt x="448" y="2193"/>
                    <a:pt x="419" y="2155"/>
                  </a:cubicBezTo>
                  <a:cubicBezTo>
                    <a:pt x="381" y="2088"/>
                    <a:pt x="401" y="2108"/>
                    <a:pt x="315" y="2108"/>
                  </a:cubicBezTo>
                  <a:cubicBezTo>
                    <a:pt x="296" y="2108"/>
                    <a:pt x="267" y="2088"/>
                    <a:pt x="248" y="2079"/>
                  </a:cubicBezTo>
                  <a:lnTo>
                    <a:pt x="248" y="2079"/>
                  </a:lnTo>
                  <a:cubicBezTo>
                    <a:pt x="239" y="2050"/>
                    <a:pt x="248" y="1993"/>
                    <a:pt x="248" y="1965"/>
                  </a:cubicBezTo>
                  <a:cubicBezTo>
                    <a:pt x="248" y="1936"/>
                    <a:pt x="229" y="1926"/>
                    <a:pt x="229" y="1898"/>
                  </a:cubicBezTo>
                  <a:cubicBezTo>
                    <a:pt x="229" y="1879"/>
                    <a:pt x="239" y="1860"/>
                    <a:pt x="248" y="1850"/>
                  </a:cubicBezTo>
                  <a:cubicBezTo>
                    <a:pt x="248" y="1831"/>
                    <a:pt x="248" y="1821"/>
                    <a:pt x="248" y="1802"/>
                  </a:cubicBezTo>
                  <a:cubicBezTo>
                    <a:pt x="248" y="1774"/>
                    <a:pt x="229" y="1736"/>
                    <a:pt x="191" y="1726"/>
                  </a:cubicBezTo>
                  <a:cubicBezTo>
                    <a:pt x="162" y="1716"/>
                    <a:pt x="105" y="1726"/>
                    <a:pt x="76" y="1707"/>
                  </a:cubicBezTo>
                  <a:cubicBezTo>
                    <a:pt x="67" y="1688"/>
                    <a:pt x="67" y="1659"/>
                    <a:pt x="57" y="1650"/>
                  </a:cubicBezTo>
                  <a:cubicBezTo>
                    <a:pt x="38" y="1621"/>
                    <a:pt x="9" y="1602"/>
                    <a:pt x="9" y="1574"/>
                  </a:cubicBezTo>
                  <a:cubicBezTo>
                    <a:pt x="0" y="1535"/>
                    <a:pt x="19" y="1507"/>
                    <a:pt x="19" y="1469"/>
                  </a:cubicBezTo>
                  <a:cubicBezTo>
                    <a:pt x="19" y="1449"/>
                    <a:pt x="0" y="1430"/>
                    <a:pt x="0" y="1402"/>
                  </a:cubicBezTo>
                  <a:lnTo>
                    <a:pt x="0" y="1402"/>
                  </a:lnTo>
                  <a:cubicBezTo>
                    <a:pt x="38" y="1345"/>
                    <a:pt x="38" y="1345"/>
                    <a:pt x="38" y="1345"/>
                  </a:cubicBezTo>
                  <a:cubicBezTo>
                    <a:pt x="76" y="1335"/>
                    <a:pt x="86" y="1335"/>
                    <a:pt x="124" y="1335"/>
                  </a:cubicBezTo>
                  <a:cubicBezTo>
                    <a:pt x="152" y="1335"/>
                    <a:pt x="162" y="1335"/>
                    <a:pt x="181" y="1307"/>
                  </a:cubicBezTo>
                  <a:cubicBezTo>
                    <a:pt x="239" y="1249"/>
                    <a:pt x="372" y="1287"/>
                    <a:pt x="429" y="1211"/>
                  </a:cubicBezTo>
                  <a:cubicBezTo>
                    <a:pt x="458" y="1163"/>
                    <a:pt x="458" y="1144"/>
                    <a:pt x="515" y="1125"/>
                  </a:cubicBezTo>
                  <a:cubicBezTo>
                    <a:pt x="572" y="1106"/>
                    <a:pt x="582" y="1058"/>
                    <a:pt x="591" y="1001"/>
                  </a:cubicBezTo>
                  <a:cubicBezTo>
                    <a:pt x="582" y="963"/>
                    <a:pt x="582" y="935"/>
                    <a:pt x="553" y="906"/>
                  </a:cubicBezTo>
                  <a:cubicBezTo>
                    <a:pt x="524" y="868"/>
                    <a:pt x="553" y="744"/>
                    <a:pt x="515" y="706"/>
                  </a:cubicBezTo>
                  <a:cubicBezTo>
                    <a:pt x="467" y="668"/>
                    <a:pt x="277" y="801"/>
                    <a:pt x="296" y="629"/>
                  </a:cubicBezTo>
                  <a:cubicBezTo>
                    <a:pt x="305" y="553"/>
                    <a:pt x="267" y="534"/>
                    <a:pt x="257" y="467"/>
                  </a:cubicBezTo>
                  <a:cubicBezTo>
                    <a:pt x="248" y="429"/>
                    <a:pt x="257" y="391"/>
                    <a:pt x="248" y="343"/>
                  </a:cubicBezTo>
                  <a:cubicBezTo>
                    <a:pt x="239" y="305"/>
                    <a:pt x="219" y="277"/>
                    <a:pt x="219" y="229"/>
                  </a:cubicBezTo>
                  <a:cubicBezTo>
                    <a:pt x="191" y="95"/>
                    <a:pt x="191" y="95"/>
                    <a:pt x="191" y="95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12" name="Freeform 111"/>
            <p:cNvSpPr>
              <a:spLocks noChangeArrowheads="1"/>
            </p:cNvSpPr>
            <p:nvPr/>
          </p:nvSpPr>
          <p:spPr bwMode="auto">
            <a:xfrm>
              <a:off x="8490520" y="5749316"/>
              <a:ext cx="282426" cy="341561"/>
            </a:xfrm>
            <a:custGeom>
              <a:avLst/>
              <a:gdLst>
                <a:gd name="T0" fmla="*/ 0 w 1136"/>
                <a:gd name="T1" fmla="*/ 76 h 1374"/>
                <a:gd name="T2" fmla="*/ 0 w 1136"/>
                <a:gd name="T3" fmla="*/ 76 h 1374"/>
                <a:gd name="T4" fmla="*/ 96 w 1136"/>
                <a:gd name="T5" fmla="*/ 57 h 1374"/>
                <a:gd name="T6" fmla="*/ 248 w 1136"/>
                <a:gd name="T7" fmla="*/ 28 h 1374"/>
                <a:gd name="T8" fmla="*/ 382 w 1136"/>
                <a:gd name="T9" fmla="*/ 38 h 1374"/>
                <a:gd name="T10" fmla="*/ 544 w 1136"/>
                <a:gd name="T11" fmla="*/ 104 h 1374"/>
                <a:gd name="T12" fmla="*/ 735 w 1136"/>
                <a:gd name="T13" fmla="*/ 47 h 1374"/>
                <a:gd name="T14" fmla="*/ 735 w 1136"/>
                <a:gd name="T15" fmla="*/ 47 h 1374"/>
                <a:gd name="T16" fmla="*/ 763 w 1136"/>
                <a:gd name="T17" fmla="*/ 181 h 1374"/>
                <a:gd name="T18" fmla="*/ 792 w 1136"/>
                <a:gd name="T19" fmla="*/ 295 h 1374"/>
                <a:gd name="T20" fmla="*/ 801 w 1136"/>
                <a:gd name="T21" fmla="*/ 419 h 1374"/>
                <a:gd name="T22" fmla="*/ 840 w 1136"/>
                <a:gd name="T23" fmla="*/ 581 h 1374"/>
                <a:gd name="T24" fmla="*/ 1059 w 1136"/>
                <a:gd name="T25" fmla="*/ 658 h 1374"/>
                <a:gd name="T26" fmla="*/ 1097 w 1136"/>
                <a:gd name="T27" fmla="*/ 858 h 1374"/>
                <a:gd name="T28" fmla="*/ 1135 w 1136"/>
                <a:gd name="T29" fmla="*/ 953 h 1374"/>
                <a:gd name="T30" fmla="*/ 1059 w 1136"/>
                <a:gd name="T31" fmla="*/ 1077 h 1374"/>
                <a:gd name="T32" fmla="*/ 973 w 1136"/>
                <a:gd name="T33" fmla="*/ 1163 h 1374"/>
                <a:gd name="T34" fmla="*/ 725 w 1136"/>
                <a:gd name="T35" fmla="*/ 1259 h 1374"/>
                <a:gd name="T36" fmla="*/ 668 w 1136"/>
                <a:gd name="T37" fmla="*/ 1287 h 1374"/>
                <a:gd name="T38" fmla="*/ 582 w 1136"/>
                <a:gd name="T39" fmla="*/ 1297 h 1374"/>
                <a:gd name="T40" fmla="*/ 544 w 1136"/>
                <a:gd name="T41" fmla="*/ 1354 h 1374"/>
                <a:gd name="T42" fmla="*/ 544 w 1136"/>
                <a:gd name="T43" fmla="*/ 1354 h 1374"/>
                <a:gd name="T44" fmla="*/ 458 w 1136"/>
                <a:gd name="T45" fmla="*/ 1354 h 1374"/>
                <a:gd name="T46" fmla="*/ 401 w 1136"/>
                <a:gd name="T47" fmla="*/ 1277 h 1374"/>
                <a:gd name="T48" fmla="*/ 353 w 1136"/>
                <a:gd name="T49" fmla="*/ 1220 h 1374"/>
                <a:gd name="T50" fmla="*/ 353 w 1136"/>
                <a:gd name="T51" fmla="*/ 1220 h 1374"/>
                <a:gd name="T52" fmla="*/ 325 w 1136"/>
                <a:gd name="T53" fmla="*/ 1077 h 1374"/>
                <a:gd name="T54" fmla="*/ 258 w 1136"/>
                <a:gd name="T55" fmla="*/ 887 h 1374"/>
                <a:gd name="T56" fmla="*/ 115 w 1136"/>
                <a:gd name="T57" fmla="*/ 429 h 1374"/>
                <a:gd name="T58" fmla="*/ 77 w 1136"/>
                <a:gd name="T59" fmla="*/ 305 h 1374"/>
                <a:gd name="T60" fmla="*/ 39 w 1136"/>
                <a:gd name="T61" fmla="*/ 162 h 1374"/>
                <a:gd name="T62" fmla="*/ 0 w 1136"/>
                <a:gd name="T63" fmla="*/ 76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36" h="1374">
                  <a:moveTo>
                    <a:pt x="0" y="76"/>
                  </a:moveTo>
                  <a:lnTo>
                    <a:pt x="0" y="76"/>
                  </a:lnTo>
                  <a:cubicBezTo>
                    <a:pt x="39" y="76"/>
                    <a:pt x="77" y="95"/>
                    <a:pt x="96" y="57"/>
                  </a:cubicBezTo>
                  <a:cubicBezTo>
                    <a:pt x="144" y="0"/>
                    <a:pt x="191" y="19"/>
                    <a:pt x="248" y="28"/>
                  </a:cubicBezTo>
                  <a:cubicBezTo>
                    <a:pt x="296" y="38"/>
                    <a:pt x="334" y="19"/>
                    <a:pt x="382" y="38"/>
                  </a:cubicBezTo>
                  <a:cubicBezTo>
                    <a:pt x="449" y="57"/>
                    <a:pt x="468" y="104"/>
                    <a:pt x="544" y="104"/>
                  </a:cubicBezTo>
                  <a:cubicBezTo>
                    <a:pt x="611" y="104"/>
                    <a:pt x="668" y="57"/>
                    <a:pt x="735" y="47"/>
                  </a:cubicBezTo>
                  <a:lnTo>
                    <a:pt x="735" y="47"/>
                  </a:lnTo>
                  <a:cubicBezTo>
                    <a:pt x="763" y="181"/>
                    <a:pt x="763" y="181"/>
                    <a:pt x="763" y="181"/>
                  </a:cubicBezTo>
                  <a:cubicBezTo>
                    <a:pt x="763" y="229"/>
                    <a:pt x="783" y="257"/>
                    <a:pt x="792" y="295"/>
                  </a:cubicBezTo>
                  <a:cubicBezTo>
                    <a:pt x="801" y="343"/>
                    <a:pt x="792" y="381"/>
                    <a:pt x="801" y="419"/>
                  </a:cubicBezTo>
                  <a:cubicBezTo>
                    <a:pt x="811" y="486"/>
                    <a:pt x="849" y="505"/>
                    <a:pt x="840" y="581"/>
                  </a:cubicBezTo>
                  <a:cubicBezTo>
                    <a:pt x="821" y="753"/>
                    <a:pt x="1011" y="620"/>
                    <a:pt x="1059" y="658"/>
                  </a:cubicBezTo>
                  <a:cubicBezTo>
                    <a:pt x="1097" y="696"/>
                    <a:pt x="1068" y="820"/>
                    <a:pt x="1097" y="858"/>
                  </a:cubicBezTo>
                  <a:cubicBezTo>
                    <a:pt x="1126" y="887"/>
                    <a:pt x="1126" y="915"/>
                    <a:pt x="1135" y="953"/>
                  </a:cubicBezTo>
                  <a:cubicBezTo>
                    <a:pt x="1126" y="1010"/>
                    <a:pt x="1116" y="1058"/>
                    <a:pt x="1059" y="1077"/>
                  </a:cubicBezTo>
                  <a:cubicBezTo>
                    <a:pt x="1002" y="1096"/>
                    <a:pt x="1002" y="1115"/>
                    <a:pt x="973" y="1163"/>
                  </a:cubicBezTo>
                  <a:cubicBezTo>
                    <a:pt x="916" y="1239"/>
                    <a:pt x="783" y="1201"/>
                    <a:pt x="725" y="1259"/>
                  </a:cubicBezTo>
                  <a:cubicBezTo>
                    <a:pt x="706" y="1287"/>
                    <a:pt x="696" y="1287"/>
                    <a:pt x="668" y="1287"/>
                  </a:cubicBezTo>
                  <a:cubicBezTo>
                    <a:pt x="630" y="1287"/>
                    <a:pt x="620" y="1287"/>
                    <a:pt x="582" y="1297"/>
                  </a:cubicBezTo>
                  <a:cubicBezTo>
                    <a:pt x="544" y="1354"/>
                    <a:pt x="544" y="1354"/>
                    <a:pt x="544" y="1354"/>
                  </a:cubicBezTo>
                  <a:lnTo>
                    <a:pt x="544" y="1354"/>
                  </a:lnTo>
                  <a:cubicBezTo>
                    <a:pt x="516" y="1363"/>
                    <a:pt x="487" y="1373"/>
                    <a:pt x="458" y="1354"/>
                  </a:cubicBezTo>
                  <a:cubicBezTo>
                    <a:pt x="429" y="1344"/>
                    <a:pt x="420" y="1306"/>
                    <a:pt x="401" y="1277"/>
                  </a:cubicBezTo>
                  <a:cubicBezTo>
                    <a:pt x="382" y="1259"/>
                    <a:pt x="372" y="1239"/>
                    <a:pt x="353" y="1220"/>
                  </a:cubicBezTo>
                  <a:lnTo>
                    <a:pt x="353" y="1220"/>
                  </a:lnTo>
                  <a:cubicBezTo>
                    <a:pt x="372" y="1173"/>
                    <a:pt x="325" y="1125"/>
                    <a:pt x="325" y="1077"/>
                  </a:cubicBezTo>
                  <a:cubicBezTo>
                    <a:pt x="325" y="1010"/>
                    <a:pt x="267" y="953"/>
                    <a:pt x="258" y="887"/>
                  </a:cubicBezTo>
                  <a:cubicBezTo>
                    <a:pt x="220" y="724"/>
                    <a:pt x="77" y="620"/>
                    <a:pt x="115" y="429"/>
                  </a:cubicBezTo>
                  <a:cubicBezTo>
                    <a:pt x="134" y="381"/>
                    <a:pt x="115" y="333"/>
                    <a:pt x="77" y="305"/>
                  </a:cubicBezTo>
                  <a:cubicBezTo>
                    <a:pt x="48" y="276"/>
                    <a:pt x="48" y="200"/>
                    <a:pt x="39" y="162"/>
                  </a:cubicBezTo>
                  <a:cubicBezTo>
                    <a:pt x="39" y="133"/>
                    <a:pt x="10" y="104"/>
                    <a:pt x="0" y="76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15" name="Freeform 114"/>
            <p:cNvSpPr>
              <a:spLocks noChangeArrowheads="1"/>
            </p:cNvSpPr>
            <p:nvPr/>
          </p:nvSpPr>
          <p:spPr bwMode="auto">
            <a:xfrm>
              <a:off x="9183449" y="6283552"/>
              <a:ext cx="303225" cy="398488"/>
            </a:xfrm>
            <a:custGeom>
              <a:avLst/>
              <a:gdLst>
                <a:gd name="T0" fmla="*/ 343 w 1221"/>
                <a:gd name="T1" fmla="*/ 134 h 1603"/>
                <a:gd name="T2" fmla="*/ 343 w 1221"/>
                <a:gd name="T3" fmla="*/ 134 h 1603"/>
                <a:gd name="T4" fmla="*/ 362 w 1221"/>
                <a:gd name="T5" fmla="*/ 191 h 1603"/>
                <a:gd name="T6" fmla="*/ 200 w 1221"/>
                <a:gd name="T7" fmla="*/ 315 h 1603"/>
                <a:gd name="T8" fmla="*/ 77 w 1221"/>
                <a:gd name="T9" fmla="*/ 401 h 1603"/>
                <a:gd name="T10" fmla="*/ 20 w 1221"/>
                <a:gd name="T11" fmla="*/ 677 h 1603"/>
                <a:gd name="T12" fmla="*/ 125 w 1221"/>
                <a:gd name="T13" fmla="*/ 944 h 1603"/>
                <a:gd name="T14" fmla="*/ 144 w 1221"/>
                <a:gd name="T15" fmla="*/ 1039 h 1603"/>
                <a:gd name="T16" fmla="*/ 172 w 1221"/>
                <a:gd name="T17" fmla="*/ 1154 h 1603"/>
                <a:gd name="T18" fmla="*/ 200 w 1221"/>
                <a:gd name="T19" fmla="*/ 1287 h 1603"/>
                <a:gd name="T20" fmla="*/ 200 w 1221"/>
                <a:gd name="T21" fmla="*/ 1287 h 1603"/>
                <a:gd name="T22" fmla="*/ 228 w 1221"/>
                <a:gd name="T23" fmla="*/ 1268 h 1603"/>
                <a:gd name="T24" fmla="*/ 343 w 1221"/>
                <a:gd name="T25" fmla="*/ 1240 h 1603"/>
                <a:gd name="T26" fmla="*/ 429 w 1221"/>
                <a:gd name="T27" fmla="*/ 1297 h 1603"/>
                <a:gd name="T28" fmla="*/ 448 w 1221"/>
                <a:gd name="T29" fmla="*/ 1373 h 1603"/>
                <a:gd name="T30" fmla="*/ 667 w 1221"/>
                <a:gd name="T31" fmla="*/ 1478 h 1603"/>
                <a:gd name="T32" fmla="*/ 743 w 1221"/>
                <a:gd name="T33" fmla="*/ 1507 h 1603"/>
                <a:gd name="T34" fmla="*/ 801 w 1221"/>
                <a:gd name="T35" fmla="*/ 1459 h 1603"/>
                <a:gd name="T36" fmla="*/ 858 w 1221"/>
                <a:gd name="T37" fmla="*/ 1373 h 1603"/>
                <a:gd name="T38" fmla="*/ 915 w 1221"/>
                <a:gd name="T39" fmla="*/ 1202 h 1603"/>
                <a:gd name="T40" fmla="*/ 982 w 1221"/>
                <a:gd name="T41" fmla="*/ 1059 h 1603"/>
                <a:gd name="T42" fmla="*/ 1191 w 1221"/>
                <a:gd name="T43" fmla="*/ 915 h 1603"/>
                <a:gd name="T44" fmla="*/ 1182 w 1221"/>
                <a:gd name="T45" fmla="*/ 830 h 1603"/>
                <a:gd name="T46" fmla="*/ 1191 w 1221"/>
                <a:gd name="T47" fmla="*/ 677 h 1603"/>
                <a:gd name="T48" fmla="*/ 1191 w 1221"/>
                <a:gd name="T49" fmla="*/ 677 h 1603"/>
                <a:gd name="T50" fmla="*/ 791 w 1221"/>
                <a:gd name="T51" fmla="*/ 372 h 1603"/>
                <a:gd name="T52" fmla="*/ 572 w 1221"/>
                <a:gd name="T53" fmla="*/ 114 h 1603"/>
                <a:gd name="T54" fmla="*/ 572 w 1221"/>
                <a:gd name="T55" fmla="*/ 114 h 1603"/>
                <a:gd name="T56" fmla="*/ 438 w 1221"/>
                <a:gd name="T57" fmla="*/ 67 h 1603"/>
                <a:gd name="T58" fmla="*/ 343 w 1221"/>
                <a:gd name="T59" fmla="*/ 38 h 1603"/>
                <a:gd name="T60" fmla="*/ 343 w 1221"/>
                <a:gd name="T61" fmla="*/ 134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21" h="1603">
                  <a:moveTo>
                    <a:pt x="343" y="134"/>
                  </a:moveTo>
                  <a:lnTo>
                    <a:pt x="343" y="134"/>
                  </a:lnTo>
                  <a:cubicBezTo>
                    <a:pt x="362" y="191"/>
                    <a:pt x="362" y="191"/>
                    <a:pt x="362" y="191"/>
                  </a:cubicBezTo>
                  <a:cubicBezTo>
                    <a:pt x="362" y="238"/>
                    <a:pt x="238" y="296"/>
                    <a:pt x="200" y="315"/>
                  </a:cubicBezTo>
                  <a:cubicBezTo>
                    <a:pt x="144" y="334"/>
                    <a:pt x="125" y="372"/>
                    <a:pt x="77" y="401"/>
                  </a:cubicBezTo>
                  <a:cubicBezTo>
                    <a:pt x="0" y="448"/>
                    <a:pt x="20" y="591"/>
                    <a:pt x="20" y="677"/>
                  </a:cubicBezTo>
                  <a:cubicBezTo>
                    <a:pt x="10" y="810"/>
                    <a:pt x="29" y="849"/>
                    <a:pt x="125" y="944"/>
                  </a:cubicBezTo>
                  <a:cubicBezTo>
                    <a:pt x="125" y="982"/>
                    <a:pt x="144" y="1001"/>
                    <a:pt x="144" y="1039"/>
                  </a:cubicBezTo>
                  <a:cubicBezTo>
                    <a:pt x="144" y="1077"/>
                    <a:pt x="163" y="1116"/>
                    <a:pt x="172" y="1154"/>
                  </a:cubicBezTo>
                  <a:cubicBezTo>
                    <a:pt x="191" y="1182"/>
                    <a:pt x="200" y="1259"/>
                    <a:pt x="200" y="1287"/>
                  </a:cubicBezTo>
                  <a:lnTo>
                    <a:pt x="200" y="1287"/>
                  </a:lnTo>
                  <a:cubicBezTo>
                    <a:pt x="209" y="1287"/>
                    <a:pt x="219" y="1278"/>
                    <a:pt x="228" y="1268"/>
                  </a:cubicBezTo>
                  <a:cubicBezTo>
                    <a:pt x="257" y="1249"/>
                    <a:pt x="324" y="1192"/>
                    <a:pt x="343" y="1240"/>
                  </a:cubicBezTo>
                  <a:cubicBezTo>
                    <a:pt x="362" y="1278"/>
                    <a:pt x="391" y="1297"/>
                    <a:pt x="429" y="1297"/>
                  </a:cubicBezTo>
                  <a:cubicBezTo>
                    <a:pt x="448" y="1306"/>
                    <a:pt x="448" y="1354"/>
                    <a:pt x="448" y="1373"/>
                  </a:cubicBezTo>
                  <a:cubicBezTo>
                    <a:pt x="476" y="1593"/>
                    <a:pt x="620" y="1392"/>
                    <a:pt x="667" y="1478"/>
                  </a:cubicBezTo>
                  <a:cubicBezTo>
                    <a:pt x="677" y="1507"/>
                    <a:pt x="743" y="1602"/>
                    <a:pt x="743" y="1507"/>
                  </a:cubicBezTo>
                  <a:cubicBezTo>
                    <a:pt x="743" y="1469"/>
                    <a:pt x="772" y="1469"/>
                    <a:pt x="801" y="1459"/>
                  </a:cubicBezTo>
                  <a:cubicBezTo>
                    <a:pt x="829" y="1449"/>
                    <a:pt x="829" y="1392"/>
                    <a:pt x="858" y="1373"/>
                  </a:cubicBezTo>
                  <a:cubicBezTo>
                    <a:pt x="963" y="1344"/>
                    <a:pt x="915" y="1278"/>
                    <a:pt x="915" y="1202"/>
                  </a:cubicBezTo>
                  <a:cubicBezTo>
                    <a:pt x="915" y="1144"/>
                    <a:pt x="944" y="1106"/>
                    <a:pt x="982" y="1059"/>
                  </a:cubicBezTo>
                  <a:cubicBezTo>
                    <a:pt x="1049" y="992"/>
                    <a:pt x="1134" y="982"/>
                    <a:pt x="1191" y="915"/>
                  </a:cubicBezTo>
                  <a:cubicBezTo>
                    <a:pt x="1220" y="896"/>
                    <a:pt x="1191" y="849"/>
                    <a:pt x="1182" y="830"/>
                  </a:cubicBezTo>
                  <a:cubicBezTo>
                    <a:pt x="1173" y="782"/>
                    <a:pt x="1182" y="725"/>
                    <a:pt x="1191" y="677"/>
                  </a:cubicBezTo>
                  <a:lnTo>
                    <a:pt x="1191" y="677"/>
                  </a:lnTo>
                  <a:cubicBezTo>
                    <a:pt x="1058" y="582"/>
                    <a:pt x="944" y="419"/>
                    <a:pt x="791" y="372"/>
                  </a:cubicBezTo>
                  <a:cubicBezTo>
                    <a:pt x="705" y="343"/>
                    <a:pt x="620" y="200"/>
                    <a:pt x="572" y="114"/>
                  </a:cubicBezTo>
                  <a:lnTo>
                    <a:pt x="572" y="114"/>
                  </a:lnTo>
                  <a:cubicBezTo>
                    <a:pt x="534" y="124"/>
                    <a:pt x="448" y="105"/>
                    <a:pt x="438" y="67"/>
                  </a:cubicBezTo>
                  <a:cubicBezTo>
                    <a:pt x="419" y="19"/>
                    <a:pt x="381" y="0"/>
                    <a:pt x="343" y="38"/>
                  </a:cubicBezTo>
                  <a:cubicBezTo>
                    <a:pt x="333" y="57"/>
                    <a:pt x="343" y="105"/>
                    <a:pt x="343" y="134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21" name="Freeform 120"/>
            <p:cNvSpPr>
              <a:spLocks noChangeArrowheads="1"/>
            </p:cNvSpPr>
            <p:nvPr/>
          </p:nvSpPr>
          <p:spPr bwMode="auto">
            <a:xfrm>
              <a:off x="8954662" y="6267131"/>
              <a:ext cx="319645" cy="449941"/>
            </a:xfrm>
            <a:custGeom>
              <a:avLst/>
              <a:gdLst>
                <a:gd name="T0" fmla="*/ 0 w 1287"/>
                <a:gd name="T1" fmla="*/ 658 h 1813"/>
                <a:gd name="T2" fmla="*/ 0 w 1287"/>
                <a:gd name="T3" fmla="*/ 658 h 1813"/>
                <a:gd name="T4" fmla="*/ 104 w 1287"/>
                <a:gd name="T5" fmla="*/ 639 h 1813"/>
                <a:gd name="T6" fmla="*/ 248 w 1287"/>
                <a:gd name="T7" fmla="*/ 372 h 1813"/>
                <a:gd name="T8" fmla="*/ 362 w 1287"/>
                <a:gd name="T9" fmla="*/ 277 h 1813"/>
                <a:gd name="T10" fmla="*/ 429 w 1287"/>
                <a:gd name="T11" fmla="*/ 105 h 1813"/>
                <a:gd name="T12" fmla="*/ 429 w 1287"/>
                <a:gd name="T13" fmla="*/ 105 h 1813"/>
                <a:gd name="T14" fmla="*/ 581 w 1287"/>
                <a:gd name="T15" fmla="*/ 143 h 1813"/>
                <a:gd name="T16" fmla="*/ 686 w 1287"/>
                <a:gd name="T17" fmla="*/ 86 h 1813"/>
                <a:gd name="T18" fmla="*/ 772 w 1287"/>
                <a:gd name="T19" fmla="*/ 0 h 1813"/>
                <a:gd name="T20" fmla="*/ 781 w 1287"/>
                <a:gd name="T21" fmla="*/ 76 h 1813"/>
                <a:gd name="T22" fmla="*/ 848 w 1287"/>
                <a:gd name="T23" fmla="*/ 201 h 1813"/>
                <a:gd name="T24" fmla="*/ 982 w 1287"/>
                <a:gd name="T25" fmla="*/ 172 h 1813"/>
                <a:gd name="T26" fmla="*/ 1133 w 1287"/>
                <a:gd name="T27" fmla="*/ 181 h 1813"/>
                <a:gd name="T28" fmla="*/ 1267 w 1287"/>
                <a:gd name="T29" fmla="*/ 201 h 1813"/>
                <a:gd name="T30" fmla="*/ 1267 w 1287"/>
                <a:gd name="T31" fmla="*/ 201 h 1813"/>
                <a:gd name="T32" fmla="*/ 1286 w 1287"/>
                <a:gd name="T33" fmla="*/ 258 h 1813"/>
                <a:gd name="T34" fmla="*/ 1124 w 1287"/>
                <a:gd name="T35" fmla="*/ 382 h 1813"/>
                <a:gd name="T36" fmla="*/ 1001 w 1287"/>
                <a:gd name="T37" fmla="*/ 468 h 1813"/>
                <a:gd name="T38" fmla="*/ 944 w 1287"/>
                <a:gd name="T39" fmla="*/ 744 h 1813"/>
                <a:gd name="T40" fmla="*/ 1049 w 1287"/>
                <a:gd name="T41" fmla="*/ 1011 h 1813"/>
                <a:gd name="T42" fmla="*/ 1068 w 1287"/>
                <a:gd name="T43" fmla="*/ 1106 h 1813"/>
                <a:gd name="T44" fmla="*/ 1096 w 1287"/>
                <a:gd name="T45" fmla="*/ 1221 h 1813"/>
                <a:gd name="T46" fmla="*/ 1124 w 1287"/>
                <a:gd name="T47" fmla="*/ 1354 h 1813"/>
                <a:gd name="T48" fmla="*/ 1124 w 1287"/>
                <a:gd name="T49" fmla="*/ 1354 h 1813"/>
                <a:gd name="T50" fmla="*/ 982 w 1287"/>
                <a:gd name="T51" fmla="*/ 1373 h 1813"/>
                <a:gd name="T52" fmla="*/ 820 w 1287"/>
                <a:gd name="T53" fmla="*/ 1488 h 1813"/>
                <a:gd name="T54" fmla="*/ 705 w 1287"/>
                <a:gd name="T55" fmla="*/ 1640 h 1813"/>
                <a:gd name="T56" fmla="*/ 515 w 1287"/>
                <a:gd name="T57" fmla="*/ 1803 h 1813"/>
                <a:gd name="T58" fmla="*/ 381 w 1287"/>
                <a:gd name="T59" fmla="*/ 1612 h 1813"/>
                <a:gd name="T60" fmla="*/ 276 w 1287"/>
                <a:gd name="T61" fmla="*/ 1545 h 1813"/>
                <a:gd name="T62" fmla="*/ 362 w 1287"/>
                <a:gd name="T63" fmla="*/ 1316 h 1813"/>
                <a:gd name="T64" fmla="*/ 448 w 1287"/>
                <a:gd name="T65" fmla="*/ 1183 h 1813"/>
                <a:gd name="T66" fmla="*/ 438 w 1287"/>
                <a:gd name="T67" fmla="*/ 1068 h 1813"/>
                <a:gd name="T68" fmla="*/ 467 w 1287"/>
                <a:gd name="T69" fmla="*/ 992 h 1813"/>
                <a:gd name="T70" fmla="*/ 381 w 1287"/>
                <a:gd name="T71" fmla="*/ 877 h 1813"/>
                <a:gd name="T72" fmla="*/ 476 w 1287"/>
                <a:gd name="T73" fmla="*/ 820 h 1813"/>
                <a:gd name="T74" fmla="*/ 400 w 1287"/>
                <a:gd name="T75" fmla="*/ 725 h 1813"/>
                <a:gd name="T76" fmla="*/ 286 w 1287"/>
                <a:gd name="T77" fmla="*/ 725 h 1813"/>
                <a:gd name="T78" fmla="*/ 219 w 1287"/>
                <a:gd name="T79" fmla="*/ 696 h 1813"/>
                <a:gd name="T80" fmla="*/ 114 w 1287"/>
                <a:gd name="T81" fmla="*/ 773 h 1813"/>
                <a:gd name="T82" fmla="*/ 0 w 1287"/>
                <a:gd name="T83" fmla="*/ 687 h 1813"/>
                <a:gd name="T84" fmla="*/ 0 w 1287"/>
                <a:gd name="T85" fmla="*/ 658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7" h="1813">
                  <a:moveTo>
                    <a:pt x="0" y="658"/>
                  </a:moveTo>
                  <a:lnTo>
                    <a:pt x="0" y="658"/>
                  </a:lnTo>
                  <a:cubicBezTo>
                    <a:pt x="104" y="639"/>
                    <a:pt x="104" y="639"/>
                    <a:pt x="104" y="639"/>
                  </a:cubicBezTo>
                  <a:cubicBezTo>
                    <a:pt x="181" y="620"/>
                    <a:pt x="85" y="401"/>
                    <a:pt x="248" y="372"/>
                  </a:cubicBezTo>
                  <a:cubicBezTo>
                    <a:pt x="314" y="353"/>
                    <a:pt x="324" y="334"/>
                    <a:pt x="362" y="277"/>
                  </a:cubicBezTo>
                  <a:cubicBezTo>
                    <a:pt x="390" y="219"/>
                    <a:pt x="410" y="162"/>
                    <a:pt x="429" y="105"/>
                  </a:cubicBezTo>
                  <a:lnTo>
                    <a:pt x="429" y="105"/>
                  </a:lnTo>
                  <a:cubicBezTo>
                    <a:pt x="581" y="143"/>
                    <a:pt x="581" y="143"/>
                    <a:pt x="581" y="143"/>
                  </a:cubicBezTo>
                  <a:cubicBezTo>
                    <a:pt x="610" y="153"/>
                    <a:pt x="657" y="105"/>
                    <a:pt x="686" y="86"/>
                  </a:cubicBezTo>
                  <a:cubicBezTo>
                    <a:pt x="705" y="67"/>
                    <a:pt x="743" y="10"/>
                    <a:pt x="772" y="0"/>
                  </a:cubicBezTo>
                  <a:cubicBezTo>
                    <a:pt x="791" y="0"/>
                    <a:pt x="781" y="57"/>
                    <a:pt x="781" y="76"/>
                  </a:cubicBezTo>
                  <a:cubicBezTo>
                    <a:pt x="781" y="124"/>
                    <a:pt x="791" y="181"/>
                    <a:pt x="848" y="201"/>
                  </a:cubicBezTo>
                  <a:cubicBezTo>
                    <a:pt x="886" y="210"/>
                    <a:pt x="934" y="162"/>
                    <a:pt x="982" y="172"/>
                  </a:cubicBezTo>
                  <a:cubicBezTo>
                    <a:pt x="1020" y="191"/>
                    <a:pt x="1106" y="134"/>
                    <a:pt x="1133" y="181"/>
                  </a:cubicBezTo>
                  <a:cubicBezTo>
                    <a:pt x="1162" y="219"/>
                    <a:pt x="1238" y="210"/>
                    <a:pt x="1267" y="201"/>
                  </a:cubicBezTo>
                  <a:lnTo>
                    <a:pt x="1267" y="201"/>
                  </a:lnTo>
                  <a:cubicBezTo>
                    <a:pt x="1286" y="258"/>
                    <a:pt x="1286" y="258"/>
                    <a:pt x="1286" y="258"/>
                  </a:cubicBezTo>
                  <a:cubicBezTo>
                    <a:pt x="1286" y="305"/>
                    <a:pt x="1162" y="363"/>
                    <a:pt x="1124" y="382"/>
                  </a:cubicBezTo>
                  <a:cubicBezTo>
                    <a:pt x="1068" y="401"/>
                    <a:pt x="1049" y="439"/>
                    <a:pt x="1001" y="468"/>
                  </a:cubicBezTo>
                  <a:cubicBezTo>
                    <a:pt x="924" y="515"/>
                    <a:pt x="944" y="658"/>
                    <a:pt x="944" y="744"/>
                  </a:cubicBezTo>
                  <a:cubicBezTo>
                    <a:pt x="934" y="877"/>
                    <a:pt x="953" y="916"/>
                    <a:pt x="1049" y="1011"/>
                  </a:cubicBezTo>
                  <a:cubicBezTo>
                    <a:pt x="1049" y="1049"/>
                    <a:pt x="1068" y="1068"/>
                    <a:pt x="1068" y="1106"/>
                  </a:cubicBezTo>
                  <a:cubicBezTo>
                    <a:pt x="1068" y="1144"/>
                    <a:pt x="1087" y="1183"/>
                    <a:pt x="1096" y="1221"/>
                  </a:cubicBezTo>
                  <a:cubicBezTo>
                    <a:pt x="1115" y="1249"/>
                    <a:pt x="1124" y="1326"/>
                    <a:pt x="1124" y="1354"/>
                  </a:cubicBezTo>
                  <a:lnTo>
                    <a:pt x="1124" y="1354"/>
                  </a:lnTo>
                  <a:cubicBezTo>
                    <a:pt x="1077" y="1383"/>
                    <a:pt x="1049" y="1373"/>
                    <a:pt x="982" y="1373"/>
                  </a:cubicBezTo>
                  <a:cubicBezTo>
                    <a:pt x="886" y="1373"/>
                    <a:pt x="886" y="1498"/>
                    <a:pt x="820" y="1488"/>
                  </a:cubicBezTo>
                  <a:cubicBezTo>
                    <a:pt x="686" y="1488"/>
                    <a:pt x="743" y="1555"/>
                    <a:pt x="705" y="1640"/>
                  </a:cubicBezTo>
                  <a:cubicBezTo>
                    <a:pt x="686" y="1688"/>
                    <a:pt x="562" y="1774"/>
                    <a:pt x="515" y="1803"/>
                  </a:cubicBezTo>
                  <a:cubicBezTo>
                    <a:pt x="495" y="1812"/>
                    <a:pt x="400" y="1640"/>
                    <a:pt x="381" y="1612"/>
                  </a:cubicBezTo>
                  <a:cubicBezTo>
                    <a:pt x="352" y="1564"/>
                    <a:pt x="286" y="1640"/>
                    <a:pt x="276" y="1545"/>
                  </a:cubicBezTo>
                  <a:cubicBezTo>
                    <a:pt x="257" y="1469"/>
                    <a:pt x="238" y="1307"/>
                    <a:pt x="362" y="1316"/>
                  </a:cubicBezTo>
                  <a:cubicBezTo>
                    <a:pt x="419" y="1326"/>
                    <a:pt x="448" y="1230"/>
                    <a:pt x="448" y="1183"/>
                  </a:cubicBezTo>
                  <a:cubicBezTo>
                    <a:pt x="448" y="1144"/>
                    <a:pt x="438" y="1106"/>
                    <a:pt x="438" y="1068"/>
                  </a:cubicBezTo>
                  <a:cubicBezTo>
                    <a:pt x="438" y="1040"/>
                    <a:pt x="467" y="1011"/>
                    <a:pt x="467" y="992"/>
                  </a:cubicBezTo>
                  <a:cubicBezTo>
                    <a:pt x="467" y="944"/>
                    <a:pt x="305" y="925"/>
                    <a:pt x="381" y="877"/>
                  </a:cubicBezTo>
                  <a:cubicBezTo>
                    <a:pt x="410" y="858"/>
                    <a:pt x="476" y="839"/>
                    <a:pt x="476" y="820"/>
                  </a:cubicBezTo>
                  <a:cubicBezTo>
                    <a:pt x="476" y="782"/>
                    <a:pt x="438" y="735"/>
                    <a:pt x="400" y="725"/>
                  </a:cubicBezTo>
                  <a:cubicBezTo>
                    <a:pt x="372" y="715"/>
                    <a:pt x="324" y="735"/>
                    <a:pt x="286" y="725"/>
                  </a:cubicBezTo>
                  <a:cubicBezTo>
                    <a:pt x="267" y="725"/>
                    <a:pt x="248" y="677"/>
                    <a:pt x="219" y="696"/>
                  </a:cubicBezTo>
                  <a:cubicBezTo>
                    <a:pt x="190" y="725"/>
                    <a:pt x="152" y="782"/>
                    <a:pt x="114" y="773"/>
                  </a:cubicBezTo>
                  <a:cubicBezTo>
                    <a:pt x="85" y="763"/>
                    <a:pt x="0" y="715"/>
                    <a:pt x="0" y="687"/>
                  </a:cubicBezTo>
                  <a:cubicBezTo>
                    <a:pt x="0" y="677"/>
                    <a:pt x="0" y="668"/>
                    <a:pt x="0" y="658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53" name="Freeform 152"/>
            <p:cNvSpPr>
              <a:spLocks noChangeArrowheads="1"/>
            </p:cNvSpPr>
            <p:nvPr/>
          </p:nvSpPr>
          <p:spPr bwMode="auto">
            <a:xfrm>
              <a:off x="9028004" y="6172982"/>
              <a:ext cx="298847" cy="148886"/>
            </a:xfrm>
            <a:custGeom>
              <a:avLst/>
              <a:gdLst>
                <a:gd name="T0" fmla="*/ 134 w 1202"/>
                <a:gd name="T1" fmla="*/ 486 h 601"/>
                <a:gd name="T2" fmla="*/ 134 w 1202"/>
                <a:gd name="T3" fmla="*/ 486 h 601"/>
                <a:gd name="T4" fmla="*/ 286 w 1202"/>
                <a:gd name="T5" fmla="*/ 524 h 601"/>
                <a:gd name="T6" fmla="*/ 391 w 1202"/>
                <a:gd name="T7" fmla="*/ 467 h 601"/>
                <a:gd name="T8" fmla="*/ 477 w 1202"/>
                <a:gd name="T9" fmla="*/ 381 h 601"/>
                <a:gd name="T10" fmla="*/ 486 w 1202"/>
                <a:gd name="T11" fmla="*/ 457 h 601"/>
                <a:gd name="T12" fmla="*/ 553 w 1202"/>
                <a:gd name="T13" fmla="*/ 582 h 601"/>
                <a:gd name="T14" fmla="*/ 687 w 1202"/>
                <a:gd name="T15" fmla="*/ 553 h 601"/>
                <a:gd name="T16" fmla="*/ 838 w 1202"/>
                <a:gd name="T17" fmla="*/ 562 h 601"/>
                <a:gd name="T18" fmla="*/ 972 w 1202"/>
                <a:gd name="T19" fmla="*/ 582 h 601"/>
                <a:gd name="T20" fmla="*/ 972 w 1202"/>
                <a:gd name="T21" fmla="*/ 582 h 601"/>
                <a:gd name="T22" fmla="*/ 972 w 1202"/>
                <a:gd name="T23" fmla="*/ 486 h 601"/>
                <a:gd name="T24" fmla="*/ 1067 w 1202"/>
                <a:gd name="T25" fmla="*/ 515 h 601"/>
                <a:gd name="T26" fmla="*/ 1201 w 1202"/>
                <a:gd name="T27" fmla="*/ 562 h 601"/>
                <a:gd name="T28" fmla="*/ 1201 w 1202"/>
                <a:gd name="T29" fmla="*/ 562 h 601"/>
                <a:gd name="T30" fmla="*/ 1191 w 1202"/>
                <a:gd name="T31" fmla="*/ 543 h 601"/>
                <a:gd name="T32" fmla="*/ 982 w 1202"/>
                <a:gd name="T33" fmla="*/ 181 h 601"/>
                <a:gd name="T34" fmla="*/ 639 w 1202"/>
                <a:gd name="T35" fmla="*/ 28 h 601"/>
                <a:gd name="T36" fmla="*/ 362 w 1202"/>
                <a:gd name="T37" fmla="*/ 57 h 601"/>
                <a:gd name="T38" fmla="*/ 95 w 1202"/>
                <a:gd name="T39" fmla="*/ 95 h 601"/>
                <a:gd name="T40" fmla="*/ 67 w 1202"/>
                <a:gd name="T41" fmla="*/ 105 h 601"/>
                <a:gd name="T42" fmla="*/ 67 w 1202"/>
                <a:gd name="T43" fmla="*/ 105 h 601"/>
                <a:gd name="T44" fmla="*/ 19 w 1202"/>
                <a:gd name="T45" fmla="*/ 238 h 601"/>
                <a:gd name="T46" fmla="*/ 29 w 1202"/>
                <a:gd name="T47" fmla="*/ 333 h 601"/>
                <a:gd name="T48" fmla="*/ 134 w 1202"/>
                <a:gd name="T49" fmla="*/ 48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02" h="601">
                  <a:moveTo>
                    <a:pt x="134" y="486"/>
                  </a:moveTo>
                  <a:lnTo>
                    <a:pt x="134" y="486"/>
                  </a:lnTo>
                  <a:cubicBezTo>
                    <a:pt x="286" y="524"/>
                    <a:pt x="286" y="524"/>
                    <a:pt x="286" y="524"/>
                  </a:cubicBezTo>
                  <a:cubicBezTo>
                    <a:pt x="315" y="534"/>
                    <a:pt x="362" y="486"/>
                    <a:pt x="391" y="467"/>
                  </a:cubicBezTo>
                  <a:cubicBezTo>
                    <a:pt x="410" y="448"/>
                    <a:pt x="448" y="391"/>
                    <a:pt x="477" y="381"/>
                  </a:cubicBezTo>
                  <a:cubicBezTo>
                    <a:pt x="496" y="381"/>
                    <a:pt x="486" y="438"/>
                    <a:pt x="486" y="457"/>
                  </a:cubicBezTo>
                  <a:cubicBezTo>
                    <a:pt x="486" y="505"/>
                    <a:pt x="496" y="562"/>
                    <a:pt x="553" y="582"/>
                  </a:cubicBezTo>
                  <a:cubicBezTo>
                    <a:pt x="591" y="591"/>
                    <a:pt x="639" y="543"/>
                    <a:pt x="687" y="553"/>
                  </a:cubicBezTo>
                  <a:cubicBezTo>
                    <a:pt x="725" y="572"/>
                    <a:pt x="811" y="515"/>
                    <a:pt x="838" y="562"/>
                  </a:cubicBezTo>
                  <a:cubicBezTo>
                    <a:pt x="867" y="600"/>
                    <a:pt x="943" y="591"/>
                    <a:pt x="972" y="582"/>
                  </a:cubicBezTo>
                  <a:lnTo>
                    <a:pt x="972" y="582"/>
                  </a:lnTo>
                  <a:cubicBezTo>
                    <a:pt x="972" y="553"/>
                    <a:pt x="962" y="505"/>
                    <a:pt x="972" y="486"/>
                  </a:cubicBezTo>
                  <a:cubicBezTo>
                    <a:pt x="1010" y="448"/>
                    <a:pt x="1048" y="467"/>
                    <a:pt x="1067" y="515"/>
                  </a:cubicBezTo>
                  <a:cubicBezTo>
                    <a:pt x="1077" y="553"/>
                    <a:pt x="1163" y="572"/>
                    <a:pt x="1201" y="562"/>
                  </a:cubicBezTo>
                  <a:lnTo>
                    <a:pt x="1201" y="562"/>
                  </a:lnTo>
                  <a:cubicBezTo>
                    <a:pt x="1191" y="562"/>
                    <a:pt x="1191" y="553"/>
                    <a:pt x="1191" y="543"/>
                  </a:cubicBezTo>
                  <a:cubicBezTo>
                    <a:pt x="1144" y="429"/>
                    <a:pt x="1048" y="286"/>
                    <a:pt x="982" y="181"/>
                  </a:cubicBezTo>
                  <a:cubicBezTo>
                    <a:pt x="915" y="76"/>
                    <a:pt x="763" y="0"/>
                    <a:pt x="639" y="28"/>
                  </a:cubicBezTo>
                  <a:cubicBezTo>
                    <a:pt x="544" y="47"/>
                    <a:pt x="458" y="47"/>
                    <a:pt x="362" y="57"/>
                  </a:cubicBezTo>
                  <a:cubicBezTo>
                    <a:pt x="277" y="76"/>
                    <a:pt x="172" y="57"/>
                    <a:pt x="95" y="95"/>
                  </a:cubicBezTo>
                  <a:cubicBezTo>
                    <a:pt x="86" y="105"/>
                    <a:pt x="77" y="105"/>
                    <a:pt x="67" y="105"/>
                  </a:cubicBezTo>
                  <a:lnTo>
                    <a:pt x="67" y="105"/>
                  </a:lnTo>
                  <a:cubicBezTo>
                    <a:pt x="57" y="143"/>
                    <a:pt x="38" y="200"/>
                    <a:pt x="19" y="238"/>
                  </a:cubicBezTo>
                  <a:cubicBezTo>
                    <a:pt x="0" y="276"/>
                    <a:pt x="0" y="295"/>
                    <a:pt x="29" y="333"/>
                  </a:cubicBezTo>
                  <a:cubicBezTo>
                    <a:pt x="67" y="381"/>
                    <a:pt x="124" y="419"/>
                    <a:pt x="134" y="486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54" name="Freeform 153"/>
            <p:cNvSpPr>
              <a:spLocks noChangeArrowheads="1"/>
            </p:cNvSpPr>
            <p:nvPr/>
          </p:nvSpPr>
          <p:spPr bwMode="auto">
            <a:xfrm>
              <a:off x="7957412" y="4941393"/>
              <a:ext cx="679794" cy="646995"/>
            </a:xfrm>
            <a:custGeom>
              <a:avLst/>
              <a:gdLst>
                <a:gd name="T0" fmla="*/ 2479 w 2738"/>
                <a:gd name="T1" fmla="*/ 515 h 2604"/>
                <a:gd name="T2" fmla="*/ 2565 w 2738"/>
                <a:gd name="T3" fmla="*/ 362 h 2604"/>
                <a:gd name="T4" fmla="*/ 2689 w 2738"/>
                <a:gd name="T5" fmla="*/ 448 h 2604"/>
                <a:gd name="T6" fmla="*/ 2632 w 2738"/>
                <a:gd name="T7" fmla="*/ 572 h 2604"/>
                <a:gd name="T8" fmla="*/ 2479 w 2738"/>
                <a:gd name="T9" fmla="*/ 562 h 2604"/>
                <a:gd name="T10" fmla="*/ 2661 w 2738"/>
                <a:gd name="T11" fmla="*/ 171 h 2604"/>
                <a:gd name="T12" fmla="*/ 2603 w 2738"/>
                <a:gd name="T13" fmla="*/ 162 h 2604"/>
                <a:gd name="T14" fmla="*/ 2546 w 2738"/>
                <a:gd name="T15" fmla="*/ 0 h 2604"/>
                <a:gd name="T16" fmla="*/ 2689 w 2738"/>
                <a:gd name="T17" fmla="*/ 19 h 2604"/>
                <a:gd name="T18" fmla="*/ 2670 w 2738"/>
                <a:gd name="T19" fmla="*/ 200 h 2604"/>
                <a:gd name="T20" fmla="*/ 2184 w 2738"/>
                <a:gd name="T21" fmla="*/ 829 h 2604"/>
                <a:gd name="T22" fmla="*/ 2126 w 2738"/>
                <a:gd name="T23" fmla="*/ 820 h 2604"/>
                <a:gd name="T24" fmla="*/ 1812 w 2738"/>
                <a:gd name="T25" fmla="*/ 867 h 2604"/>
                <a:gd name="T26" fmla="*/ 1516 w 2738"/>
                <a:gd name="T27" fmla="*/ 1039 h 2604"/>
                <a:gd name="T28" fmla="*/ 1344 w 2738"/>
                <a:gd name="T29" fmla="*/ 991 h 2604"/>
                <a:gd name="T30" fmla="*/ 1373 w 2738"/>
                <a:gd name="T31" fmla="*/ 705 h 2604"/>
                <a:gd name="T32" fmla="*/ 1297 w 2738"/>
                <a:gd name="T33" fmla="*/ 515 h 2604"/>
                <a:gd name="T34" fmla="*/ 1144 w 2738"/>
                <a:gd name="T35" fmla="*/ 162 h 2604"/>
                <a:gd name="T36" fmla="*/ 686 w 2738"/>
                <a:gd name="T37" fmla="*/ 114 h 2604"/>
                <a:gd name="T38" fmla="*/ 467 w 2738"/>
                <a:gd name="T39" fmla="*/ 324 h 2604"/>
                <a:gd name="T40" fmla="*/ 486 w 2738"/>
                <a:gd name="T41" fmla="*/ 429 h 2604"/>
                <a:gd name="T42" fmla="*/ 257 w 2738"/>
                <a:gd name="T43" fmla="*/ 762 h 2604"/>
                <a:gd name="T44" fmla="*/ 47 w 2738"/>
                <a:gd name="T45" fmla="*/ 839 h 2604"/>
                <a:gd name="T46" fmla="*/ 86 w 2738"/>
                <a:gd name="T47" fmla="*/ 925 h 2604"/>
                <a:gd name="T48" fmla="*/ 38 w 2738"/>
                <a:gd name="T49" fmla="*/ 1087 h 2604"/>
                <a:gd name="T50" fmla="*/ 38 w 2738"/>
                <a:gd name="T51" fmla="*/ 1373 h 2604"/>
                <a:gd name="T52" fmla="*/ 105 w 2738"/>
                <a:gd name="T53" fmla="*/ 1640 h 2604"/>
                <a:gd name="T54" fmla="*/ 200 w 2738"/>
                <a:gd name="T55" fmla="*/ 1907 h 2604"/>
                <a:gd name="T56" fmla="*/ 362 w 2738"/>
                <a:gd name="T57" fmla="*/ 2041 h 2604"/>
                <a:gd name="T58" fmla="*/ 505 w 2738"/>
                <a:gd name="T59" fmla="*/ 1936 h 2604"/>
                <a:gd name="T60" fmla="*/ 772 w 2738"/>
                <a:gd name="T61" fmla="*/ 1993 h 2604"/>
                <a:gd name="T62" fmla="*/ 1201 w 2738"/>
                <a:gd name="T63" fmla="*/ 2498 h 2604"/>
                <a:gd name="T64" fmla="*/ 1411 w 2738"/>
                <a:gd name="T65" fmla="*/ 2555 h 2604"/>
                <a:gd name="T66" fmla="*/ 1554 w 2738"/>
                <a:gd name="T67" fmla="*/ 2203 h 2604"/>
                <a:gd name="T68" fmla="*/ 1716 w 2738"/>
                <a:gd name="T69" fmla="*/ 1878 h 2604"/>
                <a:gd name="T70" fmla="*/ 1917 w 2738"/>
                <a:gd name="T71" fmla="*/ 1497 h 2604"/>
                <a:gd name="T72" fmla="*/ 2126 w 2738"/>
                <a:gd name="T73" fmla="*/ 1383 h 2604"/>
                <a:gd name="T74" fmla="*/ 2098 w 2738"/>
                <a:gd name="T75" fmla="*/ 1116 h 2604"/>
                <a:gd name="T76" fmla="*/ 2165 w 2738"/>
                <a:gd name="T77" fmla="*/ 953 h 2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38" h="2604">
                  <a:moveTo>
                    <a:pt x="2479" y="515"/>
                  </a:moveTo>
                  <a:lnTo>
                    <a:pt x="2479" y="515"/>
                  </a:lnTo>
                  <a:cubicBezTo>
                    <a:pt x="2479" y="476"/>
                    <a:pt x="2470" y="438"/>
                    <a:pt x="2470" y="400"/>
                  </a:cubicBezTo>
                  <a:cubicBezTo>
                    <a:pt x="2470" y="343"/>
                    <a:pt x="2517" y="353"/>
                    <a:pt x="2565" y="362"/>
                  </a:cubicBezTo>
                  <a:cubicBezTo>
                    <a:pt x="2603" y="362"/>
                    <a:pt x="2679" y="333"/>
                    <a:pt x="2708" y="343"/>
                  </a:cubicBezTo>
                  <a:cubicBezTo>
                    <a:pt x="2708" y="381"/>
                    <a:pt x="2689" y="410"/>
                    <a:pt x="2689" y="448"/>
                  </a:cubicBezTo>
                  <a:cubicBezTo>
                    <a:pt x="2698" y="486"/>
                    <a:pt x="2698" y="505"/>
                    <a:pt x="2670" y="534"/>
                  </a:cubicBezTo>
                  <a:cubicBezTo>
                    <a:pt x="2651" y="553"/>
                    <a:pt x="2641" y="553"/>
                    <a:pt x="2632" y="572"/>
                  </a:cubicBezTo>
                  <a:cubicBezTo>
                    <a:pt x="2613" y="610"/>
                    <a:pt x="2594" y="648"/>
                    <a:pt x="2556" y="658"/>
                  </a:cubicBezTo>
                  <a:cubicBezTo>
                    <a:pt x="2479" y="677"/>
                    <a:pt x="2479" y="610"/>
                    <a:pt x="2479" y="562"/>
                  </a:cubicBezTo>
                  <a:cubicBezTo>
                    <a:pt x="2479" y="515"/>
                    <a:pt x="2479" y="515"/>
                    <a:pt x="2479" y="515"/>
                  </a:cubicBezTo>
                  <a:close/>
                  <a:moveTo>
                    <a:pt x="2661" y="171"/>
                  </a:moveTo>
                  <a:lnTo>
                    <a:pt x="2661" y="171"/>
                  </a:lnTo>
                  <a:cubicBezTo>
                    <a:pt x="2641" y="181"/>
                    <a:pt x="2613" y="171"/>
                    <a:pt x="2603" y="162"/>
                  </a:cubicBezTo>
                  <a:cubicBezTo>
                    <a:pt x="2584" y="152"/>
                    <a:pt x="2556" y="124"/>
                    <a:pt x="2546" y="114"/>
                  </a:cubicBezTo>
                  <a:cubicBezTo>
                    <a:pt x="2527" y="95"/>
                    <a:pt x="2508" y="9"/>
                    <a:pt x="2546" y="0"/>
                  </a:cubicBezTo>
                  <a:cubicBezTo>
                    <a:pt x="2565" y="0"/>
                    <a:pt x="2574" y="9"/>
                    <a:pt x="2594" y="9"/>
                  </a:cubicBezTo>
                  <a:cubicBezTo>
                    <a:pt x="2622" y="9"/>
                    <a:pt x="2661" y="9"/>
                    <a:pt x="2689" y="19"/>
                  </a:cubicBezTo>
                  <a:cubicBezTo>
                    <a:pt x="2708" y="28"/>
                    <a:pt x="2708" y="104"/>
                    <a:pt x="2708" y="124"/>
                  </a:cubicBezTo>
                  <a:cubicBezTo>
                    <a:pt x="2718" y="171"/>
                    <a:pt x="2737" y="200"/>
                    <a:pt x="2670" y="200"/>
                  </a:cubicBezTo>
                  <a:cubicBezTo>
                    <a:pt x="2661" y="171"/>
                    <a:pt x="2661" y="171"/>
                    <a:pt x="2661" y="171"/>
                  </a:cubicBezTo>
                  <a:close/>
                  <a:moveTo>
                    <a:pt x="2184" y="829"/>
                  </a:moveTo>
                  <a:lnTo>
                    <a:pt x="2184" y="829"/>
                  </a:lnTo>
                  <a:cubicBezTo>
                    <a:pt x="2155" y="820"/>
                    <a:pt x="2136" y="820"/>
                    <a:pt x="2126" y="820"/>
                  </a:cubicBezTo>
                  <a:cubicBezTo>
                    <a:pt x="2079" y="801"/>
                    <a:pt x="2069" y="762"/>
                    <a:pt x="2031" y="820"/>
                  </a:cubicBezTo>
                  <a:cubicBezTo>
                    <a:pt x="1983" y="915"/>
                    <a:pt x="1888" y="896"/>
                    <a:pt x="1812" y="867"/>
                  </a:cubicBezTo>
                  <a:cubicBezTo>
                    <a:pt x="1754" y="849"/>
                    <a:pt x="1764" y="963"/>
                    <a:pt x="1726" y="991"/>
                  </a:cubicBezTo>
                  <a:cubicBezTo>
                    <a:pt x="1669" y="1049"/>
                    <a:pt x="1583" y="1001"/>
                    <a:pt x="1516" y="1039"/>
                  </a:cubicBezTo>
                  <a:cubicBezTo>
                    <a:pt x="1487" y="1058"/>
                    <a:pt x="1459" y="1001"/>
                    <a:pt x="1449" y="982"/>
                  </a:cubicBezTo>
                  <a:cubicBezTo>
                    <a:pt x="1402" y="944"/>
                    <a:pt x="1382" y="1001"/>
                    <a:pt x="1344" y="991"/>
                  </a:cubicBezTo>
                  <a:cubicBezTo>
                    <a:pt x="1287" y="972"/>
                    <a:pt x="1287" y="887"/>
                    <a:pt x="1268" y="839"/>
                  </a:cubicBezTo>
                  <a:cubicBezTo>
                    <a:pt x="1268" y="791"/>
                    <a:pt x="1335" y="734"/>
                    <a:pt x="1373" y="705"/>
                  </a:cubicBezTo>
                  <a:cubicBezTo>
                    <a:pt x="1449" y="677"/>
                    <a:pt x="1402" y="648"/>
                    <a:pt x="1364" y="610"/>
                  </a:cubicBezTo>
                  <a:cubicBezTo>
                    <a:pt x="1335" y="581"/>
                    <a:pt x="1306" y="543"/>
                    <a:pt x="1297" y="515"/>
                  </a:cubicBezTo>
                  <a:cubicBezTo>
                    <a:pt x="1259" y="429"/>
                    <a:pt x="1182" y="295"/>
                    <a:pt x="1144" y="162"/>
                  </a:cubicBezTo>
                  <a:lnTo>
                    <a:pt x="1144" y="162"/>
                  </a:lnTo>
                  <a:cubicBezTo>
                    <a:pt x="1068" y="162"/>
                    <a:pt x="925" y="152"/>
                    <a:pt x="858" y="200"/>
                  </a:cubicBezTo>
                  <a:cubicBezTo>
                    <a:pt x="763" y="257"/>
                    <a:pt x="763" y="133"/>
                    <a:pt x="686" y="114"/>
                  </a:cubicBezTo>
                  <a:cubicBezTo>
                    <a:pt x="648" y="114"/>
                    <a:pt x="601" y="171"/>
                    <a:pt x="563" y="190"/>
                  </a:cubicBezTo>
                  <a:cubicBezTo>
                    <a:pt x="496" y="209"/>
                    <a:pt x="505" y="276"/>
                    <a:pt x="467" y="324"/>
                  </a:cubicBezTo>
                  <a:lnTo>
                    <a:pt x="467" y="324"/>
                  </a:lnTo>
                  <a:cubicBezTo>
                    <a:pt x="486" y="429"/>
                    <a:pt x="486" y="429"/>
                    <a:pt x="486" y="429"/>
                  </a:cubicBezTo>
                  <a:cubicBezTo>
                    <a:pt x="476" y="495"/>
                    <a:pt x="410" y="495"/>
                    <a:pt x="362" y="534"/>
                  </a:cubicBezTo>
                  <a:cubicBezTo>
                    <a:pt x="314" y="581"/>
                    <a:pt x="362" y="782"/>
                    <a:pt x="257" y="762"/>
                  </a:cubicBezTo>
                  <a:cubicBezTo>
                    <a:pt x="219" y="753"/>
                    <a:pt x="181" y="715"/>
                    <a:pt x="133" y="753"/>
                  </a:cubicBezTo>
                  <a:cubicBezTo>
                    <a:pt x="105" y="772"/>
                    <a:pt x="76" y="801"/>
                    <a:pt x="47" y="839"/>
                  </a:cubicBezTo>
                  <a:lnTo>
                    <a:pt x="47" y="839"/>
                  </a:lnTo>
                  <a:cubicBezTo>
                    <a:pt x="86" y="925"/>
                    <a:pt x="86" y="925"/>
                    <a:pt x="86" y="925"/>
                  </a:cubicBezTo>
                  <a:cubicBezTo>
                    <a:pt x="57" y="963"/>
                    <a:pt x="47" y="982"/>
                    <a:pt x="38" y="1029"/>
                  </a:cubicBezTo>
                  <a:cubicBezTo>
                    <a:pt x="38" y="1049"/>
                    <a:pt x="47" y="1068"/>
                    <a:pt x="38" y="1087"/>
                  </a:cubicBezTo>
                  <a:cubicBezTo>
                    <a:pt x="9" y="1125"/>
                    <a:pt x="0" y="1192"/>
                    <a:pt x="0" y="1239"/>
                  </a:cubicBezTo>
                  <a:cubicBezTo>
                    <a:pt x="9" y="1287"/>
                    <a:pt x="38" y="1325"/>
                    <a:pt x="38" y="1373"/>
                  </a:cubicBezTo>
                  <a:cubicBezTo>
                    <a:pt x="38" y="1401"/>
                    <a:pt x="28" y="1430"/>
                    <a:pt x="38" y="1459"/>
                  </a:cubicBezTo>
                  <a:cubicBezTo>
                    <a:pt x="38" y="1487"/>
                    <a:pt x="76" y="1621"/>
                    <a:pt x="105" y="1640"/>
                  </a:cubicBezTo>
                  <a:cubicBezTo>
                    <a:pt x="133" y="1659"/>
                    <a:pt x="200" y="1669"/>
                    <a:pt x="200" y="1726"/>
                  </a:cubicBezTo>
                  <a:cubicBezTo>
                    <a:pt x="209" y="1783"/>
                    <a:pt x="124" y="1859"/>
                    <a:pt x="200" y="1907"/>
                  </a:cubicBezTo>
                  <a:cubicBezTo>
                    <a:pt x="257" y="1945"/>
                    <a:pt x="334" y="1974"/>
                    <a:pt x="362" y="2041"/>
                  </a:cubicBezTo>
                  <a:lnTo>
                    <a:pt x="362" y="2041"/>
                  </a:lnTo>
                  <a:cubicBezTo>
                    <a:pt x="372" y="2041"/>
                    <a:pt x="372" y="2041"/>
                    <a:pt x="372" y="2041"/>
                  </a:cubicBezTo>
                  <a:cubicBezTo>
                    <a:pt x="419" y="2002"/>
                    <a:pt x="448" y="1936"/>
                    <a:pt x="505" y="1936"/>
                  </a:cubicBezTo>
                  <a:cubicBezTo>
                    <a:pt x="677" y="1936"/>
                    <a:pt x="677" y="1936"/>
                    <a:pt x="677" y="1936"/>
                  </a:cubicBezTo>
                  <a:cubicBezTo>
                    <a:pt x="734" y="1936"/>
                    <a:pt x="772" y="1926"/>
                    <a:pt x="772" y="1993"/>
                  </a:cubicBezTo>
                  <a:cubicBezTo>
                    <a:pt x="772" y="2098"/>
                    <a:pt x="772" y="2413"/>
                    <a:pt x="906" y="2451"/>
                  </a:cubicBezTo>
                  <a:cubicBezTo>
                    <a:pt x="1011" y="2489"/>
                    <a:pt x="1087" y="2431"/>
                    <a:pt x="1201" y="2498"/>
                  </a:cubicBezTo>
                  <a:cubicBezTo>
                    <a:pt x="1268" y="2546"/>
                    <a:pt x="1325" y="2603"/>
                    <a:pt x="1411" y="2555"/>
                  </a:cubicBezTo>
                  <a:lnTo>
                    <a:pt x="1411" y="2555"/>
                  </a:lnTo>
                  <a:cubicBezTo>
                    <a:pt x="1392" y="2498"/>
                    <a:pt x="1316" y="2470"/>
                    <a:pt x="1287" y="2413"/>
                  </a:cubicBezTo>
                  <a:cubicBezTo>
                    <a:pt x="1220" y="2260"/>
                    <a:pt x="1478" y="2269"/>
                    <a:pt x="1554" y="2203"/>
                  </a:cubicBezTo>
                  <a:cubicBezTo>
                    <a:pt x="1583" y="2174"/>
                    <a:pt x="1611" y="2107"/>
                    <a:pt x="1631" y="2079"/>
                  </a:cubicBezTo>
                  <a:cubicBezTo>
                    <a:pt x="1669" y="2012"/>
                    <a:pt x="1697" y="1945"/>
                    <a:pt x="1716" y="1878"/>
                  </a:cubicBezTo>
                  <a:cubicBezTo>
                    <a:pt x="1793" y="1783"/>
                    <a:pt x="1745" y="1726"/>
                    <a:pt x="1783" y="1640"/>
                  </a:cubicBezTo>
                  <a:cubicBezTo>
                    <a:pt x="1793" y="1621"/>
                    <a:pt x="1898" y="1506"/>
                    <a:pt x="1917" y="1497"/>
                  </a:cubicBezTo>
                  <a:cubicBezTo>
                    <a:pt x="1964" y="1487"/>
                    <a:pt x="2040" y="1506"/>
                    <a:pt x="2069" y="1459"/>
                  </a:cubicBezTo>
                  <a:cubicBezTo>
                    <a:pt x="2088" y="1421"/>
                    <a:pt x="2088" y="1411"/>
                    <a:pt x="2126" y="1383"/>
                  </a:cubicBezTo>
                  <a:cubicBezTo>
                    <a:pt x="2145" y="1363"/>
                    <a:pt x="2212" y="1278"/>
                    <a:pt x="2193" y="1249"/>
                  </a:cubicBezTo>
                  <a:cubicBezTo>
                    <a:pt x="2145" y="1201"/>
                    <a:pt x="2107" y="1192"/>
                    <a:pt x="2098" y="1116"/>
                  </a:cubicBezTo>
                  <a:cubicBezTo>
                    <a:pt x="2107" y="1096"/>
                    <a:pt x="2107" y="1068"/>
                    <a:pt x="2126" y="1049"/>
                  </a:cubicBezTo>
                  <a:cubicBezTo>
                    <a:pt x="2145" y="1020"/>
                    <a:pt x="2165" y="991"/>
                    <a:pt x="2165" y="953"/>
                  </a:cubicBezTo>
                  <a:cubicBezTo>
                    <a:pt x="2165" y="925"/>
                    <a:pt x="2174" y="858"/>
                    <a:pt x="2184" y="829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55" name="Freeform 154"/>
            <p:cNvSpPr>
              <a:spLocks noChangeArrowheads="1"/>
            </p:cNvSpPr>
            <p:nvPr/>
          </p:nvSpPr>
          <p:spPr bwMode="auto">
            <a:xfrm>
              <a:off x="8250786" y="6049276"/>
              <a:ext cx="435681" cy="327329"/>
            </a:xfrm>
            <a:custGeom>
              <a:avLst/>
              <a:gdLst>
                <a:gd name="T0" fmla="*/ 191 w 1756"/>
                <a:gd name="T1" fmla="*/ 1144 h 1317"/>
                <a:gd name="T2" fmla="*/ 210 w 1756"/>
                <a:gd name="T3" fmla="*/ 1068 h 1317"/>
                <a:gd name="T4" fmla="*/ 258 w 1756"/>
                <a:gd name="T5" fmla="*/ 1087 h 1317"/>
                <a:gd name="T6" fmla="*/ 239 w 1756"/>
                <a:gd name="T7" fmla="*/ 1163 h 1317"/>
                <a:gd name="T8" fmla="*/ 191 w 1756"/>
                <a:gd name="T9" fmla="*/ 1144 h 1317"/>
                <a:gd name="T10" fmla="*/ 10 w 1756"/>
                <a:gd name="T11" fmla="*/ 1096 h 1317"/>
                <a:gd name="T12" fmla="*/ 153 w 1756"/>
                <a:gd name="T13" fmla="*/ 1058 h 1317"/>
                <a:gd name="T14" fmla="*/ 77 w 1756"/>
                <a:gd name="T15" fmla="*/ 1115 h 1317"/>
                <a:gd name="T16" fmla="*/ 0 w 1756"/>
                <a:gd name="T17" fmla="*/ 1115 h 1317"/>
                <a:gd name="T18" fmla="*/ 792 w 1756"/>
                <a:gd name="T19" fmla="*/ 1115 h 1317"/>
                <a:gd name="T20" fmla="*/ 735 w 1756"/>
                <a:gd name="T21" fmla="*/ 1030 h 1317"/>
                <a:gd name="T22" fmla="*/ 811 w 1756"/>
                <a:gd name="T23" fmla="*/ 801 h 1317"/>
                <a:gd name="T24" fmla="*/ 858 w 1756"/>
                <a:gd name="T25" fmla="*/ 973 h 1317"/>
                <a:gd name="T26" fmla="*/ 858 w 1756"/>
                <a:gd name="T27" fmla="*/ 1144 h 1317"/>
                <a:gd name="T28" fmla="*/ 792 w 1756"/>
                <a:gd name="T29" fmla="*/ 1115 h 1317"/>
                <a:gd name="T30" fmla="*/ 954 w 1756"/>
                <a:gd name="T31" fmla="*/ 124 h 1317"/>
                <a:gd name="T32" fmla="*/ 944 w 1756"/>
                <a:gd name="T33" fmla="*/ 152 h 1317"/>
                <a:gd name="T34" fmla="*/ 878 w 1756"/>
                <a:gd name="T35" fmla="*/ 391 h 1317"/>
                <a:gd name="T36" fmla="*/ 1030 w 1756"/>
                <a:gd name="T37" fmla="*/ 667 h 1317"/>
                <a:gd name="T38" fmla="*/ 1250 w 1756"/>
                <a:gd name="T39" fmla="*/ 839 h 1317"/>
                <a:gd name="T40" fmla="*/ 1374 w 1756"/>
                <a:gd name="T41" fmla="*/ 1039 h 1317"/>
                <a:gd name="T42" fmla="*/ 1516 w 1756"/>
                <a:gd name="T43" fmla="*/ 1135 h 1317"/>
                <a:gd name="T44" fmla="*/ 1602 w 1756"/>
                <a:gd name="T45" fmla="*/ 1297 h 1317"/>
                <a:gd name="T46" fmla="*/ 1602 w 1756"/>
                <a:gd name="T47" fmla="*/ 1316 h 1317"/>
                <a:gd name="T48" fmla="*/ 1698 w 1756"/>
                <a:gd name="T49" fmla="*/ 1049 h 1317"/>
                <a:gd name="T50" fmla="*/ 1707 w 1756"/>
                <a:gd name="T51" fmla="*/ 829 h 1317"/>
                <a:gd name="T52" fmla="*/ 1755 w 1756"/>
                <a:gd name="T53" fmla="*/ 820 h 1317"/>
                <a:gd name="T54" fmla="*/ 1736 w 1756"/>
                <a:gd name="T55" fmla="*/ 639 h 1317"/>
                <a:gd name="T56" fmla="*/ 1755 w 1756"/>
                <a:gd name="T57" fmla="*/ 543 h 1317"/>
                <a:gd name="T58" fmla="*/ 1583 w 1756"/>
                <a:gd name="T59" fmla="*/ 448 h 1317"/>
                <a:gd name="T60" fmla="*/ 1516 w 1756"/>
                <a:gd name="T61" fmla="*/ 315 h 1317"/>
                <a:gd name="T62" fmla="*/ 1507 w 1756"/>
                <a:gd name="T63" fmla="*/ 143 h 1317"/>
                <a:gd name="T64" fmla="*/ 1421 w 1756"/>
                <a:gd name="T65" fmla="*/ 143 h 1317"/>
                <a:gd name="T66" fmla="*/ 1316 w 1756"/>
                <a:gd name="T67" fmla="*/ 9 h 1317"/>
                <a:gd name="T68" fmla="*/ 1259 w 1756"/>
                <a:gd name="T69" fmla="*/ 0 h 1317"/>
                <a:gd name="T70" fmla="*/ 1164 w 1756"/>
                <a:gd name="T71" fmla="*/ 57 h 1317"/>
                <a:gd name="T72" fmla="*/ 954 w 1756"/>
                <a:gd name="T73" fmla="*/ 124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56" h="1317">
                  <a:moveTo>
                    <a:pt x="191" y="1144"/>
                  </a:moveTo>
                  <a:lnTo>
                    <a:pt x="191" y="1144"/>
                  </a:lnTo>
                  <a:cubicBezTo>
                    <a:pt x="191" y="1125"/>
                    <a:pt x="182" y="1087"/>
                    <a:pt x="191" y="1068"/>
                  </a:cubicBezTo>
                  <a:cubicBezTo>
                    <a:pt x="200" y="1068"/>
                    <a:pt x="210" y="1058"/>
                    <a:pt x="210" y="1068"/>
                  </a:cubicBezTo>
                  <a:cubicBezTo>
                    <a:pt x="220" y="1068"/>
                    <a:pt x="229" y="1068"/>
                    <a:pt x="229" y="1068"/>
                  </a:cubicBezTo>
                  <a:cubicBezTo>
                    <a:pt x="239" y="1078"/>
                    <a:pt x="258" y="1078"/>
                    <a:pt x="258" y="1087"/>
                  </a:cubicBezTo>
                  <a:cubicBezTo>
                    <a:pt x="258" y="1106"/>
                    <a:pt x="248" y="1115"/>
                    <a:pt x="248" y="1144"/>
                  </a:cubicBezTo>
                  <a:cubicBezTo>
                    <a:pt x="248" y="1144"/>
                    <a:pt x="248" y="1154"/>
                    <a:pt x="239" y="1163"/>
                  </a:cubicBezTo>
                  <a:cubicBezTo>
                    <a:pt x="229" y="1163"/>
                    <a:pt x="210" y="1163"/>
                    <a:pt x="210" y="1154"/>
                  </a:cubicBezTo>
                  <a:cubicBezTo>
                    <a:pt x="191" y="1144"/>
                    <a:pt x="191" y="1144"/>
                    <a:pt x="191" y="1144"/>
                  </a:cubicBezTo>
                  <a:close/>
                  <a:moveTo>
                    <a:pt x="10" y="1096"/>
                  </a:moveTo>
                  <a:lnTo>
                    <a:pt x="10" y="1096"/>
                  </a:lnTo>
                  <a:cubicBezTo>
                    <a:pt x="29" y="1087"/>
                    <a:pt x="48" y="1058"/>
                    <a:pt x="77" y="1058"/>
                  </a:cubicBezTo>
                  <a:cubicBezTo>
                    <a:pt x="105" y="1058"/>
                    <a:pt x="124" y="1058"/>
                    <a:pt x="153" y="1058"/>
                  </a:cubicBezTo>
                  <a:cubicBezTo>
                    <a:pt x="153" y="1068"/>
                    <a:pt x="134" y="1087"/>
                    <a:pt x="134" y="1096"/>
                  </a:cubicBezTo>
                  <a:cubicBezTo>
                    <a:pt x="115" y="1125"/>
                    <a:pt x="105" y="1115"/>
                    <a:pt x="77" y="1115"/>
                  </a:cubicBezTo>
                  <a:cubicBezTo>
                    <a:pt x="67" y="1115"/>
                    <a:pt x="57" y="1125"/>
                    <a:pt x="48" y="1125"/>
                  </a:cubicBezTo>
                  <a:cubicBezTo>
                    <a:pt x="29" y="1135"/>
                    <a:pt x="19" y="1115"/>
                    <a:pt x="0" y="1115"/>
                  </a:cubicBezTo>
                  <a:cubicBezTo>
                    <a:pt x="10" y="1096"/>
                    <a:pt x="10" y="1096"/>
                    <a:pt x="10" y="1096"/>
                  </a:cubicBezTo>
                  <a:close/>
                  <a:moveTo>
                    <a:pt x="792" y="1115"/>
                  </a:moveTo>
                  <a:lnTo>
                    <a:pt x="792" y="1115"/>
                  </a:lnTo>
                  <a:cubicBezTo>
                    <a:pt x="773" y="1106"/>
                    <a:pt x="744" y="1049"/>
                    <a:pt x="735" y="1030"/>
                  </a:cubicBezTo>
                  <a:cubicBezTo>
                    <a:pt x="735" y="991"/>
                    <a:pt x="754" y="973"/>
                    <a:pt x="773" y="953"/>
                  </a:cubicBezTo>
                  <a:cubicBezTo>
                    <a:pt x="801" y="915"/>
                    <a:pt x="763" y="811"/>
                    <a:pt x="811" y="801"/>
                  </a:cubicBezTo>
                  <a:cubicBezTo>
                    <a:pt x="840" y="791"/>
                    <a:pt x="840" y="868"/>
                    <a:pt x="849" y="887"/>
                  </a:cubicBezTo>
                  <a:cubicBezTo>
                    <a:pt x="849" y="915"/>
                    <a:pt x="858" y="944"/>
                    <a:pt x="858" y="973"/>
                  </a:cubicBezTo>
                  <a:cubicBezTo>
                    <a:pt x="858" y="1011"/>
                    <a:pt x="840" y="1058"/>
                    <a:pt x="849" y="1096"/>
                  </a:cubicBezTo>
                  <a:cubicBezTo>
                    <a:pt x="849" y="1106"/>
                    <a:pt x="858" y="1135"/>
                    <a:pt x="858" y="1144"/>
                  </a:cubicBezTo>
                  <a:cubicBezTo>
                    <a:pt x="849" y="1173"/>
                    <a:pt x="820" y="1163"/>
                    <a:pt x="811" y="1144"/>
                  </a:cubicBezTo>
                  <a:cubicBezTo>
                    <a:pt x="792" y="1115"/>
                    <a:pt x="792" y="1115"/>
                    <a:pt x="792" y="1115"/>
                  </a:cubicBezTo>
                  <a:close/>
                  <a:moveTo>
                    <a:pt x="954" y="124"/>
                  </a:moveTo>
                  <a:lnTo>
                    <a:pt x="954" y="124"/>
                  </a:lnTo>
                  <a:lnTo>
                    <a:pt x="954" y="124"/>
                  </a:lnTo>
                  <a:cubicBezTo>
                    <a:pt x="954" y="133"/>
                    <a:pt x="954" y="143"/>
                    <a:pt x="944" y="152"/>
                  </a:cubicBezTo>
                  <a:cubicBezTo>
                    <a:pt x="887" y="229"/>
                    <a:pt x="849" y="229"/>
                    <a:pt x="849" y="343"/>
                  </a:cubicBezTo>
                  <a:cubicBezTo>
                    <a:pt x="849" y="372"/>
                    <a:pt x="887" y="372"/>
                    <a:pt x="878" y="391"/>
                  </a:cubicBezTo>
                  <a:cubicBezTo>
                    <a:pt x="868" y="448"/>
                    <a:pt x="878" y="448"/>
                    <a:pt x="878" y="505"/>
                  </a:cubicBezTo>
                  <a:cubicBezTo>
                    <a:pt x="887" y="610"/>
                    <a:pt x="1002" y="562"/>
                    <a:pt x="1030" y="667"/>
                  </a:cubicBezTo>
                  <a:cubicBezTo>
                    <a:pt x="1059" y="724"/>
                    <a:pt x="1116" y="696"/>
                    <a:pt x="1154" y="763"/>
                  </a:cubicBezTo>
                  <a:cubicBezTo>
                    <a:pt x="1173" y="811"/>
                    <a:pt x="1240" y="811"/>
                    <a:pt x="1250" y="839"/>
                  </a:cubicBezTo>
                  <a:cubicBezTo>
                    <a:pt x="1269" y="896"/>
                    <a:pt x="1335" y="915"/>
                    <a:pt x="1326" y="963"/>
                  </a:cubicBezTo>
                  <a:cubicBezTo>
                    <a:pt x="1316" y="1011"/>
                    <a:pt x="1335" y="1020"/>
                    <a:pt x="1374" y="1039"/>
                  </a:cubicBezTo>
                  <a:cubicBezTo>
                    <a:pt x="1402" y="1049"/>
                    <a:pt x="1431" y="1087"/>
                    <a:pt x="1450" y="1115"/>
                  </a:cubicBezTo>
                  <a:cubicBezTo>
                    <a:pt x="1469" y="1144"/>
                    <a:pt x="1497" y="1192"/>
                    <a:pt x="1516" y="1135"/>
                  </a:cubicBezTo>
                  <a:cubicBezTo>
                    <a:pt x="1536" y="1078"/>
                    <a:pt x="1555" y="1125"/>
                    <a:pt x="1555" y="1154"/>
                  </a:cubicBezTo>
                  <a:cubicBezTo>
                    <a:pt x="1555" y="1211"/>
                    <a:pt x="1612" y="1249"/>
                    <a:pt x="1602" y="1297"/>
                  </a:cubicBezTo>
                  <a:cubicBezTo>
                    <a:pt x="1602" y="1306"/>
                    <a:pt x="1602" y="1306"/>
                    <a:pt x="1602" y="1316"/>
                  </a:cubicBezTo>
                  <a:lnTo>
                    <a:pt x="1602" y="1316"/>
                  </a:lnTo>
                  <a:cubicBezTo>
                    <a:pt x="1659" y="1259"/>
                    <a:pt x="1659" y="1259"/>
                    <a:pt x="1659" y="1259"/>
                  </a:cubicBezTo>
                  <a:cubicBezTo>
                    <a:pt x="1717" y="1173"/>
                    <a:pt x="1593" y="1087"/>
                    <a:pt x="1698" y="1049"/>
                  </a:cubicBezTo>
                  <a:cubicBezTo>
                    <a:pt x="1698" y="1020"/>
                    <a:pt x="1669" y="1001"/>
                    <a:pt x="1669" y="973"/>
                  </a:cubicBezTo>
                  <a:cubicBezTo>
                    <a:pt x="1669" y="944"/>
                    <a:pt x="1698" y="868"/>
                    <a:pt x="1707" y="829"/>
                  </a:cubicBezTo>
                  <a:cubicBezTo>
                    <a:pt x="1717" y="811"/>
                    <a:pt x="1736" y="811"/>
                    <a:pt x="1755" y="820"/>
                  </a:cubicBezTo>
                  <a:lnTo>
                    <a:pt x="1755" y="820"/>
                  </a:lnTo>
                  <a:cubicBezTo>
                    <a:pt x="1746" y="791"/>
                    <a:pt x="1755" y="734"/>
                    <a:pt x="1755" y="706"/>
                  </a:cubicBezTo>
                  <a:cubicBezTo>
                    <a:pt x="1755" y="677"/>
                    <a:pt x="1736" y="667"/>
                    <a:pt x="1736" y="639"/>
                  </a:cubicBezTo>
                  <a:cubicBezTo>
                    <a:pt x="1736" y="620"/>
                    <a:pt x="1746" y="601"/>
                    <a:pt x="1755" y="591"/>
                  </a:cubicBezTo>
                  <a:cubicBezTo>
                    <a:pt x="1755" y="572"/>
                    <a:pt x="1755" y="562"/>
                    <a:pt x="1755" y="543"/>
                  </a:cubicBezTo>
                  <a:cubicBezTo>
                    <a:pt x="1755" y="515"/>
                    <a:pt x="1736" y="477"/>
                    <a:pt x="1698" y="467"/>
                  </a:cubicBezTo>
                  <a:cubicBezTo>
                    <a:pt x="1669" y="457"/>
                    <a:pt x="1612" y="467"/>
                    <a:pt x="1583" y="448"/>
                  </a:cubicBezTo>
                  <a:cubicBezTo>
                    <a:pt x="1574" y="429"/>
                    <a:pt x="1574" y="400"/>
                    <a:pt x="1564" y="391"/>
                  </a:cubicBezTo>
                  <a:cubicBezTo>
                    <a:pt x="1545" y="362"/>
                    <a:pt x="1516" y="343"/>
                    <a:pt x="1516" y="315"/>
                  </a:cubicBezTo>
                  <a:cubicBezTo>
                    <a:pt x="1507" y="276"/>
                    <a:pt x="1526" y="248"/>
                    <a:pt x="1526" y="210"/>
                  </a:cubicBezTo>
                  <a:cubicBezTo>
                    <a:pt x="1526" y="190"/>
                    <a:pt x="1507" y="171"/>
                    <a:pt x="1507" y="143"/>
                  </a:cubicBezTo>
                  <a:lnTo>
                    <a:pt x="1507" y="143"/>
                  </a:lnTo>
                  <a:cubicBezTo>
                    <a:pt x="1479" y="152"/>
                    <a:pt x="1450" y="162"/>
                    <a:pt x="1421" y="143"/>
                  </a:cubicBezTo>
                  <a:cubicBezTo>
                    <a:pt x="1392" y="133"/>
                    <a:pt x="1383" y="95"/>
                    <a:pt x="1364" y="66"/>
                  </a:cubicBezTo>
                  <a:cubicBezTo>
                    <a:pt x="1345" y="48"/>
                    <a:pt x="1335" y="28"/>
                    <a:pt x="1316" y="9"/>
                  </a:cubicBezTo>
                  <a:lnTo>
                    <a:pt x="1316" y="9"/>
                  </a:lnTo>
                  <a:cubicBezTo>
                    <a:pt x="1259" y="0"/>
                    <a:pt x="1259" y="0"/>
                    <a:pt x="1259" y="0"/>
                  </a:cubicBezTo>
                  <a:cubicBezTo>
                    <a:pt x="1240" y="0"/>
                    <a:pt x="1221" y="19"/>
                    <a:pt x="1211" y="28"/>
                  </a:cubicBezTo>
                  <a:cubicBezTo>
                    <a:pt x="1192" y="38"/>
                    <a:pt x="1183" y="38"/>
                    <a:pt x="1164" y="57"/>
                  </a:cubicBezTo>
                  <a:cubicBezTo>
                    <a:pt x="1145" y="86"/>
                    <a:pt x="1097" y="105"/>
                    <a:pt x="1059" y="114"/>
                  </a:cubicBezTo>
                  <a:lnTo>
                    <a:pt x="954" y="124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56" name="Freeform 155"/>
            <p:cNvSpPr>
              <a:spLocks noChangeArrowheads="1"/>
            </p:cNvSpPr>
            <p:nvPr/>
          </p:nvSpPr>
          <p:spPr bwMode="auto">
            <a:xfrm>
              <a:off x="8268300" y="5701147"/>
              <a:ext cx="315266" cy="398488"/>
            </a:xfrm>
            <a:custGeom>
              <a:avLst/>
              <a:gdLst>
                <a:gd name="T0" fmla="*/ 610 w 1269"/>
                <a:gd name="T1" fmla="*/ 1535 h 1603"/>
                <a:gd name="T2" fmla="*/ 610 w 1269"/>
                <a:gd name="T3" fmla="*/ 1535 h 1603"/>
                <a:gd name="T4" fmla="*/ 639 w 1269"/>
                <a:gd name="T5" fmla="*/ 1554 h 1603"/>
                <a:gd name="T6" fmla="*/ 658 w 1269"/>
                <a:gd name="T7" fmla="*/ 1564 h 1603"/>
                <a:gd name="T8" fmla="*/ 677 w 1269"/>
                <a:gd name="T9" fmla="*/ 1583 h 1603"/>
                <a:gd name="T10" fmla="*/ 629 w 1269"/>
                <a:gd name="T11" fmla="*/ 1583 h 1603"/>
                <a:gd name="T12" fmla="*/ 601 w 1269"/>
                <a:gd name="T13" fmla="*/ 1564 h 1603"/>
                <a:gd name="T14" fmla="*/ 582 w 1269"/>
                <a:gd name="T15" fmla="*/ 1535 h 1603"/>
                <a:gd name="T16" fmla="*/ 610 w 1269"/>
                <a:gd name="T17" fmla="*/ 1535 h 1603"/>
                <a:gd name="T18" fmla="*/ 267 w 1269"/>
                <a:gd name="T19" fmla="*/ 1345 h 1603"/>
                <a:gd name="T20" fmla="*/ 267 w 1269"/>
                <a:gd name="T21" fmla="*/ 1345 h 1603"/>
                <a:gd name="T22" fmla="*/ 286 w 1269"/>
                <a:gd name="T23" fmla="*/ 1278 h 1603"/>
                <a:gd name="T24" fmla="*/ 334 w 1269"/>
                <a:gd name="T25" fmla="*/ 1278 h 1603"/>
                <a:gd name="T26" fmla="*/ 382 w 1269"/>
                <a:gd name="T27" fmla="*/ 1278 h 1603"/>
                <a:gd name="T28" fmla="*/ 372 w 1269"/>
                <a:gd name="T29" fmla="*/ 1287 h 1603"/>
                <a:gd name="T30" fmla="*/ 324 w 1269"/>
                <a:gd name="T31" fmla="*/ 1354 h 1603"/>
                <a:gd name="T32" fmla="*/ 267 w 1269"/>
                <a:gd name="T33" fmla="*/ 1373 h 1603"/>
                <a:gd name="T34" fmla="*/ 267 w 1269"/>
                <a:gd name="T35" fmla="*/ 1345 h 1603"/>
                <a:gd name="T36" fmla="*/ 76 w 1269"/>
                <a:gd name="T37" fmla="*/ 591 h 1603"/>
                <a:gd name="T38" fmla="*/ 76 w 1269"/>
                <a:gd name="T39" fmla="*/ 591 h 1603"/>
                <a:gd name="T40" fmla="*/ 67 w 1269"/>
                <a:gd name="T41" fmla="*/ 610 h 1603"/>
                <a:gd name="T42" fmla="*/ 124 w 1269"/>
                <a:gd name="T43" fmla="*/ 715 h 1603"/>
                <a:gd name="T44" fmla="*/ 162 w 1269"/>
                <a:gd name="T45" fmla="*/ 820 h 1603"/>
                <a:gd name="T46" fmla="*/ 162 w 1269"/>
                <a:gd name="T47" fmla="*/ 877 h 1603"/>
                <a:gd name="T48" fmla="*/ 248 w 1269"/>
                <a:gd name="T49" fmla="*/ 1144 h 1603"/>
                <a:gd name="T50" fmla="*/ 458 w 1269"/>
                <a:gd name="T51" fmla="*/ 1230 h 1603"/>
                <a:gd name="T52" fmla="*/ 448 w 1269"/>
                <a:gd name="T53" fmla="*/ 1125 h 1603"/>
                <a:gd name="T54" fmla="*/ 486 w 1269"/>
                <a:gd name="T55" fmla="*/ 1049 h 1603"/>
                <a:gd name="T56" fmla="*/ 515 w 1269"/>
                <a:gd name="T57" fmla="*/ 1230 h 1603"/>
                <a:gd name="T58" fmla="*/ 534 w 1269"/>
                <a:gd name="T59" fmla="*/ 1221 h 1603"/>
                <a:gd name="T60" fmla="*/ 610 w 1269"/>
                <a:gd name="T61" fmla="*/ 1144 h 1603"/>
                <a:gd name="T62" fmla="*/ 553 w 1269"/>
                <a:gd name="T63" fmla="*/ 1325 h 1603"/>
                <a:gd name="T64" fmla="*/ 658 w 1269"/>
                <a:gd name="T65" fmla="*/ 1488 h 1603"/>
                <a:gd name="T66" fmla="*/ 763 w 1269"/>
                <a:gd name="T67" fmla="*/ 1488 h 1603"/>
                <a:gd name="T68" fmla="*/ 887 w 1269"/>
                <a:gd name="T69" fmla="*/ 1526 h 1603"/>
                <a:gd name="T70" fmla="*/ 887 w 1269"/>
                <a:gd name="T71" fmla="*/ 1526 h 1603"/>
                <a:gd name="T72" fmla="*/ 992 w 1269"/>
                <a:gd name="T73" fmla="*/ 1516 h 1603"/>
                <a:gd name="T74" fmla="*/ 1097 w 1269"/>
                <a:gd name="T75" fmla="*/ 1459 h 1603"/>
                <a:gd name="T76" fmla="*/ 1144 w 1269"/>
                <a:gd name="T77" fmla="*/ 1430 h 1603"/>
                <a:gd name="T78" fmla="*/ 1192 w 1269"/>
                <a:gd name="T79" fmla="*/ 1402 h 1603"/>
                <a:gd name="T80" fmla="*/ 1249 w 1269"/>
                <a:gd name="T81" fmla="*/ 1411 h 1603"/>
                <a:gd name="T82" fmla="*/ 1249 w 1269"/>
                <a:gd name="T83" fmla="*/ 1411 h 1603"/>
                <a:gd name="T84" fmla="*/ 1221 w 1269"/>
                <a:gd name="T85" fmla="*/ 1268 h 1603"/>
                <a:gd name="T86" fmla="*/ 1154 w 1269"/>
                <a:gd name="T87" fmla="*/ 1078 h 1603"/>
                <a:gd name="T88" fmla="*/ 1011 w 1269"/>
                <a:gd name="T89" fmla="*/ 620 h 1603"/>
                <a:gd name="T90" fmla="*/ 973 w 1269"/>
                <a:gd name="T91" fmla="*/ 496 h 1603"/>
                <a:gd name="T92" fmla="*/ 935 w 1269"/>
                <a:gd name="T93" fmla="*/ 353 h 1603"/>
                <a:gd name="T94" fmla="*/ 896 w 1269"/>
                <a:gd name="T95" fmla="*/ 267 h 1603"/>
                <a:gd name="T96" fmla="*/ 896 w 1269"/>
                <a:gd name="T97" fmla="*/ 267 h 1603"/>
                <a:gd name="T98" fmla="*/ 887 w 1269"/>
                <a:gd name="T99" fmla="*/ 114 h 1603"/>
                <a:gd name="T100" fmla="*/ 801 w 1269"/>
                <a:gd name="T101" fmla="*/ 19 h 1603"/>
                <a:gd name="T102" fmla="*/ 687 w 1269"/>
                <a:gd name="T103" fmla="*/ 38 h 1603"/>
                <a:gd name="T104" fmla="*/ 563 w 1269"/>
                <a:gd name="T105" fmla="*/ 219 h 1603"/>
                <a:gd name="T106" fmla="*/ 382 w 1269"/>
                <a:gd name="T107" fmla="*/ 200 h 1603"/>
                <a:gd name="T108" fmla="*/ 286 w 1269"/>
                <a:gd name="T109" fmla="*/ 133 h 1603"/>
                <a:gd name="T110" fmla="*/ 286 w 1269"/>
                <a:gd name="T111" fmla="*/ 133 h 1603"/>
                <a:gd name="T112" fmla="*/ 219 w 1269"/>
                <a:gd name="T113" fmla="*/ 162 h 1603"/>
                <a:gd name="T114" fmla="*/ 133 w 1269"/>
                <a:gd name="T115" fmla="*/ 238 h 1603"/>
                <a:gd name="T116" fmla="*/ 124 w 1269"/>
                <a:gd name="T117" fmla="*/ 324 h 1603"/>
                <a:gd name="T118" fmla="*/ 153 w 1269"/>
                <a:gd name="T119" fmla="*/ 534 h 1603"/>
                <a:gd name="T120" fmla="*/ 76 w 1269"/>
                <a:gd name="T121" fmla="*/ 591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9" h="1603">
                  <a:moveTo>
                    <a:pt x="610" y="1535"/>
                  </a:moveTo>
                  <a:lnTo>
                    <a:pt x="610" y="1535"/>
                  </a:lnTo>
                  <a:cubicBezTo>
                    <a:pt x="620" y="1545"/>
                    <a:pt x="629" y="1545"/>
                    <a:pt x="639" y="1554"/>
                  </a:cubicBezTo>
                  <a:cubicBezTo>
                    <a:pt x="639" y="1554"/>
                    <a:pt x="649" y="1554"/>
                    <a:pt x="658" y="1564"/>
                  </a:cubicBezTo>
                  <a:cubicBezTo>
                    <a:pt x="668" y="1573"/>
                    <a:pt x="677" y="1573"/>
                    <a:pt x="677" y="1583"/>
                  </a:cubicBezTo>
                  <a:cubicBezTo>
                    <a:pt x="677" y="1602"/>
                    <a:pt x="629" y="1583"/>
                    <a:pt x="629" y="1583"/>
                  </a:cubicBezTo>
                  <a:cubicBezTo>
                    <a:pt x="610" y="1573"/>
                    <a:pt x="610" y="1573"/>
                    <a:pt x="601" y="1564"/>
                  </a:cubicBezTo>
                  <a:cubicBezTo>
                    <a:pt x="582" y="1554"/>
                    <a:pt x="582" y="1554"/>
                    <a:pt x="582" y="1535"/>
                  </a:cubicBezTo>
                  <a:cubicBezTo>
                    <a:pt x="610" y="1535"/>
                    <a:pt x="610" y="1535"/>
                    <a:pt x="610" y="1535"/>
                  </a:cubicBezTo>
                  <a:close/>
                  <a:moveTo>
                    <a:pt x="267" y="1345"/>
                  </a:moveTo>
                  <a:lnTo>
                    <a:pt x="267" y="1345"/>
                  </a:lnTo>
                  <a:cubicBezTo>
                    <a:pt x="267" y="1325"/>
                    <a:pt x="257" y="1278"/>
                    <a:pt x="286" y="1278"/>
                  </a:cubicBezTo>
                  <a:cubicBezTo>
                    <a:pt x="305" y="1278"/>
                    <a:pt x="315" y="1278"/>
                    <a:pt x="334" y="1278"/>
                  </a:cubicBezTo>
                  <a:cubicBezTo>
                    <a:pt x="353" y="1278"/>
                    <a:pt x="362" y="1278"/>
                    <a:pt x="382" y="1278"/>
                  </a:cubicBezTo>
                  <a:cubicBezTo>
                    <a:pt x="382" y="1287"/>
                    <a:pt x="372" y="1287"/>
                    <a:pt x="372" y="1287"/>
                  </a:cubicBezTo>
                  <a:cubicBezTo>
                    <a:pt x="343" y="1306"/>
                    <a:pt x="334" y="1325"/>
                    <a:pt x="324" y="1354"/>
                  </a:cubicBezTo>
                  <a:cubicBezTo>
                    <a:pt x="315" y="1383"/>
                    <a:pt x="296" y="1392"/>
                    <a:pt x="267" y="1373"/>
                  </a:cubicBezTo>
                  <a:cubicBezTo>
                    <a:pt x="267" y="1345"/>
                    <a:pt x="267" y="1345"/>
                    <a:pt x="267" y="1345"/>
                  </a:cubicBezTo>
                  <a:close/>
                  <a:moveTo>
                    <a:pt x="76" y="591"/>
                  </a:moveTo>
                  <a:lnTo>
                    <a:pt x="76" y="591"/>
                  </a:lnTo>
                  <a:cubicBezTo>
                    <a:pt x="76" y="601"/>
                    <a:pt x="76" y="601"/>
                    <a:pt x="67" y="610"/>
                  </a:cubicBezTo>
                  <a:cubicBezTo>
                    <a:pt x="0" y="658"/>
                    <a:pt x="115" y="677"/>
                    <a:pt x="124" y="715"/>
                  </a:cubicBezTo>
                  <a:cubicBezTo>
                    <a:pt x="162" y="820"/>
                    <a:pt x="162" y="820"/>
                    <a:pt x="162" y="820"/>
                  </a:cubicBezTo>
                  <a:cubicBezTo>
                    <a:pt x="172" y="829"/>
                    <a:pt x="124" y="858"/>
                    <a:pt x="162" y="877"/>
                  </a:cubicBezTo>
                  <a:cubicBezTo>
                    <a:pt x="277" y="944"/>
                    <a:pt x="153" y="1096"/>
                    <a:pt x="248" y="1144"/>
                  </a:cubicBezTo>
                  <a:cubicBezTo>
                    <a:pt x="277" y="1163"/>
                    <a:pt x="439" y="1278"/>
                    <a:pt x="458" y="1230"/>
                  </a:cubicBezTo>
                  <a:cubicBezTo>
                    <a:pt x="477" y="1192"/>
                    <a:pt x="420" y="1173"/>
                    <a:pt x="448" y="1125"/>
                  </a:cubicBezTo>
                  <a:cubicBezTo>
                    <a:pt x="458" y="1116"/>
                    <a:pt x="458" y="1049"/>
                    <a:pt x="486" y="1049"/>
                  </a:cubicBezTo>
                  <a:cubicBezTo>
                    <a:pt x="486" y="1078"/>
                    <a:pt x="505" y="1230"/>
                    <a:pt x="515" y="1230"/>
                  </a:cubicBezTo>
                  <a:cubicBezTo>
                    <a:pt x="524" y="1230"/>
                    <a:pt x="534" y="1221"/>
                    <a:pt x="534" y="1221"/>
                  </a:cubicBezTo>
                  <a:cubicBezTo>
                    <a:pt x="544" y="1201"/>
                    <a:pt x="591" y="1144"/>
                    <a:pt x="610" y="1144"/>
                  </a:cubicBezTo>
                  <a:cubicBezTo>
                    <a:pt x="610" y="1221"/>
                    <a:pt x="496" y="1278"/>
                    <a:pt x="553" y="1325"/>
                  </a:cubicBezTo>
                  <a:cubicBezTo>
                    <a:pt x="591" y="1364"/>
                    <a:pt x="610" y="1468"/>
                    <a:pt x="658" y="1488"/>
                  </a:cubicBezTo>
                  <a:cubicBezTo>
                    <a:pt x="706" y="1497"/>
                    <a:pt x="725" y="1411"/>
                    <a:pt x="763" y="1488"/>
                  </a:cubicBezTo>
                  <a:cubicBezTo>
                    <a:pt x="791" y="1526"/>
                    <a:pt x="877" y="1507"/>
                    <a:pt x="887" y="1526"/>
                  </a:cubicBezTo>
                  <a:lnTo>
                    <a:pt x="887" y="1526"/>
                  </a:lnTo>
                  <a:cubicBezTo>
                    <a:pt x="992" y="1516"/>
                    <a:pt x="992" y="1516"/>
                    <a:pt x="992" y="1516"/>
                  </a:cubicBezTo>
                  <a:cubicBezTo>
                    <a:pt x="1030" y="1507"/>
                    <a:pt x="1078" y="1488"/>
                    <a:pt x="1097" y="1459"/>
                  </a:cubicBezTo>
                  <a:cubicBezTo>
                    <a:pt x="1116" y="1440"/>
                    <a:pt x="1125" y="1440"/>
                    <a:pt x="1144" y="1430"/>
                  </a:cubicBezTo>
                  <a:cubicBezTo>
                    <a:pt x="1154" y="1421"/>
                    <a:pt x="1173" y="1402"/>
                    <a:pt x="1192" y="1402"/>
                  </a:cubicBezTo>
                  <a:cubicBezTo>
                    <a:pt x="1249" y="1411"/>
                    <a:pt x="1249" y="1411"/>
                    <a:pt x="1249" y="1411"/>
                  </a:cubicBezTo>
                  <a:lnTo>
                    <a:pt x="1249" y="1411"/>
                  </a:lnTo>
                  <a:cubicBezTo>
                    <a:pt x="1268" y="1364"/>
                    <a:pt x="1221" y="1316"/>
                    <a:pt x="1221" y="1268"/>
                  </a:cubicBezTo>
                  <a:cubicBezTo>
                    <a:pt x="1221" y="1201"/>
                    <a:pt x="1163" y="1144"/>
                    <a:pt x="1154" y="1078"/>
                  </a:cubicBezTo>
                  <a:cubicBezTo>
                    <a:pt x="1116" y="915"/>
                    <a:pt x="973" y="811"/>
                    <a:pt x="1011" y="620"/>
                  </a:cubicBezTo>
                  <a:cubicBezTo>
                    <a:pt x="1030" y="572"/>
                    <a:pt x="1011" y="524"/>
                    <a:pt x="973" y="496"/>
                  </a:cubicBezTo>
                  <a:cubicBezTo>
                    <a:pt x="944" y="467"/>
                    <a:pt x="944" y="391"/>
                    <a:pt x="935" y="353"/>
                  </a:cubicBezTo>
                  <a:cubicBezTo>
                    <a:pt x="935" y="324"/>
                    <a:pt x="906" y="295"/>
                    <a:pt x="896" y="267"/>
                  </a:cubicBezTo>
                  <a:lnTo>
                    <a:pt x="896" y="267"/>
                  </a:lnTo>
                  <a:cubicBezTo>
                    <a:pt x="877" y="219"/>
                    <a:pt x="887" y="153"/>
                    <a:pt x="887" y="114"/>
                  </a:cubicBezTo>
                  <a:cubicBezTo>
                    <a:pt x="906" y="19"/>
                    <a:pt x="887" y="28"/>
                    <a:pt x="801" y="19"/>
                  </a:cubicBezTo>
                  <a:cubicBezTo>
                    <a:pt x="744" y="19"/>
                    <a:pt x="734" y="0"/>
                    <a:pt x="687" y="38"/>
                  </a:cubicBezTo>
                  <a:cubicBezTo>
                    <a:pt x="639" y="76"/>
                    <a:pt x="582" y="162"/>
                    <a:pt x="563" y="219"/>
                  </a:cubicBezTo>
                  <a:cubicBezTo>
                    <a:pt x="524" y="286"/>
                    <a:pt x="410" y="248"/>
                    <a:pt x="382" y="200"/>
                  </a:cubicBezTo>
                  <a:cubicBezTo>
                    <a:pt x="343" y="143"/>
                    <a:pt x="334" y="153"/>
                    <a:pt x="286" y="133"/>
                  </a:cubicBezTo>
                  <a:lnTo>
                    <a:pt x="286" y="133"/>
                  </a:lnTo>
                  <a:cubicBezTo>
                    <a:pt x="219" y="162"/>
                    <a:pt x="219" y="162"/>
                    <a:pt x="219" y="162"/>
                  </a:cubicBezTo>
                  <a:cubicBezTo>
                    <a:pt x="181" y="162"/>
                    <a:pt x="153" y="210"/>
                    <a:pt x="133" y="238"/>
                  </a:cubicBezTo>
                  <a:cubicBezTo>
                    <a:pt x="124" y="267"/>
                    <a:pt x="124" y="295"/>
                    <a:pt x="124" y="324"/>
                  </a:cubicBezTo>
                  <a:cubicBezTo>
                    <a:pt x="124" y="391"/>
                    <a:pt x="181" y="477"/>
                    <a:pt x="153" y="534"/>
                  </a:cubicBezTo>
                  <a:cubicBezTo>
                    <a:pt x="76" y="591"/>
                    <a:pt x="76" y="591"/>
                    <a:pt x="76" y="591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57" name="Freeform 156"/>
            <p:cNvSpPr>
              <a:spLocks noChangeArrowheads="1"/>
            </p:cNvSpPr>
            <p:nvPr/>
          </p:nvSpPr>
          <p:spPr bwMode="auto">
            <a:xfrm>
              <a:off x="8016525" y="5419797"/>
              <a:ext cx="336066" cy="528763"/>
            </a:xfrm>
            <a:custGeom>
              <a:avLst/>
              <a:gdLst>
                <a:gd name="T0" fmla="*/ 620 w 1355"/>
                <a:gd name="T1" fmla="*/ 1507 h 2128"/>
                <a:gd name="T2" fmla="*/ 620 w 1355"/>
                <a:gd name="T3" fmla="*/ 1507 h 2128"/>
                <a:gd name="T4" fmla="*/ 563 w 1355"/>
                <a:gd name="T5" fmla="*/ 1459 h 2128"/>
                <a:gd name="T6" fmla="*/ 544 w 1355"/>
                <a:gd name="T7" fmla="*/ 1402 h 2128"/>
                <a:gd name="T8" fmla="*/ 601 w 1355"/>
                <a:gd name="T9" fmla="*/ 1421 h 2128"/>
                <a:gd name="T10" fmla="*/ 620 w 1355"/>
                <a:gd name="T11" fmla="*/ 1469 h 2128"/>
                <a:gd name="T12" fmla="*/ 630 w 1355"/>
                <a:gd name="T13" fmla="*/ 1516 h 2128"/>
                <a:gd name="T14" fmla="*/ 620 w 1355"/>
                <a:gd name="T15" fmla="*/ 1507 h 2128"/>
                <a:gd name="T16" fmla="*/ 86 w 1355"/>
                <a:gd name="T17" fmla="*/ 477 h 2128"/>
                <a:gd name="T18" fmla="*/ 86 w 1355"/>
                <a:gd name="T19" fmla="*/ 477 h 2128"/>
                <a:gd name="T20" fmla="*/ 105 w 1355"/>
                <a:gd name="T21" fmla="*/ 487 h 2128"/>
                <a:gd name="T22" fmla="*/ 48 w 1355"/>
                <a:gd name="T23" fmla="*/ 544 h 2128"/>
                <a:gd name="T24" fmla="*/ 19 w 1355"/>
                <a:gd name="T25" fmla="*/ 639 h 2128"/>
                <a:gd name="T26" fmla="*/ 153 w 1355"/>
                <a:gd name="T27" fmla="*/ 620 h 2128"/>
                <a:gd name="T28" fmla="*/ 172 w 1355"/>
                <a:gd name="T29" fmla="*/ 744 h 2128"/>
                <a:gd name="T30" fmla="*/ 200 w 1355"/>
                <a:gd name="T31" fmla="*/ 858 h 2128"/>
                <a:gd name="T32" fmla="*/ 238 w 1355"/>
                <a:gd name="T33" fmla="*/ 1059 h 2128"/>
                <a:gd name="T34" fmla="*/ 353 w 1355"/>
                <a:gd name="T35" fmla="*/ 1116 h 2128"/>
                <a:gd name="T36" fmla="*/ 496 w 1355"/>
                <a:gd name="T37" fmla="*/ 1097 h 2128"/>
                <a:gd name="T38" fmla="*/ 534 w 1355"/>
                <a:gd name="T39" fmla="*/ 1154 h 2128"/>
                <a:gd name="T40" fmla="*/ 563 w 1355"/>
                <a:gd name="T41" fmla="*/ 1230 h 2128"/>
                <a:gd name="T42" fmla="*/ 610 w 1355"/>
                <a:gd name="T43" fmla="*/ 1345 h 2128"/>
                <a:gd name="T44" fmla="*/ 706 w 1355"/>
                <a:gd name="T45" fmla="*/ 1326 h 2128"/>
                <a:gd name="T46" fmla="*/ 754 w 1355"/>
                <a:gd name="T47" fmla="*/ 1316 h 2128"/>
                <a:gd name="T48" fmla="*/ 782 w 1355"/>
                <a:gd name="T49" fmla="*/ 1326 h 2128"/>
                <a:gd name="T50" fmla="*/ 744 w 1355"/>
                <a:gd name="T51" fmla="*/ 1402 h 2128"/>
                <a:gd name="T52" fmla="*/ 687 w 1355"/>
                <a:gd name="T53" fmla="*/ 1516 h 2128"/>
                <a:gd name="T54" fmla="*/ 725 w 1355"/>
                <a:gd name="T55" fmla="*/ 1659 h 2128"/>
                <a:gd name="T56" fmla="*/ 706 w 1355"/>
                <a:gd name="T57" fmla="*/ 1879 h 2128"/>
                <a:gd name="T58" fmla="*/ 782 w 1355"/>
                <a:gd name="T59" fmla="*/ 2041 h 2128"/>
                <a:gd name="T60" fmla="*/ 792 w 1355"/>
                <a:gd name="T61" fmla="*/ 1955 h 2128"/>
                <a:gd name="T62" fmla="*/ 792 w 1355"/>
                <a:gd name="T63" fmla="*/ 1850 h 2128"/>
                <a:gd name="T64" fmla="*/ 859 w 1355"/>
                <a:gd name="T65" fmla="*/ 1812 h 2128"/>
                <a:gd name="T66" fmla="*/ 839 w 1355"/>
                <a:gd name="T67" fmla="*/ 1659 h 2128"/>
                <a:gd name="T68" fmla="*/ 877 w 1355"/>
                <a:gd name="T69" fmla="*/ 1564 h 2128"/>
                <a:gd name="T70" fmla="*/ 1021 w 1355"/>
                <a:gd name="T71" fmla="*/ 1717 h 2128"/>
                <a:gd name="T72" fmla="*/ 1087 w 1355"/>
                <a:gd name="T73" fmla="*/ 1726 h 2128"/>
                <a:gd name="T74" fmla="*/ 1087 w 1355"/>
                <a:gd name="T75" fmla="*/ 1726 h 2128"/>
                <a:gd name="T76" fmla="*/ 1164 w 1355"/>
                <a:gd name="T77" fmla="*/ 1669 h 2128"/>
                <a:gd name="T78" fmla="*/ 1135 w 1355"/>
                <a:gd name="T79" fmla="*/ 1459 h 2128"/>
                <a:gd name="T80" fmla="*/ 1144 w 1355"/>
                <a:gd name="T81" fmla="*/ 1373 h 2128"/>
                <a:gd name="T82" fmla="*/ 1230 w 1355"/>
                <a:gd name="T83" fmla="*/ 1297 h 2128"/>
                <a:gd name="T84" fmla="*/ 1297 w 1355"/>
                <a:gd name="T85" fmla="*/ 1268 h 2128"/>
                <a:gd name="T86" fmla="*/ 1297 w 1355"/>
                <a:gd name="T87" fmla="*/ 1268 h 2128"/>
                <a:gd name="T88" fmla="*/ 1345 w 1355"/>
                <a:gd name="T89" fmla="*/ 1135 h 2128"/>
                <a:gd name="T90" fmla="*/ 1316 w 1355"/>
                <a:gd name="T91" fmla="*/ 973 h 2128"/>
                <a:gd name="T92" fmla="*/ 1288 w 1355"/>
                <a:gd name="T93" fmla="*/ 877 h 2128"/>
                <a:gd name="T94" fmla="*/ 1202 w 1355"/>
                <a:gd name="T95" fmla="*/ 725 h 2128"/>
                <a:gd name="T96" fmla="*/ 1173 w 1355"/>
                <a:gd name="T97" fmla="*/ 629 h 2128"/>
                <a:gd name="T98" fmla="*/ 1173 w 1355"/>
                <a:gd name="T99" fmla="*/ 629 h 2128"/>
                <a:gd name="T100" fmla="*/ 963 w 1355"/>
                <a:gd name="T101" fmla="*/ 572 h 2128"/>
                <a:gd name="T102" fmla="*/ 668 w 1355"/>
                <a:gd name="T103" fmla="*/ 525 h 2128"/>
                <a:gd name="T104" fmla="*/ 534 w 1355"/>
                <a:gd name="T105" fmla="*/ 67 h 2128"/>
                <a:gd name="T106" fmla="*/ 439 w 1355"/>
                <a:gd name="T107" fmla="*/ 10 h 2128"/>
                <a:gd name="T108" fmla="*/ 267 w 1355"/>
                <a:gd name="T109" fmla="*/ 10 h 2128"/>
                <a:gd name="T110" fmla="*/ 134 w 1355"/>
                <a:gd name="T111" fmla="*/ 115 h 2128"/>
                <a:gd name="T112" fmla="*/ 124 w 1355"/>
                <a:gd name="T113" fmla="*/ 115 h 2128"/>
                <a:gd name="T114" fmla="*/ 124 w 1355"/>
                <a:gd name="T115" fmla="*/ 115 h 2128"/>
                <a:gd name="T116" fmla="*/ 115 w 1355"/>
                <a:gd name="T117" fmla="*/ 172 h 2128"/>
                <a:gd name="T118" fmla="*/ 115 w 1355"/>
                <a:gd name="T119" fmla="*/ 258 h 2128"/>
                <a:gd name="T120" fmla="*/ 86 w 1355"/>
                <a:gd name="T121" fmla="*/ 334 h 2128"/>
                <a:gd name="T122" fmla="*/ 86 w 1355"/>
                <a:gd name="T123" fmla="*/ 382 h 2128"/>
                <a:gd name="T124" fmla="*/ 86 w 1355"/>
                <a:gd name="T125" fmla="*/ 477 h 2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55" h="2128">
                  <a:moveTo>
                    <a:pt x="620" y="1507"/>
                  </a:moveTo>
                  <a:lnTo>
                    <a:pt x="620" y="1507"/>
                  </a:lnTo>
                  <a:cubicBezTo>
                    <a:pt x="601" y="1497"/>
                    <a:pt x="582" y="1478"/>
                    <a:pt x="563" y="1459"/>
                  </a:cubicBezTo>
                  <a:cubicBezTo>
                    <a:pt x="544" y="1450"/>
                    <a:pt x="525" y="1421"/>
                    <a:pt x="544" y="1402"/>
                  </a:cubicBezTo>
                  <a:cubicBezTo>
                    <a:pt x="563" y="1373"/>
                    <a:pt x="592" y="1411"/>
                    <a:pt x="601" y="1421"/>
                  </a:cubicBezTo>
                  <a:cubicBezTo>
                    <a:pt x="610" y="1440"/>
                    <a:pt x="610" y="1450"/>
                    <a:pt x="620" y="1469"/>
                  </a:cubicBezTo>
                  <a:cubicBezTo>
                    <a:pt x="630" y="1488"/>
                    <a:pt x="630" y="1497"/>
                    <a:pt x="630" y="1516"/>
                  </a:cubicBezTo>
                  <a:cubicBezTo>
                    <a:pt x="620" y="1507"/>
                    <a:pt x="620" y="1507"/>
                    <a:pt x="620" y="1507"/>
                  </a:cubicBezTo>
                  <a:close/>
                  <a:moveTo>
                    <a:pt x="86" y="477"/>
                  </a:moveTo>
                  <a:lnTo>
                    <a:pt x="86" y="477"/>
                  </a:lnTo>
                  <a:cubicBezTo>
                    <a:pt x="96" y="477"/>
                    <a:pt x="105" y="477"/>
                    <a:pt x="105" y="487"/>
                  </a:cubicBezTo>
                  <a:cubicBezTo>
                    <a:pt x="96" y="496"/>
                    <a:pt x="48" y="525"/>
                    <a:pt x="48" y="544"/>
                  </a:cubicBezTo>
                  <a:cubicBezTo>
                    <a:pt x="29" y="563"/>
                    <a:pt x="19" y="620"/>
                    <a:pt x="19" y="639"/>
                  </a:cubicBezTo>
                  <a:cubicBezTo>
                    <a:pt x="0" y="715"/>
                    <a:pt x="153" y="610"/>
                    <a:pt x="153" y="620"/>
                  </a:cubicBezTo>
                  <a:cubicBezTo>
                    <a:pt x="153" y="667"/>
                    <a:pt x="134" y="696"/>
                    <a:pt x="172" y="744"/>
                  </a:cubicBezTo>
                  <a:cubicBezTo>
                    <a:pt x="200" y="772"/>
                    <a:pt x="191" y="820"/>
                    <a:pt x="200" y="858"/>
                  </a:cubicBezTo>
                  <a:cubicBezTo>
                    <a:pt x="210" y="896"/>
                    <a:pt x="210" y="1039"/>
                    <a:pt x="238" y="1059"/>
                  </a:cubicBezTo>
                  <a:cubicBezTo>
                    <a:pt x="286" y="1078"/>
                    <a:pt x="315" y="1078"/>
                    <a:pt x="353" y="1116"/>
                  </a:cubicBezTo>
                  <a:cubicBezTo>
                    <a:pt x="391" y="1163"/>
                    <a:pt x="448" y="1116"/>
                    <a:pt x="496" y="1097"/>
                  </a:cubicBezTo>
                  <a:cubicBezTo>
                    <a:pt x="534" y="1106"/>
                    <a:pt x="534" y="1116"/>
                    <a:pt x="534" y="1154"/>
                  </a:cubicBezTo>
                  <a:cubicBezTo>
                    <a:pt x="534" y="1183"/>
                    <a:pt x="553" y="1211"/>
                    <a:pt x="563" y="1230"/>
                  </a:cubicBezTo>
                  <a:cubicBezTo>
                    <a:pt x="582" y="1249"/>
                    <a:pt x="592" y="1345"/>
                    <a:pt x="610" y="1345"/>
                  </a:cubicBezTo>
                  <a:cubicBezTo>
                    <a:pt x="639" y="1345"/>
                    <a:pt x="668" y="1326"/>
                    <a:pt x="706" y="1326"/>
                  </a:cubicBezTo>
                  <a:cubicBezTo>
                    <a:pt x="715" y="1326"/>
                    <a:pt x="734" y="1326"/>
                    <a:pt x="754" y="1316"/>
                  </a:cubicBezTo>
                  <a:cubicBezTo>
                    <a:pt x="763" y="1307"/>
                    <a:pt x="801" y="1288"/>
                    <a:pt x="782" y="1326"/>
                  </a:cubicBezTo>
                  <a:cubicBezTo>
                    <a:pt x="773" y="1354"/>
                    <a:pt x="773" y="1383"/>
                    <a:pt x="744" y="1402"/>
                  </a:cubicBezTo>
                  <a:cubicBezTo>
                    <a:pt x="696" y="1430"/>
                    <a:pt x="687" y="1459"/>
                    <a:pt x="687" y="1516"/>
                  </a:cubicBezTo>
                  <a:cubicBezTo>
                    <a:pt x="725" y="1659"/>
                    <a:pt x="725" y="1659"/>
                    <a:pt x="725" y="1659"/>
                  </a:cubicBezTo>
                  <a:cubicBezTo>
                    <a:pt x="754" y="1726"/>
                    <a:pt x="677" y="1783"/>
                    <a:pt x="706" y="1879"/>
                  </a:cubicBezTo>
                  <a:cubicBezTo>
                    <a:pt x="725" y="1936"/>
                    <a:pt x="744" y="2003"/>
                    <a:pt x="782" y="2041"/>
                  </a:cubicBezTo>
                  <a:cubicBezTo>
                    <a:pt x="868" y="2127"/>
                    <a:pt x="801" y="1984"/>
                    <a:pt x="792" y="1955"/>
                  </a:cubicBezTo>
                  <a:cubicBezTo>
                    <a:pt x="782" y="1926"/>
                    <a:pt x="763" y="1879"/>
                    <a:pt x="792" y="1850"/>
                  </a:cubicBezTo>
                  <a:cubicBezTo>
                    <a:pt x="820" y="1831"/>
                    <a:pt x="849" y="1879"/>
                    <a:pt x="859" y="1812"/>
                  </a:cubicBezTo>
                  <a:cubicBezTo>
                    <a:pt x="859" y="1764"/>
                    <a:pt x="830" y="1697"/>
                    <a:pt x="839" y="1659"/>
                  </a:cubicBezTo>
                  <a:cubicBezTo>
                    <a:pt x="839" y="1650"/>
                    <a:pt x="859" y="1545"/>
                    <a:pt x="877" y="1564"/>
                  </a:cubicBezTo>
                  <a:cubicBezTo>
                    <a:pt x="935" y="1602"/>
                    <a:pt x="916" y="1707"/>
                    <a:pt x="1021" y="1717"/>
                  </a:cubicBezTo>
                  <a:cubicBezTo>
                    <a:pt x="1021" y="1717"/>
                    <a:pt x="1068" y="1726"/>
                    <a:pt x="1087" y="1726"/>
                  </a:cubicBezTo>
                  <a:lnTo>
                    <a:pt x="1087" y="1726"/>
                  </a:lnTo>
                  <a:cubicBezTo>
                    <a:pt x="1164" y="1669"/>
                    <a:pt x="1164" y="1669"/>
                    <a:pt x="1164" y="1669"/>
                  </a:cubicBezTo>
                  <a:cubicBezTo>
                    <a:pt x="1192" y="1612"/>
                    <a:pt x="1135" y="1526"/>
                    <a:pt x="1135" y="1459"/>
                  </a:cubicBezTo>
                  <a:cubicBezTo>
                    <a:pt x="1135" y="1430"/>
                    <a:pt x="1135" y="1402"/>
                    <a:pt x="1144" y="1373"/>
                  </a:cubicBezTo>
                  <a:cubicBezTo>
                    <a:pt x="1164" y="1345"/>
                    <a:pt x="1192" y="1297"/>
                    <a:pt x="1230" y="1297"/>
                  </a:cubicBezTo>
                  <a:cubicBezTo>
                    <a:pt x="1297" y="1268"/>
                    <a:pt x="1297" y="1268"/>
                    <a:pt x="1297" y="1268"/>
                  </a:cubicBezTo>
                  <a:lnTo>
                    <a:pt x="1297" y="1268"/>
                  </a:lnTo>
                  <a:cubicBezTo>
                    <a:pt x="1297" y="1221"/>
                    <a:pt x="1335" y="1183"/>
                    <a:pt x="1345" y="1135"/>
                  </a:cubicBezTo>
                  <a:cubicBezTo>
                    <a:pt x="1354" y="1078"/>
                    <a:pt x="1326" y="1030"/>
                    <a:pt x="1316" y="973"/>
                  </a:cubicBezTo>
                  <a:cubicBezTo>
                    <a:pt x="1316" y="935"/>
                    <a:pt x="1297" y="906"/>
                    <a:pt x="1288" y="877"/>
                  </a:cubicBezTo>
                  <a:cubicBezTo>
                    <a:pt x="1240" y="839"/>
                    <a:pt x="1183" y="801"/>
                    <a:pt x="1202" y="725"/>
                  </a:cubicBezTo>
                  <a:cubicBezTo>
                    <a:pt x="1173" y="629"/>
                    <a:pt x="1173" y="629"/>
                    <a:pt x="1173" y="629"/>
                  </a:cubicBezTo>
                  <a:lnTo>
                    <a:pt x="1173" y="629"/>
                  </a:lnTo>
                  <a:cubicBezTo>
                    <a:pt x="1087" y="677"/>
                    <a:pt x="1030" y="620"/>
                    <a:pt x="963" y="572"/>
                  </a:cubicBezTo>
                  <a:cubicBezTo>
                    <a:pt x="849" y="505"/>
                    <a:pt x="773" y="563"/>
                    <a:pt x="668" y="525"/>
                  </a:cubicBezTo>
                  <a:cubicBezTo>
                    <a:pt x="534" y="487"/>
                    <a:pt x="534" y="172"/>
                    <a:pt x="534" y="67"/>
                  </a:cubicBezTo>
                  <a:cubicBezTo>
                    <a:pt x="534" y="0"/>
                    <a:pt x="496" y="10"/>
                    <a:pt x="439" y="10"/>
                  </a:cubicBezTo>
                  <a:cubicBezTo>
                    <a:pt x="267" y="10"/>
                    <a:pt x="267" y="10"/>
                    <a:pt x="267" y="10"/>
                  </a:cubicBezTo>
                  <a:cubicBezTo>
                    <a:pt x="210" y="10"/>
                    <a:pt x="181" y="76"/>
                    <a:pt x="134" y="115"/>
                  </a:cubicBezTo>
                  <a:cubicBezTo>
                    <a:pt x="124" y="115"/>
                    <a:pt x="124" y="115"/>
                    <a:pt x="124" y="115"/>
                  </a:cubicBezTo>
                  <a:lnTo>
                    <a:pt x="124" y="115"/>
                  </a:lnTo>
                  <a:cubicBezTo>
                    <a:pt x="115" y="172"/>
                    <a:pt x="115" y="172"/>
                    <a:pt x="115" y="172"/>
                  </a:cubicBezTo>
                  <a:cubicBezTo>
                    <a:pt x="115" y="200"/>
                    <a:pt x="124" y="229"/>
                    <a:pt x="115" y="258"/>
                  </a:cubicBezTo>
                  <a:cubicBezTo>
                    <a:pt x="115" y="286"/>
                    <a:pt x="96" y="315"/>
                    <a:pt x="86" y="334"/>
                  </a:cubicBezTo>
                  <a:cubicBezTo>
                    <a:pt x="86" y="353"/>
                    <a:pt x="86" y="362"/>
                    <a:pt x="86" y="382"/>
                  </a:cubicBezTo>
                  <a:cubicBezTo>
                    <a:pt x="86" y="477"/>
                    <a:pt x="86" y="477"/>
                    <a:pt x="86" y="477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58" name="Freeform 157"/>
            <p:cNvSpPr>
              <a:spLocks noChangeArrowheads="1"/>
            </p:cNvSpPr>
            <p:nvPr/>
          </p:nvSpPr>
          <p:spPr bwMode="auto">
            <a:xfrm>
              <a:off x="7830431" y="5136258"/>
              <a:ext cx="217841" cy="594447"/>
            </a:xfrm>
            <a:custGeom>
              <a:avLst/>
              <a:gdLst>
                <a:gd name="T0" fmla="*/ 734 w 878"/>
                <a:gd name="T1" fmla="*/ 2222 h 2394"/>
                <a:gd name="T2" fmla="*/ 648 w 878"/>
                <a:gd name="T3" fmla="*/ 2145 h 2394"/>
                <a:gd name="T4" fmla="*/ 639 w 878"/>
                <a:gd name="T5" fmla="*/ 2203 h 2394"/>
                <a:gd name="T6" fmla="*/ 696 w 878"/>
                <a:gd name="T7" fmla="*/ 2384 h 2394"/>
                <a:gd name="T8" fmla="*/ 724 w 878"/>
                <a:gd name="T9" fmla="*/ 2279 h 2394"/>
                <a:gd name="T10" fmla="*/ 677 w 878"/>
                <a:gd name="T11" fmla="*/ 2107 h 2394"/>
                <a:gd name="T12" fmla="*/ 706 w 878"/>
                <a:gd name="T13" fmla="*/ 2060 h 2394"/>
                <a:gd name="T14" fmla="*/ 772 w 878"/>
                <a:gd name="T15" fmla="*/ 2002 h 2394"/>
                <a:gd name="T16" fmla="*/ 782 w 878"/>
                <a:gd name="T17" fmla="*/ 2107 h 2394"/>
                <a:gd name="T18" fmla="*/ 677 w 878"/>
                <a:gd name="T19" fmla="*/ 2107 h 2394"/>
                <a:gd name="T20" fmla="*/ 219 w 878"/>
                <a:gd name="T21" fmla="*/ 343 h 2394"/>
                <a:gd name="T22" fmla="*/ 162 w 878"/>
                <a:gd name="T23" fmla="*/ 343 h 2394"/>
                <a:gd name="T24" fmla="*/ 133 w 878"/>
                <a:gd name="T25" fmla="*/ 457 h 2394"/>
                <a:gd name="T26" fmla="*/ 200 w 878"/>
                <a:gd name="T27" fmla="*/ 514 h 2394"/>
                <a:gd name="T28" fmla="*/ 248 w 878"/>
                <a:gd name="T29" fmla="*/ 419 h 2394"/>
                <a:gd name="T30" fmla="*/ 219 w 878"/>
                <a:gd name="T31" fmla="*/ 343 h 2394"/>
                <a:gd name="T32" fmla="*/ 238 w 878"/>
                <a:gd name="T33" fmla="*/ 1983 h 2394"/>
                <a:gd name="T34" fmla="*/ 400 w 878"/>
                <a:gd name="T35" fmla="*/ 2050 h 2394"/>
                <a:gd name="T36" fmla="*/ 486 w 878"/>
                <a:gd name="T37" fmla="*/ 1926 h 2394"/>
                <a:gd name="T38" fmla="*/ 486 w 878"/>
                <a:gd name="T39" fmla="*/ 1735 h 2394"/>
                <a:gd name="T40" fmla="*/ 667 w 878"/>
                <a:gd name="T41" fmla="*/ 1697 h 2394"/>
                <a:gd name="T42" fmla="*/ 839 w 878"/>
                <a:gd name="T43" fmla="*/ 1621 h 2394"/>
                <a:gd name="T44" fmla="*/ 839 w 878"/>
                <a:gd name="T45" fmla="*/ 1478 h 2394"/>
                <a:gd name="T46" fmla="*/ 868 w 878"/>
                <a:gd name="T47" fmla="*/ 1316 h 2394"/>
                <a:gd name="T48" fmla="*/ 877 w 878"/>
                <a:gd name="T49" fmla="*/ 1259 h 2394"/>
                <a:gd name="T50" fmla="*/ 715 w 878"/>
                <a:gd name="T51" fmla="*/ 944 h 2394"/>
                <a:gd name="T52" fmla="*/ 553 w 878"/>
                <a:gd name="T53" fmla="*/ 677 h 2394"/>
                <a:gd name="T54" fmla="*/ 515 w 878"/>
                <a:gd name="T55" fmla="*/ 457 h 2394"/>
                <a:gd name="T56" fmla="*/ 553 w 878"/>
                <a:gd name="T57" fmla="*/ 247 h 2394"/>
                <a:gd name="T58" fmla="*/ 562 w 878"/>
                <a:gd name="T59" fmla="*/ 57 h 2394"/>
                <a:gd name="T60" fmla="*/ 486 w 878"/>
                <a:gd name="T61" fmla="*/ 0 h 2394"/>
                <a:gd name="T62" fmla="*/ 362 w 878"/>
                <a:gd name="T63" fmla="*/ 0 h 2394"/>
                <a:gd name="T64" fmla="*/ 248 w 878"/>
                <a:gd name="T65" fmla="*/ 229 h 2394"/>
                <a:gd name="T66" fmla="*/ 305 w 878"/>
                <a:gd name="T67" fmla="*/ 429 h 2394"/>
                <a:gd name="T68" fmla="*/ 257 w 878"/>
                <a:gd name="T69" fmla="*/ 572 h 2394"/>
                <a:gd name="T70" fmla="*/ 190 w 878"/>
                <a:gd name="T71" fmla="*/ 581 h 2394"/>
                <a:gd name="T72" fmla="*/ 143 w 878"/>
                <a:gd name="T73" fmla="*/ 820 h 2394"/>
                <a:gd name="T74" fmla="*/ 105 w 878"/>
                <a:gd name="T75" fmla="*/ 1049 h 2394"/>
                <a:gd name="T76" fmla="*/ 124 w 878"/>
                <a:gd name="T77" fmla="*/ 1363 h 2394"/>
                <a:gd name="T78" fmla="*/ 171 w 878"/>
                <a:gd name="T79" fmla="*/ 1783 h 2394"/>
                <a:gd name="T80" fmla="*/ 200 w 878"/>
                <a:gd name="T81" fmla="*/ 1974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8" h="2394">
                  <a:moveTo>
                    <a:pt x="734" y="2222"/>
                  </a:moveTo>
                  <a:lnTo>
                    <a:pt x="734" y="2222"/>
                  </a:lnTo>
                  <a:cubicBezTo>
                    <a:pt x="724" y="2222"/>
                    <a:pt x="706" y="2203"/>
                    <a:pt x="696" y="2193"/>
                  </a:cubicBezTo>
                  <a:cubicBezTo>
                    <a:pt x="677" y="2174"/>
                    <a:pt x="667" y="2165"/>
                    <a:pt x="648" y="2145"/>
                  </a:cubicBezTo>
                  <a:cubicBezTo>
                    <a:pt x="639" y="2145"/>
                    <a:pt x="620" y="2136"/>
                    <a:pt x="610" y="2155"/>
                  </a:cubicBezTo>
                  <a:cubicBezTo>
                    <a:pt x="601" y="2174"/>
                    <a:pt x="629" y="2193"/>
                    <a:pt x="639" y="2203"/>
                  </a:cubicBezTo>
                  <a:cubicBezTo>
                    <a:pt x="667" y="2222"/>
                    <a:pt x="658" y="2250"/>
                    <a:pt x="667" y="2279"/>
                  </a:cubicBezTo>
                  <a:cubicBezTo>
                    <a:pt x="667" y="2307"/>
                    <a:pt x="667" y="2374"/>
                    <a:pt x="696" y="2384"/>
                  </a:cubicBezTo>
                  <a:cubicBezTo>
                    <a:pt x="715" y="2393"/>
                    <a:pt x="715" y="2355"/>
                    <a:pt x="715" y="2346"/>
                  </a:cubicBezTo>
                  <a:cubicBezTo>
                    <a:pt x="715" y="2327"/>
                    <a:pt x="724" y="2298"/>
                    <a:pt x="724" y="2279"/>
                  </a:cubicBezTo>
                  <a:cubicBezTo>
                    <a:pt x="734" y="2222"/>
                    <a:pt x="734" y="2222"/>
                    <a:pt x="734" y="2222"/>
                  </a:cubicBezTo>
                  <a:close/>
                  <a:moveTo>
                    <a:pt x="677" y="2107"/>
                  </a:moveTo>
                  <a:lnTo>
                    <a:pt x="677" y="2107"/>
                  </a:lnTo>
                  <a:cubicBezTo>
                    <a:pt x="677" y="2088"/>
                    <a:pt x="696" y="2069"/>
                    <a:pt x="706" y="2060"/>
                  </a:cubicBezTo>
                  <a:cubicBezTo>
                    <a:pt x="715" y="2050"/>
                    <a:pt x="724" y="2031"/>
                    <a:pt x="734" y="2021"/>
                  </a:cubicBezTo>
                  <a:cubicBezTo>
                    <a:pt x="744" y="2012"/>
                    <a:pt x="763" y="2012"/>
                    <a:pt x="772" y="2002"/>
                  </a:cubicBezTo>
                  <a:cubicBezTo>
                    <a:pt x="782" y="1983"/>
                    <a:pt x="791" y="2002"/>
                    <a:pt x="791" y="2012"/>
                  </a:cubicBezTo>
                  <a:cubicBezTo>
                    <a:pt x="791" y="2040"/>
                    <a:pt x="782" y="2069"/>
                    <a:pt x="782" y="2107"/>
                  </a:cubicBezTo>
                  <a:cubicBezTo>
                    <a:pt x="782" y="2145"/>
                    <a:pt x="734" y="2155"/>
                    <a:pt x="706" y="2136"/>
                  </a:cubicBezTo>
                  <a:cubicBezTo>
                    <a:pt x="677" y="2107"/>
                    <a:pt x="677" y="2107"/>
                    <a:pt x="677" y="2107"/>
                  </a:cubicBezTo>
                  <a:close/>
                  <a:moveTo>
                    <a:pt x="219" y="343"/>
                  </a:moveTo>
                  <a:lnTo>
                    <a:pt x="219" y="343"/>
                  </a:lnTo>
                  <a:cubicBezTo>
                    <a:pt x="200" y="334"/>
                    <a:pt x="200" y="295"/>
                    <a:pt x="171" y="295"/>
                  </a:cubicBezTo>
                  <a:cubicBezTo>
                    <a:pt x="152" y="295"/>
                    <a:pt x="162" y="334"/>
                    <a:pt x="162" y="343"/>
                  </a:cubicBezTo>
                  <a:cubicBezTo>
                    <a:pt x="152" y="372"/>
                    <a:pt x="133" y="381"/>
                    <a:pt x="133" y="400"/>
                  </a:cubicBezTo>
                  <a:cubicBezTo>
                    <a:pt x="124" y="419"/>
                    <a:pt x="133" y="438"/>
                    <a:pt x="133" y="457"/>
                  </a:cubicBezTo>
                  <a:cubicBezTo>
                    <a:pt x="133" y="476"/>
                    <a:pt x="114" y="524"/>
                    <a:pt x="133" y="534"/>
                  </a:cubicBezTo>
                  <a:cubicBezTo>
                    <a:pt x="162" y="534"/>
                    <a:pt x="171" y="524"/>
                    <a:pt x="200" y="514"/>
                  </a:cubicBezTo>
                  <a:cubicBezTo>
                    <a:pt x="229" y="505"/>
                    <a:pt x="238" y="486"/>
                    <a:pt x="238" y="448"/>
                  </a:cubicBezTo>
                  <a:cubicBezTo>
                    <a:pt x="238" y="438"/>
                    <a:pt x="248" y="429"/>
                    <a:pt x="248" y="419"/>
                  </a:cubicBezTo>
                  <a:cubicBezTo>
                    <a:pt x="248" y="400"/>
                    <a:pt x="238" y="381"/>
                    <a:pt x="238" y="362"/>
                  </a:cubicBezTo>
                  <a:cubicBezTo>
                    <a:pt x="219" y="343"/>
                    <a:pt x="219" y="343"/>
                    <a:pt x="219" y="343"/>
                  </a:cubicBezTo>
                  <a:close/>
                  <a:moveTo>
                    <a:pt x="238" y="1983"/>
                  </a:moveTo>
                  <a:lnTo>
                    <a:pt x="238" y="1983"/>
                  </a:lnTo>
                  <a:cubicBezTo>
                    <a:pt x="286" y="1983"/>
                    <a:pt x="324" y="2088"/>
                    <a:pt x="362" y="2069"/>
                  </a:cubicBezTo>
                  <a:cubicBezTo>
                    <a:pt x="381" y="2069"/>
                    <a:pt x="381" y="2050"/>
                    <a:pt x="400" y="2050"/>
                  </a:cubicBezTo>
                  <a:cubicBezTo>
                    <a:pt x="419" y="2050"/>
                    <a:pt x="439" y="2060"/>
                    <a:pt x="457" y="2040"/>
                  </a:cubicBezTo>
                  <a:cubicBezTo>
                    <a:pt x="467" y="2031"/>
                    <a:pt x="486" y="1936"/>
                    <a:pt x="486" y="1926"/>
                  </a:cubicBezTo>
                  <a:cubicBezTo>
                    <a:pt x="477" y="1898"/>
                    <a:pt x="515" y="1869"/>
                    <a:pt x="505" y="1850"/>
                  </a:cubicBezTo>
                  <a:cubicBezTo>
                    <a:pt x="496" y="1821"/>
                    <a:pt x="467" y="1754"/>
                    <a:pt x="486" y="1735"/>
                  </a:cubicBezTo>
                  <a:cubicBezTo>
                    <a:pt x="505" y="1726"/>
                    <a:pt x="543" y="1735"/>
                    <a:pt x="553" y="1745"/>
                  </a:cubicBezTo>
                  <a:cubicBezTo>
                    <a:pt x="591" y="1754"/>
                    <a:pt x="639" y="1716"/>
                    <a:pt x="667" y="1697"/>
                  </a:cubicBezTo>
                  <a:cubicBezTo>
                    <a:pt x="696" y="1659"/>
                    <a:pt x="811" y="1621"/>
                    <a:pt x="839" y="1621"/>
                  </a:cubicBezTo>
                  <a:lnTo>
                    <a:pt x="839" y="1621"/>
                  </a:lnTo>
                  <a:cubicBezTo>
                    <a:pt x="839" y="1526"/>
                    <a:pt x="839" y="1526"/>
                    <a:pt x="839" y="1526"/>
                  </a:cubicBezTo>
                  <a:cubicBezTo>
                    <a:pt x="839" y="1506"/>
                    <a:pt x="839" y="1497"/>
                    <a:pt x="839" y="1478"/>
                  </a:cubicBezTo>
                  <a:cubicBezTo>
                    <a:pt x="849" y="1459"/>
                    <a:pt x="868" y="1430"/>
                    <a:pt x="868" y="1402"/>
                  </a:cubicBezTo>
                  <a:cubicBezTo>
                    <a:pt x="877" y="1373"/>
                    <a:pt x="868" y="1344"/>
                    <a:pt x="868" y="1316"/>
                  </a:cubicBezTo>
                  <a:cubicBezTo>
                    <a:pt x="877" y="1259"/>
                    <a:pt x="877" y="1259"/>
                    <a:pt x="877" y="1259"/>
                  </a:cubicBezTo>
                  <a:lnTo>
                    <a:pt x="877" y="1259"/>
                  </a:lnTo>
                  <a:cubicBezTo>
                    <a:pt x="849" y="1192"/>
                    <a:pt x="772" y="1163"/>
                    <a:pt x="715" y="1125"/>
                  </a:cubicBezTo>
                  <a:cubicBezTo>
                    <a:pt x="639" y="1077"/>
                    <a:pt x="724" y="1001"/>
                    <a:pt x="715" y="944"/>
                  </a:cubicBezTo>
                  <a:cubicBezTo>
                    <a:pt x="715" y="887"/>
                    <a:pt x="648" y="877"/>
                    <a:pt x="620" y="858"/>
                  </a:cubicBezTo>
                  <a:cubicBezTo>
                    <a:pt x="591" y="839"/>
                    <a:pt x="553" y="705"/>
                    <a:pt x="553" y="677"/>
                  </a:cubicBezTo>
                  <a:cubicBezTo>
                    <a:pt x="543" y="648"/>
                    <a:pt x="553" y="619"/>
                    <a:pt x="553" y="591"/>
                  </a:cubicBezTo>
                  <a:cubicBezTo>
                    <a:pt x="553" y="543"/>
                    <a:pt x="524" y="505"/>
                    <a:pt x="515" y="457"/>
                  </a:cubicBezTo>
                  <a:cubicBezTo>
                    <a:pt x="515" y="410"/>
                    <a:pt x="524" y="343"/>
                    <a:pt x="553" y="305"/>
                  </a:cubicBezTo>
                  <a:cubicBezTo>
                    <a:pt x="562" y="286"/>
                    <a:pt x="553" y="267"/>
                    <a:pt x="553" y="247"/>
                  </a:cubicBezTo>
                  <a:cubicBezTo>
                    <a:pt x="562" y="200"/>
                    <a:pt x="572" y="181"/>
                    <a:pt x="601" y="143"/>
                  </a:cubicBezTo>
                  <a:cubicBezTo>
                    <a:pt x="562" y="57"/>
                    <a:pt x="562" y="57"/>
                    <a:pt x="562" y="57"/>
                  </a:cubicBezTo>
                  <a:lnTo>
                    <a:pt x="562" y="57"/>
                  </a:lnTo>
                  <a:cubicBezTo>
                    <a:pt x="486" y="0"/>
                    <a:pt x="486" y="0"/>
                    <a:pt x="486" y="0"/>
                  </a:cubicBezTo>
                  <a:cubicBezTo>
                    <a:pt x="362" y="0"/>
                    <a:pt x="362" y="0"/>
                    <a:pt x="362" y="0"/>
                  </a:cubicBezTo>
                  <a:lnTo>
                    <a:pt x="362" y="0"/>
                  </a:lnTo>
                  <a:cubicBezTo>
                    <a:pt x="353" y="47"/>
                    <a:pt x="334" y="105"/>
                    <a:pt x="305" y="143"/>
                  </a:cubicBezTo>
                  <a:cubicBezTo>
                    <a:pt x="324" y="247"/>
                    <a:pt x="248" y="171"/>
                    <a:pt x="248" y="229"/>
                  </a:cubicBezTo>
                  <a:cubicBezTo>
                    <a:pt x="248" y="257"/>
                    <a:pt x="276" y="286"/>
                    <a:pt x="276" y="314"/>
                  </a:cubicBezTo>
                  <a:cubicBezTo>
                    <a:pt x="276" y="362"/>
                    <a:pt x="267" y="391"/>
                    <a:pt x="305" y="429"/>
                  </a:cubicBezTo>
                  <a:cubicBezTo>
                    <a:pt x="353" y="467"/>
                    <a:pt x="315" y="467"/>
                    <a:pt x="267" y="476"/>
                  </a:cubicBezTo>
                  <a:cubicBezTo>
                    <a:pt x="267" y="496"/>
                    <a:pt x="248" y="543"/>
                    <a:pt x="257" y="572"/>
                  </a:cubicBezTo>
                  <a:cubicBezTo>
                    <a:pt x="295" y="581"/>
                    <a:pt x="315" y="562"/>
                    <a:pt x="315" y="610"/>
                  </a:cubicBezTo>
                  <a:cubicBezTo>
                    <a:pt x="267" y="619"/>
                    <a:pt x="238" y="581"/>
                    <a:pt x="190" y="581"/>
                  </a:cubicBezTo>
                  <a:cubicBezTo>
                    <a:pt x="152" y="581"/>
                    <a:pt x="95" y="553"/>
                    <a:pt x="143" y="619"/>
                  </a:cubicBezTo>
                  <a:cubicBezTo>
                    <a:pt x="171" y="658"/>
                    <a:pt x="143" y="772"/>
                    <a:pt x="143" y="820"/>
                  </a:cubicBezTo>
                  <a:cubicBezTo>
                    <a:pt x="143" y="858"/>
                    <a:pt x="143" y="896"/>
                    <a:pt x="143" y="934"/>
                  </a:cubicBezTo>
                  <a:cubicBezTo>
                    <a:pt x="143" y="972"/>
                    <a:pt x="114" y="1010"/>
                    <a:pt x="105" y="1049"/>
                  </a:cubicBezTo>
                  <a:cubicBezTo>
                    <a:pt x="105" y="1115"/>
                    <a:pt x="114" y="1182"/>
                    <a:pt x="114" y="1239"/>
                  </a:cubicBezTo>
                  <a:cubicBezTo>
                    <a:pt x="114" y="1277"/>
                    <a:pt x="133" y="1335"/>
                    <a:pt x="124" y="1363"/>
                  </a:cubicBezTo>
                  <a:cubicBezTo>
                    <a:pt x="0" y="1287"/>
                    <a:pt x="86" y="1392"/>
                    <a:pt x="95" y="1468"/>
                  </a:cubicBezTo>
                  <a:cubicBezTo>
                    <a:pt x="105" y="1573"/>
                    <a:pt x="133" y="1669"/>
                    <a:pt x="171" y="1783"/>
                  </a:cubicBezTo>
                  <a:cubicBezTo>
                    <a:pt x="171" y="1840"/>
                    <a:pt x="190" y="1907"/>
                    <a:pt x="200" y="1964"/>
                  </a:cubicBezTo>
                  <a:lnTo>
                    <a:pt x="200" y="1974"/>
                  </a:lnTo>
                  <a:lnTo>
                    <a:pt x="238" y="1983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59" name="Freeform 158"/>
            <p:cNvSpPr>
              <a:spLocks noChangeArrowheads="1"/>
            </p:cNvSpPr>
            <p:nvPr/>
          </p:nvSpPr>
          <p:spPr bwMode="auto">
            <a:xfrm>
              <a:off x="7865460" y="5625610"/>
              <a:ext cx="75533" cy="182823"/>
            </a:xfrm>
            <a:custGeom>
              <a:avLst/>
              <a:gdLst>
                <a:gd name="T0" fmla="*/ 95 w 306"/>
                <a:gd name="T1" fmla="*/ 9 h 735"/>
                <a:gd name="T2" fmla="*/ 95 w 306"/>
                <a:gd name="T3" fmla="*/ 9 h 735"/>
                <a:gd name="T4" fmla="*/ 57 w 306"/>
                <a:gd name="T5" fmla="*/ 0 h 735"/>
                <a:gd name="T6" fmla="*/ 57 w 306"/>
                <a:gd name="T7" fmla="*/ 0 h 735"/>
                <a:gd name="T8" fmla="*/ 47 w 306"/>
                <a:gd name="T9" fmla="*/ 133 h 735"/>
                <a:gd name="T10" fmla="*/ 19 w 306"/>
                <a:gd name="T11" fmla="*/ 257 h 735"/>
                <a:gd name="T12" fmla="*/ 19 w 306"/>
                <a:gd name="T13" fmla="*/ 458 h 735"/>
                <a:gd name="T14" fmla="*/ 28 w 306"/>
                <a:gd name="T15" fmla="*/ 505 h 735"/>
                <a:gd name="T16" fmla="*/ 47 w 306"/>
                <a:gd name="T17" fmla="*/ 581 h 735"/>
                <a:gd name="T18" fmla="*/ 95 w 306"/>
                <a:gd name="T19" fmla="*/ 705 h 735"/>
                <a:gd name="T20" fmla="*/ 162 w 306"/>
                <a:gd name="T21" fmla="*/ 629 h 735"/>
                <a:gd name="T22" fmla="*/ 219 w 306"/>
                <a:gd name="T23" fmla="*/ 591 h 735"/>
                <a:gd name="T24" fmla="*/ 257 w 306"/>
                <a:gd name="T25" fmla="*/ 524 h 735"/>
                <a:gd name="T26" fmla="*/ 238 w 306"/>
                <a:gd name="T27" fmla="*/ 410 h 735"/>
                <a:gd name="T28" fmla="*/ 257 w 306"/>
                <a:gd name="T29" fmla="*/ 362 h 735"/>
                <a:gd name="T30" fmla="*/ 286 w 306"/>
                <a:gd name="T31" fmla="*/ 286 h 735"/>
                <a:gd name="T32" fmla="*/ 286 w 306"/>
                <a:gd name="T33" fmla="*/ 191 h 735"/>
                <a:gd name="T34" fmla="*/ 210 w 306"/>
                <a:gd name="T35" fmla="*/ 162 h 735"/>
                <a:gd name="T36" fmla="*/ 181 w 306"/>
                <a:gd name="T37" fmla="*/ 124 h 735"/>
                <a:gd name="T38" fmla="*/ 95 w 306"/>
                <a:gd name="T39" fmla="*/ 9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6" h="735">
                  <a:moveTo>
                    <a:pt x="95" y="9"/>
                  </a:moveTo>
                  <a:lnTo>
                    <a:pt x="95" y="9"/>
                  </a:lnTo>
                  <a:cubicBezTo>
                    <a:pt x="57" y="0"/>
                    <a:pt x="57" y="0"/>
                    <a:pt x="57" y="0"/>
                  </a:cubicBezTo>
                  <a:lnTo>
                    <a:pt x="57" y="0"/>
                  </a:lnTo>
                  <a:cubicBezTo>
                    <a:pt x="67" y="47"/>
                    <a:pt x="47" y="86"/>
                    <a:pt x="47" y="133"/>
                  </a:cubicBezTo>
                  <a:cubicBezTo>
                    <a:pt x="9" y="162"/>
                    <a:pt x="19" y="209"/>
                    <a:pt x="19" y="257"/>
                  </a:cubicBezTo>
                  <a:cubicBezTo>
                    <a:pt x="19" y="458"/>
                    <a:pt x="19" y="458"/>
                    <a:pt x="19" y="458"/>
                  </a:cubicBezTo>
                  <a:cubicBezTo>
                    <a:pt x="28" y="467"/>
                    <a:pt x="38" y="496"/>
                    <a:pt x="28" y="505"/>
                  </a:cubicBezTo>
                  <a:cubicBezTo>
                    <a:pt x="0" y="543"/>
                    <a:pt x="38" y="562"/>
                    <a:pt x="47" y="581"/>
                  </a:cubicBezTo>
                  <a:cubicBezTo>
                    <a:pt x="57" y="600"/>
                    <a:pt x="57" y="734"/>
                    <a:pt x="95" y="705"/>
                  </a:cubicBezTo>
                  <a:cubicBezTo>
                    <a:pt x="124" y="686"/>
                    <a:pt x="105" y="600"/>
                    <a:pt x="162" y="629"/>
                  </a:cubicBezTo>
                  <a:cubicBezTo>
                    <a:pt x="200" y="639"/>
                    <a:pt x="219" y="620"/>
                    <a:pt x="219" y="591"/>
                  </a:cubicBezTo>
                  <a:cubicBezTo>
                    <a:pt x="229" y="572"/>
                    <a:pt x="248" y="543"/>
                    <a:pt x="257" y="524"/>
                  </a:cubicBezTo>
                  <a:cubicBezTo>
                    <a:pt x="276" y="477"/>
                    <a:pt x="248" y="458"/>
                    <a:pt x="238" y="410"/>
                  </a:cubicBezTo>
                  <a:cubicBezTo>
                    <a:pt x="229" y="391"/>
                    <a:pt x="248" y="381"/>
                    <a:pt x="257" y="362"/>
                  </a:cubicBezTo>
                  <a:cubicBezTo>
                    <a:pt x="267" y="343"/>
                    <a:pt x="276" y="305"/>
                    <a:pt x="286" y="286"/>
                  </a:cubicBezTo>
                  <a:cubicBezTo>
                    <a:pt x="286" y="295"/>
                    <a:pt x="305" y="181"/>
                    <a:pt x="286" y="191"/>
                  </a:cubicBezTo>
                  <a:cubicBezTo>
                    <a:pt x="248" y="200"/>
                    <a:pt x="238" y="191"/>
                    <a:pt x="210" y="162"/>
                  </a:cubicBezTo>
                  <a:cubicBezTo>
                    <a:pt x="200" y="152"/>
                    <a:pt x="191" y="124"/>
                    <a:pt x="181" y="124"/>
                  </a:cubicBezTo>
                  <a:cubicBezTo>
                    <a:pt x="143" y="114"/>
                    <a:pt x="95" y="47"/>
                    <a:pt x="95" y="9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58733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-352" y="5243497"/>
            <a:ext cx="12203786" cy="1629104"/>
          </a:xfrm>
          <a:prstGeom prst="rect">
            <a:avLst/>
          </a:prstGeom>
          <a:solidFill>
            <a:srgbClr val="1E27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6" rIns="121893" bIns="60946"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39677" y="4665992"/>
            <a:ext cx="965880" cy="966131"/>
            <a:chOff x="2953255" y="4744273"/>
            <a:chExt cx="966131" cy="966131"/>
          </a:xfrm>
        </p:grpSpPr>
        <p:sp>
          <p:nvSpPr>
            <p:cNvPr id="87" name="Oval 86"/>
            <p:cNvSpPr/>
            <p:nvPr/>
          </p:nvSpPr>
          <p:spPr bwMode="auto">
            <a:xfrm>
              <a:off x="3014367" y="4805383"/>
              <a:ext cx="852640" cy="8526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2953255" y="4744273"/>
              <a:ext cx="966131" cy="966131"/>
            </a:xfrm>
            <a:prstGeom prst="ellipse">
              <a:avLst/>
            </a:prstGeom>
            <a:noFill/>
            <a:ln w="3175" cmpd="sng">
              <a:solidFill>
                <a:schemeClr val="bg1">
                  <a:lumMod val="6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25996" y="4667600"/>
            <a:ext cx="965880" cy="966131"/>
            <a:chOff x="4740039" y="4745881"/>
            <a:chExt cx="966131" cy="966131"/>
          </a:xfrm>
        </p:grpSpPr>
        <p:sp>
          <p:nvSpPr>
            <p:cNvPr id="105" name="Oval 104"/>
            <p:cNvSpPr/>
            <p:nvPr/>
          </p:nvSpPr>
          <p:spPr bwMode="auto">
            <a:xfrm>
              <a:off x="4801126" y="4805383"/>
              <a:ext cx="852640" cy="852640"/>
            </a:xfrm>
            <a:prstGeom prst="ellipse">
              <a:avLst/>
            </a:prstGeom>
            <a:solidFill>
              <a:schemeClr val="accent2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/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4740039" y="4745881"/>
              <a:ext cx="966131" cy="966131"/>
            </a:xfrm>
            <a:prstGeom prst="ellipse">
              <a:avLst/>
            </a:prstGeom>
            <a:noFill/>
            <a:ln w="3175" cmpd="sng">
              <a:solidFill>
                <a:schemeClr val="bg1">
                  <a:lumMod val="6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/>
            </a:p>
          </p:txBody>
        </p:sp>
      </p:grpSp>
      <p:sp>
        <p:nvSpPr>
          <p:cNvPr id="48" name="Oval 47"/>
          <p:cNvSpPr/>
          <p:nvPr/>
        </p:nvSpPr>
        <p:spPr bwMode="auto">
          <a:xfrm>
            <a:off x="6488937" y="4665310"/>
            <a:ext cx="965880" cy="966131"/>
          </a:xfrm>
          <a:prstGeom prst="ellipse">
            <a:avLst/>
          </a:prstGeom>
          <a:noFill/>
          <a:ln w="3175" cmpd="sng"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 dirty="0"/>
          </a:p>
        </p:txBody>
      </p:sp>
      <p:grpSp>
        <p:nvGrpSpPr>
          <p:cNvPr id="9" name="Group 8"/>
          <p:cNvGrpSpPr/>
          <p:nvPr/>
        </p:nvGrpSpPr>
        <p:grpSpPr>
          <a:xfrm>
            <a:off x="8310123" y="4670605"/>
            <a:ext cx="965880" cy="966131"/>
            <a:chOff x="8325100" y="4748886"/>
            <a:chExt cx="966131" cy="966131"/>
          </a:xfrm>
        </p:grpSpPr>
        <p:sp>
          <p:nvSpPr>
            <p:cNvPr id="117" name="Oval 116"/>
            <p:cNvSpPr/>
            <p:nvPr/>
          </p:nvSpPr>
          <p:spPr bwMode="auto">
            <a:xfrm>
              <a:off x="8374642" y="4805383"/>
              <a:ext cx="852640" cy="852640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/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8325100" y="4748886"/>
              <a:ext cx="966131" cy="966131"/>
            </a:xfrm>
            <a:prstGeom prst="ellipse">
              <a:avLst/>
            </a:prstGeom>
            <a:noFill/>
            <a:ln w="3175" cmpd="sng">
              <a:solidFill>
                <a:schemeClr val="bg1">
                  <a:lumMod val="6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/>
            </a:p>
          </p:txBody>
        </p:sp>
      </p:grpSp>
      <p:sp>
        <p:nvSpPr>
          <p:cNvPr id="54" name="Oval 53"/>
          <p:cNvSpPr/>
          <p:nvPr/>
        </p:nvSpPr>
        <p:spPr>
          <a:xfrm>
            <a:off x="6547182" y="4720864"/>
            <a:ext cx="855021" cy="85502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0" name="Freeform 290"/>
          <p:cNvSpPr>
            <a:spLocks noChangeArrowheads="1"/>
          </p:cNvSpPr>
          <p:nvPr/>
        </p:nvSpPr>
        <p:spPr bwMode="auto">
          <a:xfrm>
            <a:off x="6733377" y="4985322"/>
            <a:ext cx="510566" cy="395452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lIns="91422" tIns="45711" rIns="91422" bIns="45711" anchor="ctr"/>
          <a:lstStyle/>
          <a:p>
            <a:pPr>
              <a:defRPr/>
            </a:pPr>
            <a:endParaRPr lang="en-US" sz="9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52" y="2001078"/>
            <a:ext cx="7380352" cy="1332003"/>
            <a:chOff x="-352" y="2001078"/>
            <a:chExt cx="7380352" cy="1332003"/>
          </a:xfrm>
        </p:grpSpPr>
        <p:sp>
          <p:nvSpPr>
            <p:cNvPr id="61" name="Rectangle 60"/>
            <p:cNvSpPr/>
            <p:nvPr/>
          </p:nvSpPr>
          <p:spPr>
            <a:xfrm>
              <a:off x="0" y="2001081"/>
              <a:ext cx="6930000" cy="1332000"/>
            </a:xfrm>
            <a:prstGeom prst="rect">
              <a:avLst/>
            </a:prstGeom>
            <a:solidFill>
              <a:srgbClr val="0015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 rot="5400000">
              <a:off x="3204000" y="-1202921"/>
              <a:ext cx="972000" cy="738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0" y="2001080"/>
              <a:ext cx="7199648" cy="115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 rot="5400000">
              <a:off x="3113648" y="-1112922"/>
              <a:ext cx="972000" cy="7200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57422" y="2056191"/>
              <a:ext cx="588445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 smtClean="0">
                  <a:latin typeface="Calibri" charset="0"/>
                  <a:ea typeface="Calibri" charset="0"/>
                  <a:cs typeface="Calibri" charset="0"/>
                </a:rPr>
                <a:t>PPP Legal Framework</a:t>
              </a:r>
              <a:endParaRPr lang="en-US" sz="50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30" name="Freeform 102"/>
          <p:cNvSpPr>
            <a:spLocks noChangeAspect="1"/>
          </p:cNvSpPr>
          <p:nvPr/>
        </p:nvSpPr>
        <p:spPr bwMode="auto">
          <a:xfrm>
            <a:off x="3198778" y="4926701"/>
            <a:ext cx="447679" cy="444713"/>
          </a:xfrm>
          <a:custGeom>
            <a:avLst/>
            <a:gdLst>
              <a:gd name="T0" fmla="*/ 2147483646 w 70"/>
              <a:gd name="T1" fmla="*/ 2147483646 h 69"/>
              <a:gd name="T2" fmla="*/ 2147483646 w 70"/>
              <a:gd name="T3" fmla="*/ 2147483646 h 69"/>
              <a:gd name="T4" fmla="*/ 2147483646 w 70"/>
              <a:gd name="T5" fmla="*/ 2147483646 h 69"/>
              <a:gd name="T6" fmla="*/ 2147483646 w 70"/>
              <a:gd name="T7" fmla="*/ 2147483646 h 69"/>
              <a:gd name="T8" fmla="*/ 2147483646 w 70"/>
              <a:gd name="T9" fmla="*/ 2147483646 h 69"/>
              <a:gd name="T10" fmla="*/ 2147483646 w 70"/>
              <a:gd name="T11" fmla="*/ 2147483646 h 69"/>
              <a:gd name="T12" fmla="*/ 2147483646 w 70"/>
              <a:gd name="T13" fmla="*/ 2147483646 h 69"/>
              <a:gd name="T14" fmla="*/ 2147483646 w 70"/>
              <a:gd name="T15" fmla="*/ 2147483646 h 69"/>
              <a:gd name="T16" fmla="*/ 2147483646 w 70"/>
              <a:gd name="T17" fmla="*/ 2147483646 h 69"/>
              <a:gd name="T18" fmla="*/ 2147483646 w 70"/>
              <a:gd name="T19" fmla="*/ 2147483646 h 69"/>
              <a:gd name="T20" fmla="*/ 2147483646 w 70"/>
              <a:gd name="T21" fmla="*/ 2147483646 h 69"/>
              <a:gd name="T22" fmla="*/ 2147483646 w 70"/>
              <a:gd name="T23" fmla="*/ 2147483646 h 69"/>
              <a:gd name="T24" fmla="*/ 2147483646 w 70"/>
              <a:gd name="T25" fmla="*/ 2147483646 h 69"/>
              <a:gd name="T26" fmla="*/ 2147483646 w 70"/>
              <a:gd name="T27" fmla="*/ 2147483646 h 69"/>
              <a:gd name="T28" fmla="*/ 2147483646 w 70"/>
              <a:gd name="T29" fmla="*/ 2147483646 h 69"/>
              <a:gd name="T30" fmla="*/ 2147483646 w 70"/>
              <a:gd name="T31" fmla="*/ 2147483646 h 69"/>
              <a:gd name="T32" fmla="*/ 0 w 70"/>
              <a:gd name="T33" fmla="*/ 2147483646 h 69"/>
              <a:gd name="T34" fmla="*/ 2147483646 w 70"/>
              <a:gd name="T35" fmla="*/ 2147483646 h 69"/>
              <a:gd name="T36" fmla="*/ 2147483646 w 70"/>
              <a:gd name="T37" fmla="*/ 2147483646 h 69"/>
              <a:gd name="T38" fmla="*/ 2147483646 w 70"/>
              <a:gd name="T39" fmla="*/ 2147483646 h 69"/>
              <a:gd name="T40" fmla="*/ 2147483646 w 70"/>
              <a:gd name="T41" fmla="*/ 2147483646 h 69"/>
              <a:gd name="T42" fmla="*/ 2147483646 w 70"/>
              <a:gd name="T43" fmla="*/ 2147483646 h 69"/>
              <a:gd name="T44" fmla="*/ 2147483646 w 70"/>
              <a:gd name="T45" fmla="*/ 2147483646 h 69"/>
              <a:gd name="T46" fmla="*/ 2147483646 w 70"/>
              <a:gd name="T47" fmla="*/ 2147483646 h 69"/>
              <a:gd name="T48" fmla="*/ 2147483646 w 70"/>
              <a:gd name="T49" fmla="*/ 2147483646 h 69"/>
              <a:gd name="T50" fmla="*/ 2147483646 w 70"/>
              <a:gd name="T51" fmla="*/ 2147483646 h 69"/>
              <a:gd name="T52" fmla="*/ 2147483646 w 70"/>
              <a:gd name="T53" fmla="*/ 2147483646 h 69"/>
              <a:gd name="T54" fmla="*/ 2147483646 w 70"/>
              <a:gd name="T55" fmla="*/ 0 h 69"/>
              <a:gd name="T56" fmla="*/ 2147483646 w 70"/>
              <a:gd name="T57" fmla="*/ 2147483646 h 69"/>
              <a:gd name="T58" fmla="*/ 2147483646 w 70"/>
              <a:gd name="T59" fmla="*/ 2147483646 h 69"/>
              <a:gd name="T60" fmla="*/ 2147483646 w 70"/>
              <a:gd name="T61" fmla="*/ 2147483646 h 69"/>
              <a:gd name="T62" fmla="*/ 2147483646 w 70"/>
              <a:gd name="T63" fmla="*/ 2147483646 h 69"/>
              <a:gd name="T64" fmla="*/ 2147483646 w 70"/>
              <a:gd name="T65" fmla="*/ 2147483646 h 69"/>
              <a:gd name="T66" fmla="*/ 2147483646 w 70"/>
              <a:gd name="T67" fmla="*/ 2147483646 h 69"/>
              <a:gd name="T68" fmla="*/ 2147483646 w 70"/>
              <a:gd name="T69" fmla="*/ 2147483646 h 69"/>
              <a:gd name="T70" fmla="*/ 2147483646 w 70"/>
              <a:gd name="T71" fmla="*/ 2147483646 h 69"/>
              <a:gd name="T72" fmla="*/ 2147483646 w 70"/>
              <a:gd name="T73" fmla="*/ 2147483646 h 69"/>
              <a:gd name="T74" fmla="*/ 2147483646 w 70"/>
              <a:gd name="T75" fmla="*/ 2147483646 h 69"/>
              <a:gd name="T76" fmla="*/ 2147483646 w 70"/>
              <a:gd name="T77" fmla="*/ 2147483646 h 69"/>
              <a:gd name="T78" fmla="*/ 2147483646 w 70"/>
              <a:gd name="T79" fmla="*/ 2147483646 h 69"/>
              <a:gd name="T80" fmla="*/ 2147483646 w 70"/>
              <a:gd name="T81" fmla="*/ 2147483646 h 69"/>
              <a:gd name="T82" fmla="*/ 2147483646 w 70"/>
              <a:gd name="T83" fmla="*/ 2147483646 h 69"/>
              <a:gd name="T84" fmla="*/ 2147483646 w 70"/>
              <a:gd name="T85" fmla="*/ 2147483646 h 6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0" h="69">
                <a:moveTo>
                  <a:pt x="68" y="64"/>
                </a:moveTo>
                <a:cubicBezTo>
                  <a:pt x="64" y="68"/>
                  <a:pt x="64" y="68"/>
                  <a:pt x="64" y="68"/>
                </a:cubicBezTo>
                <a:cubicBezTo>
                  <a:pt x="63" y="69"/>
                  <a:pt x="62" y="69"/>
                  <a:pt x="60" y="69"/>
                </a:cubicBezTo>
                <a:cubicBezTo>
                  <a:pt x="59" y="69"/>
                  <a:pt x="57" y="69"/>
                  <a:pt x="57" y="68"/>
                </a:cubicBezTo>
                <a:cubicBezTo>
                  <a:pt x="42" y="53"/>
                  <a:pt x="42" y="53"/>
                  <a:pt x="42" y="53"/>
                </a:cubicBezTo>
                <a:cubicBezTo>
                  <a:pt x="41" y="52"/>
                  <a:pt x="40" y="51"/>
                  <a:pt x="40" y="50"/>
                </a:cubicBezTo>
                <a:cubicBezTo>
                  <a:pt x="40" y="48"/>
                  <a:pt x="41" y="47"/>
                  <a:pt x="42" y="46"/>
                </a:cubicBezTo>
                <a:cubicBezTo>
                  <a:pt x="32" y="36"/>
                  <a:pt x="32" y="36"/>
                  <a:pt x="32" y="36"/>
                </a:cubicBezTo>
                <a:cubicBezTo>
                  <a:pt x="27" y="41"/>
                  <a:pt x="27" y="41"/>
                  <a:pt x="27" y="41"/>
                </a:cubicBezTo>
                <a:cubicBezTo>
                  <a:pt x="26" y="41"/>
                  <a:pt x="26" y="41"/>
                  <a:pt x="25" y="41"/>
                </a:cubicBezTo>
                <a:cubicBezTo>
                  <a:pt x="25" y="41"/>
                  <a:pt x="24" y="41"/>
                  <a:pt x="24" y="41"/>
                </a:cubicBezTo>
                <a:cubicBezTo>
                  <a:pt x="25" y="42"/>
                  <a:pt x="26" y="43"/>
                  <a:pt x="26" y="45"/>
                </a:cubicBezTo>
                <a:cubicBezTo>
                  <a:pt x="26" y="46"/>
                  <a:pt x="26" y="47"/>
                  <a:pt x="25" y="47"/>
                </a:cubicBezTo>
                <a:cubicBezTo>
                  <a:pt x="24" y="49"/>
                  <a:pt x="22" y="51"/>
                  <a:pt x="20" y="51"/>
                </a:cubicBezTo>
                <a:cubicBezTo>
                  <a:pt x="19" y="51"/>
                  <a:pt x="18" y="50"/>
                  <a:pt x="18" y="50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1"/>
                  <a:pt x="0" y="30"/>
                </a:cubicBezTo>
                <a:cubicBezTo>
                  <a:pt x="0" y="28"/>
                  <a:pt x="2" y="27"/>
                  <a:pt x="3" y="25"/>
                </a:cubicBezTo>
                <a:cubicBezTo>
                  <a:pt x="4" y="25"/>
                  <a:pt x="5" y="24"/>
                  <a:pt x="6" y="24"/>
                </a:cubicBezTo>
                <a:cubicBezTo>
                  <a:pt x="8" y="24"/>
                  <a:pt x="9" y="25"/>
                  <a:pt x="10" y="27"/>
                </a:cubicBezTo>
                <a:cubicBezTo>
                  <a:pt x="10" y="26"/>
                  <a:pt x="10" y="26"/>
                  <a:pt x="10" y="25"/>
                </a:cubicBezTo>
                <a:cubicBezTo>
                  <a:pt x="10" y="25"/>
                  <a:pt x="10" y="24"/>
                  <a:pt x="10" y="24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5" y="9"/>
                  <a:pt x="25" y="9"/>
                </a:cubicBezTo>
                <a:cubicBezTo>
                  <a:pt x="26" y="9"/>
                  <a:pt x="26" y="10"/>
                  <a:pt x="27" y="10"/>
                </a:cubicBezTo>
                <a:cubicBezTo>
                  <a:pt x="26" y="9"/>
                  <a:pt x="25" y="8"/>
                  <a:pt x="25" y="6"/>
                </a:cubicBezTo>
                <a:cubicBezTo>
                  <a:pt x="25" y="5"/>
                  <a:pt x="25" y="4"/>
                  <a:pt x="26" y="3"/>
                </a:cubicBezTo>
                <a:cubicBezTo>
                  <a:pt x="27" y="2"/>
                  <a:pt x="28" y="0"/>
                  <a:pt x="31" y="0"/>
                </a:cubicBezTo>
                <a:cubicBezTo>
                  <a:pt x="32" y="0"/>
                  <a:pt x="33" y="0"/>
                  <a:pt x="33" y="1"/>
                </a:cubicBezTo>
                <a:cubicBezTo>
                  <a:pt x="50" y="17"/>
                  <a:pt x="50" y="17"/>
                  <a:pt x="50" y="17"/>
                </a:cubicBezTo>
                <a:cubicBezTo>
                  <a:pt x="50" y="18"/>
                  <a:pt x="51" y="19"/>
                  <a:pt x="51" y="20"/>
                </a:cubicBezTo>
                <a:cubicBezTo>
                  <a:pt x="51" y="22"/>
                  <a:pt x="49" y="24"/>
                  <a:pt x="47" y="25"/>
                </a:cubicBezTo>
                <a:cubicBezTo>
                  <a:pt x="47" y="26"/>
                  <a:pt x="46" y="26"/>
                  <a:pt x="45" y="26"/>
                </a:cubicBezTo>
                <a:cubicBezTo>
                  <a:pt x="43" y="26"/>
                  <a:pt x="42" y="25"/>
                  <a:pt x="41" y="24"/>
                </a:cubicBezTo>
                <a:cubicBezTo>
                  <a:pt x="41" y="24"/>
                  <a:pt x="41" y="25"/>
                  <a:pt x="41" y="25"/>
                </a:cubicBezTo>
                <a:cubicBezTo>
                  <a:pt x="41" y="26"/>
                  <a:pt x="41" y="26"/>
                  <a:pt x="41" y="27"/>
                </a:cubicBezTo>
                <a:cubicBezTo>
                  <a:pt x="36" y="32"/>
                  <a:pt x="36" y="32"/>
                  <a:pt x="36" y="32"/>
                </a:cubicBezTo>
                <a:cubicBezTo>
                  <a:pt x="46" y="42"/>
                  <a:pt x="46" y="42"/>
                  <a:pt x="46" y="42"/>
                </a:cubicBezTo>
                <a:cubicBezTo>
                  <a:pt x="47" y="41"/>
                  <a:pt x="48" y="40"/>
                  <a:pt x="50" y="40"/>
                </a:cubicBezTo>
                <a:cubicBezTo>
                  <a:pt x="51" y="40"/>
                  <a:pt x="53" y="41"/>
                  <a:pt x="54" y="42"/>
                </a:cubicBezTo>
                <a:cubicBezTo>
                  <a:pt x="68" y="56"/>
                  <a:pt x="68" y="56"/>
                  <a:pt x="68" y="56"/>
                </a:cubicBezTo>
                <a:cubicBezTo>
                  <a:pt x="69" y="57"/>
                  <a:pt x="70" y="59"/>
                  <a:pt x="70" y="60"/>
                </a:cubicBezTo>
                <a:cubicBezTo>
                  <a:pt x="70" y="61"/>
                  <a:pt x="69" y="63"/>
                  <a:pt x="68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24"/>
          <p:cNvSpPr>
            <a:spLocks noChangeAspect="1" noEditPoints="1"/>
          </p:cNvSpPr>
          <p:nvPr/>
        </p:nvSpPr>
        <p:spPr bwMode="auto">
          <a:xfrm>
            <a:off x="4988690" y="4944925"/>
            <a:ext cx="440493" cy="411480"/>
          </a:xfrm>
          <a:custGeom>
            <a:avLst/>
            <a:gdLst>
              <a:gd name="T0" fmla="*/ 2147483646 w 77"/>
              <a:gd name="T1" fmla="*/ 2147483646 h 72"/>
              <a:gd name="T2" fmla="*/ 2147483646 w 77"/>
              <a:gd name="T3" fmla="*/ 2147483646 h 72"/>
              <a:gd name="T4" fmla="*/ 2147483646 w 77"/>
              <a:gd name="T5" fmla="*/ 2147483646 h 72"/>
              <a:gd name="T6" fmla="*/ 2147483646 w 77"/>
              <a:gd name="T7" fmla="*/ 2147483646 h 72"/>
              <a:gd name="T8" fmla="*/ 2147483646 w 77"/>
              <a:gd name="T9" fmla="*/ 2147483646 h 72"/>
              <a:gd name="T10" fmla="*/ 2147483646 w 77"/>
              <a:gd name="T11" fmla="*/ 2147483646 h 72"/>
              <a:gd name="T12" fmla="*/ 0 w 77"/>
              <a:gd name="T13" fmla="*/ 2147483646 h 72"/>
              <a:gd name="T14" fmla="*/ 0 w 77"/>
              <a:gd name="T15" fmla="*/ 2147483646 h 72"/>
              <a:gd name="T16" fmla="*/ 2147483646 w 77"/>
              <a:gd name="T17" fmla="*/ 0 h 72"/>
              <a:gd name="T18" fmla="*/ 2147483646 w 77"/>
              <a:gd name="T19" fmla="*/ 2147483646 h 72"/>
              <a:gd name="T20" fmla="*/ 2147483646 w 77"/>
              <a:gd name="T21" fmla="*/ 2147483646 h 72"/>
              <a:gd name="T22" fmla="*/ 2147483646 w 77"/>
              <a:gd name="T23" fmla="*/ 2147483646 h 72"/>
              <a:gd name="T24" fmla="*/ 0 w 77"/>
              <a:gd name="T25" fmla="*/ 2147483646 h 72"/>
              <a:gd name="T26" fmla="*/ 0 w 77"/>
              <a:gd name="T27" fmla="*/ 2147483646 h 72"/>
              <a:gd name="T28" fmla="*/ 2147483646 w 77"/>
              <a:gd name="T29" fmla="*/ 2147483646 h 72"/>
              <a:gd name="T30" fmla="*/ 2147483646 w 77"/>
              <a:gd name="T31" fmla="*/ 2147483646 h 72"/>
              <a:gd name="T32" fmla="*/ 2147483646 w 77"/>
              <a:gd name="T33" fmla="*/ 2147483646 h 72"/>
              <a:gd name="T34" fmla="*/ 2147483646 w 77"/>
              <a:gd name="T35" fmla="*/ 2147483646 h 72"/>
              <a:gd name="T36" fmla="*/ 2147483646 w 77"/>
              <a:gd name="T37" fmla="*/ 2147483646 h 72"/>
              <a:gd name="T38" fmla="*/ 2147483646 w 77"/>
              <a:gd name="T39" fmla="*/ 2147483646 h 72"/>
              <a:gd name="T40" fmla="*/ 2147483646 w 77"/>
              <a:gd name="T41" fmla="*/ 2147483646 h 72"/>
              <a:gd name="T42" fmla="*/ 2147483646 w 77"/>
              <a:gd name="T43" fmla="*/ 2147483646 h 72"/>
              <a:gd name="T44" fmla="*/ 2147483646 w 77"/>
              <a:gd name="T45" fmla="*/ 2147483646 h 72"/>
              <a:gd name="T46" fmla="*/ 2147483646 w 77"/>
              <a:gd name="T47" fmla="*/ 2147483646 h 72"/>
              <a:gd name="T48" fmla="*/ 2147483646 w 77"/>
              <a:gd name="T49" fmla="*/ 2147483646 h 72"/>
              <a:gd name="T50" fmla="*/ 2147483646 w 77"/>
              <a:gd name="T51" fmla="*/ 2147483646 h 72"/>
              <a:gd name="T52" fmla="*/ 2147483646 w 77"/>
              <a:gd name="T53" fmla="*/ 2147483646 h 72"/>
              <a:gd name="T54" fmla="*/ 2147483646 w 77"/>
              <a:gd name="T55" fmla="*/ 2147483646 h 72"/>
              <a:gd name="T56" fmla="*/ 2147483646 w 77"/>
              <a:gd name="T57" fmla="*/ 2147483646 h 72"/>
              <a:gd name="T58" fmla="*/ 2147483646 w 77"/>
              <a:gd name="T59" fmla="*/ 2147483646 h 72"/>
              <a:gd name="T60" fmla="*/ 2147483646 w 77"/>
              <a:gd name="T61" fmla="*/ 2147483646 h 72"/>
              <a:gd name="T62" fmla="*/ 2147483646 w 77"/>
              <a:gd name="T63" fmla="*/ 2147483646 h 72"/>
              <a:gd name="T64" fmla="*/ 2147483646 w 77"/>
              <a:gd name="T65" fmla="*/ 2147483646 h 72"/>
              <a:gd name="T66" fmla="*/ 2147483646 w 77"/>
              <a:gd name="T67" fmla="*/ 2147483646 h 72"/>
              <a:gd name="T68" fmla="*/ 2147483646 w 77"/>
              <a:gd name="T69" fmla="*/ 2147483646 h 72"/>
              <a:gd name="T70" fmla="*/ 2147483646 w 77"/>
              <a:gd name="T71" fmla="*/ 2147483646 h 72"/>
              <a:gd name="T72" fmla="*/ 2147483646 w 77"/>
              <a:gd name="T73" fmla="*/ 2147483646 h 72"/>
              <a:gd name="T74" fmla="*/ 2147483646 w 77"/>
              <a:gd name="T75" fmla="*/ 2147483646 h 72"/>
              <a:gd name="T76" fmla="*/ 2147483646 w 77"/>
              <a:gd name="T77" fmla="*/ 2147483646 h 72"/>
              <a:gd name="T78" fmla="*/ 2147483646 w 77"/>
              <a:gd name="T79" fmla="*/ 2147483646 h 7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77" h="72">
                <a:moveTo>
                  <a:pt x="77" y="16"/>
                </a:moveTo>
                <a:cubicBezTo>
                  <a:pt x="77" y="21"/>
                  <a:pt x="77" y="21"/>
                  <a:pt x="77" y="21"/>
                </a:cubicBezTo>
                <a:cubicBezTo>
                  <a:pt x="72" y="21"/>
                  <a:pt x="72" y="21"/>
                  <a:pt x="72" y="21"/>
                </a:cubicBezTo>
                <a:cubicBezTo>
                  <a:pt x="72" y="22"/>
                  <a:pt x="70" y="23"/>
                  <a:pt x="69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6" y="23"/>
                  <a:pt x="5" y="22"/>
                  <a:pt x="5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6"/>
                  <a:pt x="0" y="16"/>
                  <a:pt x="0" y="16"/>
                </a:cubicBezTo>
                <a:cubicBezTo>
                  <a:pt x="38" y="0"/>
                  <a:pt x="38" y="0"/>
                  <a:pt x="38" y="0"/>
                </a:cubicBezTo>
                <a:lnTo>
                  <a:pt x="77" y="16"/>
                </a:lnTo>
                <a:close/>
                <a:moveTo>
                  <a:pt x="77" y="67"/>
                </a:moveTo>
                <a:cubicBezTo>
                  <a:pt x="77" y="72"/>
                  <a:pt x="77" y="72"/>
                  <a:pt x="77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6"/>
                  <a:pt x="1" y="65"/>
                  <a:pt x="3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6" y="65"/>
                  <a:pt x="77" y="66"/>
                  <a:pt x="77" y="67"/>
                </a:cubicBezTo>
                <a:close/>
                <a:moveTo>
                  <a:pt x="20" y="26"/>
                </a:moveTo>
                <a:cubicBezTo>
                  <a:pt x="20" y="57"/>
                  <a:pt x="20" y="57"/>
                  <a:pt x="20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26"/>
                  <a:pt x="25" y="26"/>
                  <a:pt x="25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57"/>
                  <a:pt x="36" y="57"/>
                  <a:pt x="36" y="5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26"/>
                  <a:pt x="41" y="26"/>
                  <a:pt x="41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51" y="57"/>
                  <a:pt x="51" y="57"/>
                  <a:pt x="51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26"/>
                  <a:pt x="56" y="26"/>
                  <a:pt x="56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57"/>
                  <a:pt x="67" y="57"/>
                  <a:pt x="67" y="57"/>
                </a:cubicBezTo>
                <a:cubicBezTo>
                  <a:pt x="69" y="57"/>
                  <a:pt x="69" y="57"/>
                  <a:pt x="69" y="57"/>
                </a:cubicBezTo>
                <a:cubicBezTo>
                  <a:pt x="70" y="57"/>
                  <a:pt x="72" y="58"/>
                  <a:pt x="72" y="59"/>
                </a:cubicBezTo>
                <a:cubicBezTo>
                  <a:pt x="72" y="62"/>
                  <a:pt x="72" y="62"/>
                  <a:pt x="72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59"/>
                  <a:pt x="5" y="59"/>
                  <a:pt x="5" y="59"/>
                </a:cubicBezTo>
                <a:cubicBezTo>
                  <a:pt x="5" y="58"/>
                  <a:pt x="6" y="57"/>
                  <a:pt x="8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10" y="26"/>
                  <a:pt x="10" y="26"/>
                  <a:pt x="10" y="26"/>
                </a:cubicBezTo>
                <a:lnTo>
                  <a:pt x="20" y="2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8616710" y="4952794"/>
            <a:ext cx="338301" cy="391160"/>
            <a:chOff x="2708276" y="2427288"/>
            <a:chExt cx="254000" cy="293687"/>
          </a:xfrm>
          <a:solidFill>
            <a:schemeClr val="bg1">
              <a:lumMod val="85000"/>
              <a:lumOff val="15000"/>
            </a:schemeClr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2760663" y="2427288"/>
              <a:ext cx="146050" cy="73025"/>
            </a:xfrm>
            <a:custGeom>
              <a:avLst/>
              <a:gdLst/>
              <a:ahLst/>
              <a:cxnLst>
                <a:cxn ang="0">
                  <a:pos x="58" y="14"/>
                </a:cxn>
                <a:cxn ang="0">
                  <a:pos x="44" y="14"/>
                </a:cxn>
                <a:cxn ang="0">
                  <a:pos x="29" y="0"/>
                </a:cxn>
                <a:cxn ang="0">
                  <a:pos x="15" y="14"/>
                </a:cxn>
                <a:cxn ang="0">
                  <a:pos x="0" y="14"/>
                </a:cxn>
                <a:cxn ang="0">
                  <a:pos x="0" y="29"/>
                </a:cxn>
                <a:cxn ang="0">
                  <a:pos x="58" y="29"/>
                </a:cxn>
                <a:cxn ang="0">
                  <a:pos x="58" y="14"/>
                </a:cxn>
                <a:cxn ang="0">
                  <a:pos x="29" y="22"/>
                </a:cxn>
                <a:cxn ang="0">
                  <a:pos x="22" y="14"/>
                </a:cxn>
                <a:cxn ang="0">
                  <a:pos x="29" y="7"/>
                </a:cxn>
                <a:cxn ang="0">
                  <a:pos x="37" y="14"/>
                </a:cxn>
                <a:cxn ang="0">
                  <a:pos x="29" y="22"/>
                </a:cxn>
              </a:cxnLst>
              <a:rect l="0" t="0" r="r" b="b"/>
              <a:pathLst>
                <a:path w="58" h="29">
                  <a:moveTo>
                    <a:pt x="58" y="14"/>
                  </a:moveTo>
                  <a:cubicBezTo>
                    <a:pt x="44" y="14"/>
                    <a:pt x="44" y="14"/>
                    <a:pt x="44" y="14"/>
                  </a:cubicBezTo>
                  <a:cubicBezTo>
                    <a:pt x="44" y="6"/>
                    <a:pt x="37" y="0"/>
                    <a:pt x="29" y="0"/>
                  </a:cubicBezTo>
                  <a:cubicBezTo>
                    <a:pt x="21" y="0"/>
                    <a:pt x="15" y="6"/>
                    <a:pt x="1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58" y="29"/>
                    <a:pt x="58" y="29"/>
                    <a:pt x="58" y="29"/>
                  </a:cubicBezTo>
                  <a:lnTo>
                    <a:pt x="58" y="14"/>
                  </a:lnTo>
                  <a:close/>
                  <a:moveTo>
                    <a:pt x="29" y="22"/>
                  </a:moveTo>
                  <a:cubicBezTo>
                    <a:pt x="25" y="22"/>
                    <a:pt x="22" y="18"/>
                    <a:pt x="22" y="14"/>
                  </a:cubicBezTo>
                  <a:cubicBezTo>
                    <a:pt x="22" y="10"/>
                    <a:pt x="25" y="7"/>
                    <a:pt x="29" y="7"/>
                  </a:cubicBezTo>
                  <a:cubicBezTo>
                    <a:pt x="33" y="7"/>
                    <a:pt x="37" y="10"/>
                    <a:pt x="37" y="14"/>
                  </a:cubicBezTo>
                  <a:cubicBezTo>
                    <a:pt x="37" y="18"/>
                    <a:pt x="33" y="22"/>
                    <a:pt x="29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2708276" y="2463800"/>
              <a:ext cx="254000" cy="257175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38" y="35"/>
                </a:cxn>
                <a:cxn ang="0">
                  <a:pos x="22" y="35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160" y="162"/>
                </a:cxn>
                <a:cxn ang="0">
                  <a:pos x="160" y="0"/>
                </a:cxn>
                <a:cxn ang="0">
                  <a:pos x="138" y="0"/>
                </a:cxn>
                <a:cxn ang="0">
                  <a:pos x="74" y="138"/>
                </a:cxn>
                <a:cxn ang="0">
                  <a:pos x="66" y="128"/>
                </a:cxn>
                <a:cxn ang="0">
                  <a:pos x="33" y="97"/>
                </a:cxn>
                <a:cxn ang="0">
                  <a:pos x="51" y="81"/>
                </a:cxn>
                <a:cxn ang="0">
                  <a:pos x="74" y="105"/>
                </a:cxn>
                <a:cxn ang="0">
                  <a:pos x="120" y="58"/>
                </a:cxn>
                <a:cxn ang="0">
                  <a:pos x="138" y="74"/>
                </a:cxn>
                <a:cxn ang="0">
                  <a:pos x="74" y="138"/>
                </a:cxn>
              </a:cxnLst>
              <a:rect l="0" t="0" r="r" b="b"/>
              <a:pathLst>
                <a:path w="160" h="162">
                  <a:moveTo>
                    <a:pt x="138" y="0"/>
                  </a:moveTo>
                  <a:lnTo>
                    <a:pt x="138" y="35"/>
                  </a:lnTo>
                  <a:lnTo>
                    <a:pt x="22" y="35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62"/>
                  </a:lnTo>
                  <a:lnTo>
                    <a:pt x="160" y="162"/>
                  </a:lnTo>
                  <a:lnTo>
                    <a:pt x="160" y="0"/>
                  </a:lnTo>
                  <a:lnTo>
                    <a:pt x="138" y="0"/>
                  </a:lnTo>
                  <a:close/>
                  <a:moveTo>
                    <a:pt x="74" y="138"/>
                  </a:moveTo>
                  <a:lnTo>
                    <a:pt x="66" y="128"/>
                  </a:lnTo>
                  <a:lnTo>
                    <a:pt x="33" y="97"/>
                  </a:lnTo>
                  <a:lnTo>
                    <a:pt x="51" y="81"/>
                  </a:lnTo>
                  <a:lnTo>
                    <a:pt x="74" y="105"/>
                  </a:lnTo>
                  <a:lnTo>
                    <a:pt x="120" y="58"/>
                  </a:lnTo>
                  <a:lnTo>
                    <a:pt x="138" y="74"/>
                  </a:lnTo>
                  <a:lnTo>
                    <a:pt x="74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76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8" grpId="0" animBg="1"/>
      <p:bldP spid="54" grpId="0" animBg="1"/>
      <p:bldP spid="110" grpId="0" animBg="1"/>
      <p:bldP spid="30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1258090"/>
            <a:ext cx="9534525" cy="505777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71738" y="-71336"/>
            <a:ext cx="1241738" cy="1241335"/>
            <a:chOff x="-71738" y="-71336"/>
            <a:chExt cx="1241738" cy="1241335"/>
          </a:xfrm>
        </p:grpSpPr>
        <p:sp>
          <p:nvSpPr>
            <p:cNvPr id="8" name="Rectangle 7"/>
            <p:cNvSpPr/>
            <p:nvPr/>
          </p:nvSpPr>
          <p:spPr>
            <a:xfrm rot="5400000">
              <a:off x="63131" y="-206201"/>
              <a:ext cx="972000" cy="12417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-71738" y="-71336"/>
              <a:ext cx="972000" cy="1241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71738" y="-71333"/>
              <a:ext cx="972000" cy="9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90000" y="90000"/>
              <a:ext cx="972000" cy="972000"/>
              <a:chOff x="159850" y="138600"/>
              <a:chExt cx="972000" cy="972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59850" y="138600"/>
                <a:ext cx="972000" cy="972000"/>
              </a:xfrm>
              <a:prstGeom prst="rect">
                <a:avLst/>
              </a:prstGeom>
              <a:solidFill>
                <a:srgbClr val="0015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5" descr="Picture 5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316666" y="205500"/>
                <a:ext cx="658368" cy="838200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glow>
                  <a:srgbClr val="002060"/>
                </a:glow>
              </a:effectLst>
            </p:spPr>
          </p:pic>
        </p:grpSp>
      </p:grpSp>
      <p:sp>
        <p:nvSpPr>
          <p:cNvPr id="15" name="TextBox 14"/>
          <p:cNvSpPr txBox="1"/>
          <p:nvPr/>
        </p:nvSpPr>
        <p:spPr>
          <a:xfrm>
            <a:off x="1989667" y="48132"/>
            <a:ext cx="82126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Public-Private Partnerships</a:t>
            </a:r>
            <a:endParaRPr lang="en-US" sz="4600" b="1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76000" y="925260"/>
            <a:ext cx="1440000" cy="5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61978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71738" y="-71336"/>
            <a:ext cx="1241738" cy="1241335"/>
            <a:chOff x="-71738" y="-71336"/>
            <a:chExt cx="1241738" cy="1241335"/>
          </a:xfrm>
        </p:grpSpPr>
        <p:sp>
          <p:nvSpPr>
            <p:cNvPr id="119" name="Rectangle 118"/>
            <p:cNvSpPr/>
            <p:nvPr/>
          </p:nvSpPr>
          <p:spPr>
            <a:xfrm rot="5400000">
              <a:off x="63131" y="-206201"/>
              <a:ext cx="972000" cy="12417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-71738" y="-71336"/>
              <a:ext cx="972000" cy="1241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 rot="5400000">
              <a:off x="-71738" y="-71333"/>
              <a:ext cx="972000" cy="9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90000" y="90000"/>
              <a:ext cx="972000" cy="972000"/>
              <a:chOff x="159850" y="138600"/>
              <a:chExt cx="972000" cy="972000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159850" y="138600"/>
                <a:ext cx="972000" cy="972000"/>
              </a:xfrm>
              <a:prstGeom prst="rect">
                <a:avLst/>
              </a:prstGeom>
              <a:solidFill>
                <a:srgbClr val="0015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7" name="Picture 5" descr="Picture 5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316666" y="205500"/>
                <a:ext cx="658368" cy="838200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glow>
                  <a:srgbClr val="002060"/>
                </a:glow>
              </a:effectLst>
            </p:spPr>
          </p:pic>
        </p:grpSp>
      </p:grpSp>
      <p:sp>
        <p:nvSpPr>
          <p:cNvPr id="116" name="TextBox 115"/>
          <p:cNvSpPr txBox="1"/>
          <p:nvPr/>
        </p:nvSpPr>
        <p:spPr>
          <a:xfrm>
            <a:off x="1989667" y="48132"/>
            <a:ext cx="82126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Thai PPP Law</a:t>
            </a:r>
            <a:endParaRPr lang="en-US" sz="4600" b="1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5376000" y="925260"/>
            <a:ext cx="1440000" cy="5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90393" y="4168856"/>
            <a:ext cx="2926785" cy="786774"/>
            <a:chOff x="5090393" y="4168856"/>
            <a:chExt cx="2926785" cy="786774"/>
          </a:xfrm>
        </p:grpSpPr>
        <p:sp>
          <p:nvSpPr>
            <p:cNvPr id="125" name="Oval 124"/>
            <p:cNvSpPr>
              <a:spLocks noChangeAspect="1"/>
            </p:cNvSpPr>
            <p:nvPr/>
          </p:nvSpPr>
          <p:spPr bwMode="auto">
            <a:xfrm>
              <a:off x="5090393" y="4221310"/>
              <a:ext cx="600349" cy="60050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492">
                <a:defRPr/>
              </a:pPr>
              <a:endParaRPr lang="en-US" sz="900" dirty="0">
                <a:solidFill>
                  <a:srgbClr val="000F37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860101" y="4168856"/>
              <a:ext cx="1055124" cy="387780"/>
            </a:xfrm>
            <a:prstGeom prst="rect">
              <a:avLst/>
            </a:prstGeom>
          </p:spPr>
          <p:txBody>
            <a:bodyPr wrap="none" lIns="109710" tIns="54855" rIns="109710" bIns="54855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PPP Unit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874380" y="4438584"/>
              <a:ext cx="2142798" cy="517046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200" dirty="0" smtClean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rPr>
                <a:t>The </a:t>
              </a:r>
              <a:r>
                <a:rPr lang="en-US" sz="12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rPr>
                <a:t>establishment of a central </a:t>
              </a:r>
              <a:endParaRPr lang="en-US" sz="1200" dirty="0" smtClean="0">
                <a:solidFill>
                  <a:srgbClr val="000F37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200" dirty="0" smtClean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rPr>
                <a:t>PPP unit</a:t>
              </a:r>
              <a:endParaRPr lang="en-US" sz="1200" dirty="0">
                <a:solidFill>
                  <a:srgbClr val="000F37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3" name="Freeform 46"/>
            <p:cNvSpPr>
              <a:spLocks noChangeAspect="1" noChangeArrowheads="1"/>
            </p:cNvSpPr>
            <p:nvPr/>
          </p:nvSpPr>
          <p:spPr bwMode="auto">
            <a:xfrm>
              <a:off x="5249868" y="4387563"/>
              <a:ext cx="281399" cy="268000"/>
            </a:xfrm>
            <a:custGeom>
              <a:avLst/>
              <a:gdLst>
                <a:gd name="T0" fmla="*/ 363 w 461"/>
                <a:gd name="T1" fmla="*/ 336 h 443"/>
                <a:gd name="T2" fmla="*/ 363 w 461"/>
                <a:gd name="T3" fmla="*/ 336 h 443"/>
                <a:gd name="T4" fmla="*/ 284 w 461"/>
                <a:gd name="T5" fmla="*/ 248 h 443"/>
                <a:gd name="T6" fmla="*/ 310 w 461"/>
                <a:gd name="T7" fmla="*/ 195 h 443"/>
                <a:gd name="T8" fmla="*/ 328 w 461"/>
                <a:gd name="T9" fmla="*/ 151 h 443"/>
                <a:gd name="T10" fmla="*/ 319 w 461"/>
                <a:gd name="T11" fmla="*/ 132 h 443"/>
                <a:gd name="T12" fmla="*/ 328 w 461"/>
                <a:gd name="T13" fmla="*/ 88 h 443"/>
                <a:gd name="T14" fmla="*/ 230 w 461"/>
                <a:gd name="T15" fmla="*/ 0 h 443"/>
                <a:gd name="T16" fmla="*/ 132 w 461"/>
                <a:gd name="T17" fmla="*/ 88 h 443"/>
                <a:gd name="T18" fmla="*/ 141 w 461"/>
                <a:gd name="T19" fmla="*/ 132 h 443"/>
                <a:gd name="T20" fmla="*/ 132 w 461"/>
                <a:gd name="T21" fmla="*/ 151 h 443"/>
                <a:gd name="T22" fmla="*/ 150 w 461"/>
                <a:gd name="T23" fmla="*/ 195 h 443"/>
                <a:gd name="T24" fmla="*/ 177 w 461"/>
                <a:gd name="T25" fmla="*/ 248 h 443"/>
                <a:gd name="T26" fmla="*/ 97 w 461"/>
                <a:gd name="T27" fmla="*/ 336 h 443"/>
                <a:gd name="T28" fmla="*/ 0 w 461"/>
                <a:gd name="T29" fmla="*/ 398 h 443"/>
                <a:gd name="T30" fmla="*/ 0 w 461"/>
                <a:gd name="T31" fmla="*/ 442 h 443"/>
                <a:gd name="T32" fmla="*/ 230 w 461"/>
                <a:gd name="T33" fmla="*/ 442 h 443"/>
                <a:gd name="T34" fmla="*/ 460 w 461"/>
                <a:gd name="T35" fmla="*/ 442 h 443"/>
                <a:gd name="T36" fmla="*/ 460 w 461"/>
                <a:gd name="T37" fmla="*/ 398 h 443"/>
                <a:gd name="T38" fmla="*/ 363 w 461"/>
                <a:gd name="T39" fmla="*/ 336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1" h="443">
                  <a:moveTo>
                    <a:pt x="363" y="336"/>
                  </a:moveTo>
                  <a:lnTo>
                    <a:pt x="363" y="336"/>
                  </a:lnTo>
                  <a:cubicBezTo>
                    <a:pt x="301" y="310"/>
                    <a:pt x="284" y="292"/>
                    <a:pt x="284" y="248"/>
                  </a:cubicBezTo>
                  <a:cubicBezTo>
                    <a:pt x="284" y="230"/>
                    <a:pt x="301" y="239"/>
                    <a:pt x="310" y="195"/>
                  </a:cubicBezTo>
                  <a:cubicBezTo>
                    <a:pt x="310" y="176"/>
                    <a:pt x="328" y="195"/>
                    <a:pt x="328" y="151"/>
                  </a:cubicBezTo>
                  <a:cubicBezTo>
                    <a:pt x="328" y="132"/>
                    <a:pt x="319" y="132"/>
                    <a:pt x="319" y="132"/>
                  </a:cubicBezTo>
                  <a:cubicBezTo>
                    <a:pt x="319" y="132"/>
                    <a:pt x="328" y="106"/>
                    <a:pt x="328" y="88"/>
                  </a:cubicBezTo>
                  <a:cubicBezTo>
                    <a:pt x="328" y="61"/>
                    <a:pt x="319" y="0"/>
                    <a:pt x="230" y="0"/>
                  </a:cubicBezTo>
                  <a:cubicBezTo>
                    <a:pt x="141" y="0"/>
                    <a:pt x="132" y="61"/>
                    <a:pt x="132" y="88"/>
                  </a:cubicBezTo>
                  <a:cubicBezTo>
                    <a:pt x="132" y="106"/>
                    <a:pt x="141" y="132"/>
                    <a:pt x="141" y="132"/>
                  </a:cubicBezTo>
                  <a:cubicBezTo>
                    <a:pt x="141" y="132"/>
                    <a:pt x="132" y="132"/>
                    <a:pt x="132" y="151"/>
                  </a:cubicBezTo>
                  <a:cubicBezTo>
                    <a:pt x="132" y="195"/>
                    <a:pt x="150" y="176"/>
                    <a:pt x="150" y="195"/>
                  </a:cubicBezTo>
                  <a:cubicBezTo>
                    <a:pt x="159" y="239"/>
                    <a:pt x="177" y="230"/>
                    <a:pt x="177" y="248"/>
                  </a:cubicBezTo>
                  <a:cubicBezTo>
                    <a:pt x="177" y="292"/>
                    <a:pt x="159" y="310"/>
                    <a:pt x="97" y="336"/>
                  </a:cubicBezTo>
                  <a:cubicBezTo>
                    <a:pt x="35" y="354"/>
                    <a:pt x="0" y="380"/>
                    <a:pt x="0" y="398"/>
                  </a:cubicBezTo>
                  <a:cubicBezTo>
                    <a:pt x="0" y="407"/>
                    <a:pt x="0" y="442"/>
                    <a:pt x="0" y="442"/>
                  </a:cubicBezTo>
                  <a:cubicBezTo>
                    <a:pt x="230" y="442"/>
                    <a:pt x="230" y="442"/>
                    <a:pt x="230" y="442"/>
                  </a:cubicBezTo>
                  <a:cubicBezTo>
                    <a:pt x="460" y="442"/>
                    <a:pt x="460" y="442"/>
                    <a:pt x="460" y="442"/>
                  </a:cubicBezTo>
                  <a:cubicBezTo>
                    <a:pt x="460" y="442"/>
                    <a:pt x="460" y="407"/>
                    <a:pt x="460" y="398"/>
                  </a:cubicBezTo>
                  <a:cubicBezTo>
                    <a:pt x="460" y="380"/>
                    <a:pt x="425" y="354"/>
                    <a:pt x="363" y="33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solidFill>
                  <a:srgbClr val="000F37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90393" y="3298072"/>
            <a:ext cx="3087149" cy="786774"/>
            <a:chOff x="5090393" y="3298072"/>
            <a:chExt cx="3087149" cy="786774"/>
          </a:xfrm>
        </p:grpSpPr>
        <p:sp>
          <p:nvSpPr>
            <p:cNvPr id="124" name="Oval 123"/>
            <p:cNvSpPr>
              <a:spLocks noChangeAspect="1"/>
            </p:cNvSpPr>
            <p:nvPr/>
          </p:nvSpPr>
          <p:spPr bwMode="auto">
            <a:xfrm>
              <a:off x="5090393" y="3329971"/>
              <a:ext cx="600349" cy="6005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492">
                <a:defRPr/>
              </a:pPr>
              <a:endParaRPr lang="en-US" sz="900" dirty="0">
                <a:solidFill>
                  <a:srgbClr val="000F37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852099" y="3298072"/>
              <a:ext cx="1468827" cy="387780"/>
            </a:xfrm>
            <a:prstGeom prst="rect">
              <a:avLst/>
            </a:prstGeom>
          </p:spPr>
          <p:txBody>
            <a:bodyPr wrap="none" lIns="109710" tIns="54855" rIns="109710" bIns="54855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Prerequisites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5866378" y="3567800"/>
              <a:ext cx="2311164" cy="517046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200" dirty="0" smtClean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rPr>
                <a:t>Clear prerequisites for different </a:t>
              </a:r>
            </a:p>
            <a:p>
              <a:pPr>
                <a:lnSpc>
                  <a:spcPct val="110000"/>
                </a:lnSpc>
              </a:pPr>
              <a:r>
                <a:rPr lang="en-US" sz="1200" dirty="0" smtClean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rPr>
                <a:t>types of PPP arrangements</a:t>
              </a:r>
              <a:endParaRPr lang="en-US" sz="1200" dirty="0">
                <a:solidFill>
                  <a:srgbClr val="000F37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5" name="Freeform 75"/>
            <p:cNvSpPr>
              <a:spLocks noChangeAspect="1" noChangeArrowheads="1"/>
            </p:cNvSpPr>
            <p:nvPr/>
          </p:nvSpPr>
          <p:spPr bwMode="auto">
            <a:xfrm>
              <a:off x="5260494" y="3525475"/>
              <a:ext cx="260147" cy="209499"/>
            </a:xfrm>
            <a:custGeom>
              <a:avLst/>
              <a:gdLst>
                <a:gd name="T0" fmla="*/ 443 w 497"/>
                <a:gd name="T1" fmla="*/ 0 h 400"/>
                <a:gd name="T2" fmla="*/ 443 w 497"/>
                <a:gd name="T3" fmla="*/ 0 h 400"/>
                <a:gd name="T4" fmla="*/ 53 w 497"/>
                <a:gd name="T5" fmla="*/ 0 h 400"/>
                <a:gd name="T6" fmla="*/ 0 w 497"/>
                <a:gd name="T7" fmla="*/ 44 h 400"/>
                <a:gd name="T8" fmla="*/ 0 w 497"/>
                <a:gd name="T9" fmla="*/ 346 h 400"/>
                <a:gd name="T10" fmla="*/ 53 w 497"/>
                <a:gd name="T11" fmla="*/ 399 h 400"/>
                <a:gd name="T12" fmla="*/ 443 w 497"/>
                <a:gd name="T13" fmla="*/ 399 h 400"/>
                <a:gd name="T14" fmla="*/ 496 w 497"/>
                <a:gd name="T15" fmla="*/ 346 h 400"/>
                <a:gd name="T16" fmla="*/ 496 w 497"/>
                <a:gd name="T17" fmla="*/ 44 h 400"/>
                <a:gd name="T18" fmla="*/ 443 w 497"/>
                <a:gd name="T19" fmla="*/ 0 h 400"/>
                <a:gd name="T20" fmla="*/ 443 w 497"/>
                <a:gd name="T21" fmla="*/ 346 h 400"/>
                <a:gd name="T22" fmla="*/ 443 w 497"/>
                <a:gd name="T23" fmla="*/ 346 h 400"/>
                <a:gd name="T24" fmla="*/ 53 w 497"/>
                <a:gd name="T25" fmla="*/ 346 h 400"/>
                <a:gd name="T26" fmla="*/ 53 w 497"/>
                <a:gd name="T27" fmla="*/ 44 h 400"/>
                <a:gd name="T28" fmla="*/ 443 w 497"/>
                <a:gd name="T29" fmla="*/ 44 h 400"/>
                <a:gd name="T30" fmla="*/ 443 w 497"/>
                <a:gd name="T31" fmla="*/ 346 h 400"/>
                <a:gd name="T32" fmla="*/ 222 w 497"/>
                <a:gd name="T33" fmla="*/ 249 h 400"/>
                <a:gd name="T34" fmla="*/ 222 w 497"/>
                <a:gd name="T35" fmla="*/ 249 h 400"/>
                <a:gd name="T36" fmla="*/ 97 w 497"/>
                <a:gd name="T37" fmla="*/ 249 h 400"/>
                <a:gd name="T38" fmla="*/ 97 w 497"/>
                <a:gd name="T39" fmla="*/ 293 h 400"/>
                <a:gd name="T40" fmla="*/ 222 w 497"/>
                <a:gd name="T41" fmla="*/ 293 h 400"/>
                <a:gd name="T42" fmla="*/ 222 w 497"/>
                <a:gd name="T43" fmla="*/ 249 h 400"/>
                <a:gd name="T44" fmla="*/ 222 w 497"/>
                <a:gd name="T45" fmla="*/ 178 h 400"/>
                <a:gd name="T46" fmla="*/ 222 w 497"/>
                <a:gd name="T47" fmla="*/ 178 h 400"/>
                <a:gd name="T48" fmla="*/ 97 w 497"/>
                <a:gd name="T49" fmla="*/ 178 h 400"/>
                <a:gd name="T50" fmla="*/ 97 w 497"/>
                <a:gd name="T51" fmla="*/ 222 h 400"/>
                <a:gd name="T52" fmla="*/ 222 w 497"/>
                <a:gd name="T53" fmla="*/ 222 h 400"/>
                <a:gd name="T54" fmla="*/ 222 w 497"/>
                <a:gd name="T55" fmla="*/ 178 h 400"/>
                <a:gd name="T56" fmla="*/ 222 w 497"/>
                <a:gd name="T57" fmla="*/ 98 h 400"/>
                <a:gd name="T58" fmla="*/ 222 w 497"/>
                <a:gd name="T59" fmla="*/ 98 h 400"/>
                <a:gd name="T60" fmla="*/ 97 w 497"/>
                <a:gd name="T61" fmla="*/ 98 h 400"/>
                <a:gd name="T62" fmla="*/ 97 w 497"/>
                <a:gd name="T63" fmla="*/ 143 h 400"/>
                <a:gd name="T64" fmla="*/ 222 w 497"/>
                <a:gd name="T65" fmla="*/ 143 h 400"/>
                <a:gd name="T66" fmla="*/ 222 w 497"/>
                <a:gd name="T67" fmla="*/ 98 h 400"/>
                <a:gd name="T68" fmla="*/ 389 w 497"/>
                <a:gd name="T69" fmla="*/ 257 h 400"/>
                <a:gd name="T70" fmla="*/ 389 w 497"/>
                <a:gd name="T71" fmla="*/ 257 h 400"/>
                <a:gd name="T72" fmla="*/ 354 w 497"/>
                <a:gd name="T73" fmla="*/ 231 h 400"/>
                <a:gd name="T74" fmla="*/ 381 w 497"/>
                <a:gd name="T75" fmla="*/ 151 h 400"/>
                <a:gd name="T76" fmla="*/ 336 w 497"/>
                <a:gd name="T77" fmla="*/ 98 h 400"/>
                <a:gd name="T78" fmla="*/ 292 w 497"/>
                <a:gd name="T79" fmla="*/ 151 h 400"/>
                <a:gd name="T80" fmla="*/ 319 w 497"/>
                <a:gd name="T81" fmla="*/ 231 h 400"/>
                <a:gd name="T82" fmla="*/ 275 w 497"/>
                <a:gd name="T83" fmla="*/ 257 h 400"/>
                <a:gd name="T84" fmla="*/ 275 w 497"/>
                <a:gd name="T85" fmla="*/ 293 h 400"/>
                <a:gd name="T86" fmla="*/ 398 w 497"/>
                <a:gd name="T87" fmla="*/ 293 h 400"/>
                <a:gd name="T88" fmla="*/ 389 w 497"/>
                <a:gd name="T89" fmla="*/ 25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400">
                  <a:moveTo>
                    <a:pt x="443" y="0"/>
                  </a:moveTo>
                  <a:lnTo>
                    <a:pt x="443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7" y="0"/>
                    <a:pt x="0" y="18"/>
                    <a:pt x="0" y="44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73"/>
                    <a:pt x="17" y="399"/>
                    <a:pt x="53" y="399"/>
                  </a:cubicBezTo>
                  <a:cubicBezTo>
                    <a:pt x="443" y="399"/>
                    <a:pt x="443" y="399"/>
                    <a:pt x="443" y="399"/>
                  </a:cubicBezTo>
                  <a:cubicBezTo>
                    <a:pt x="470" y="399"/>
                    <a:pt x="496" y="373"/>
                    <a:pt x="496" y="346"/>
                  </a:cubicBezTo>
                  <a:cubicBezTo>
                    <a:pt x="496" y="44"/>
                    <a:pt x="496" y="44"/>
                    <a:pt x="496" y="44"/>
                  </a:cubicBezTo>
                  <a:cubicBezTo>
                    <a:pt x="496" y="18"/>
                    <a:pt x="470" y="0"/>
                    <a:pt x="443" y="0"/>
                  </a:cubicBezTo>
                  <a:close/>
                  <a:moveTo>
                    <a:pt x="443" y="346"/>
                  </a:moveTo>
                  <a:lnTo>
                    <a:pt x="443" y="346"/>
                  </a:lnTo>
                  <a:cubicBezTo>
                    <a:pt x="53" y="346"/>
                    <a:pt x="53" y="346"/>
                    <a:pt x="53" y="346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443" y="44"/>
                    <a:pt x="443" y="44"/>
                    <a:pt x="443" y="44"/>
                  </a:cubicBezTo>
                  <a:lnTo>
                    <a:pt x="443" y="346"/>
                  </a:lnTo>
                  <a:close/>
                  <a:moveTo>
                    <a:pt x="222" y="249"/>
                  </a:moveTo>
                  <a:lnTo>
                    <a:pt x="222" y="249"/>
                  </a:lnTo>
                  <a:cubicBezTo>
                    <a:pt x="97" y="249"/>
                    <a:pt x="97" y="249"/>
                    <a:pt x="97" y="249"/>
                  </a:cubicBezTo>
                  <a:cubicBezTo>
                    <a:pt x="97" y="293"/>
                    <a:pt x="97" y="293"/>
                    <a:pt x="97" y="293"/>
                  </a:cubicBezTo>
                  <a:cubicBezTo>
                    <a:pt x="222" y="293"/>
                    <a:pt x="222" y="293"/>
                    <a:pt x="222" y="293"/>
                  </a:cubicBezTo>
                  <a:lnTo>
                    <a:pt x="222" y="249"/>
                  </a:lnTo>
                  <a:close/>
                  <a:moveTo>
                    <a:pt x="222" y="178"/>
                  </a:moveTo>
                  <a:lnTo>
                    <a:pt x="222" y="178"/>
                  </a:lnTo>
                  <a:cubicBezTo>
                    <a:pt x="97" y="178"/>
                    <a:pt x="97" y="178"/>
                    <a:pt x="97" y="178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222" y="222"/>
                    <a:pt x="222" y="222"/>
                    <a:pt x="222" y="222"/>
                  </a:cubicBezTo>
                  <a:lnTo>
                    <a:pt x="222" y="178"/>
                  </a:lnTo>
                  <a:close/>
                  <a:moveTo>
                    <a:pt x="222" y="98"/>
                  </a:moveTo>
                  <a:lnTo>
                    <a:pt x="222" y="98"/>
                  </a:lnTo>
                  <a:cubicBezTo>
                    <a:pt x="97" y="98"/>
                    <a:pt x="97" y="98"/>
                    <a:pt x="97" y="98"/>
                  </a:cubicBezTo>
                  <a:cubicBezTo>
                    <a:pt x="97" y="143"/>
                    <a:pt x="97" y="143"/>
                    <a:pt x="97" y="143"/>
                  </a:cubicBezTo>
                  <a:cubicBezTo>
                    <a:pt x="222" y="143"/>
                    <a:pt x="222" y="143"/>
                    <a:pt x="222" y="143"/>
                  </a:cubicBezTo>
                  <a:lnTo>
                    <a:pt x="222" y="98"/>
                  </a:lnTo>
                  <a:close/>
                  <a:moveTo>
                    <a:pt x="389" y="257"/>
                  </a:moveTo>
                  <a:lnTo>
                    <a:pt x="389" y="257"/>
                  </a:lnTo>
                  <a:cubicBezTo>
                    <a:pt x="389" y="257"/>
                    <a:pt x="354" y="249"/>
                    <a:pt x="354" y="231"/>
                  </a:cubicBezTo>
                  <a:cubicBezTo>
                    <a:pt x="354" y="204"/>
                    <a:pt x="381" y="196"/>
                    <a:pt x="381" y="151"/>
                  </a:cubicBezTo>
                  <a:cubicBezTo>
                    <a:pt x="381" y="125"/>
                    <a:pt x="372" y="98"/>
                    <a:pt x="336" y="98"/>
                  </a:cubicBezTo>
                  <a:cubicBezTo>
                    <a:pt x="301" y="98"/>
                    <a:pt x="292" y="125"/>
                    <a:pt x="292" y="151"/>
                  </a:cubicBezTo>
                  <a:cubicBezTo>
                    <a:pt x="292" y="196"/>
                    <a:pt x="319" y="204"/>
                    <a:pt x="319" y="231"/>
                  </a:cubicBezTo>
                  <a:cubicBezTo>
                    <a:pt x="319" y="249"/>
                    <a:pt x="275" y="257"/>
                    <a:pt x="275" y="257"/>
                  </a:cubicBezTo>
                  <a:lnTo>
                    <a:pt x="275" y="293"/>
                  </a:lnTo>
                  <a:cubicBezTo>
                    <a:pt x="398" y="293"/>
                    <a:pt x="398" y="293"/>
                    <a:pt x="398" y="293"/>
                  </a:cubicBezTo>
                  <a:cubicBezTo>
                    <a:pt x="398" y="293"/>
                    <a:pt x="398" y="257"/>
                    <a:pt x="389" y="257"/>
                  </a:cubicBezTo>
                  <a:close/>
                </a:path>
              </a:pathLst>
            </a:cu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solidFill>
                  <a:srgbClr val="000F37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306906" y="1737876"/>
            <a:ext cx="3378254" cy="4285073"/>
            <a:chOff x="1306906" y="1737876"/>
            <a:chExt cx="3378254" cy="4285073"/>
          </a:xfrm>
        </p:grpSpPr>
        <p:grpSp>
          <p:nvGrpSpPr>
            <p:cNvPr id="137" name="Group 136"/>
            <p:cNvGrpSpPr/>
            <p:nvPr/>
          </p:nvGrpSpPr>
          <p:grpSpPr>
            <a:xfrm>
              <a:off x="1306906" y="5150839"/>
              <a:ext cx="337481" cy="448584"/>
              <a:chOff x="9916767" y="11659096"/>
              <a:chExt cx="1032769" cy="1372771"/>
            </a:xfrm>
          </p:grpSpPr>
          <p:sp>
            <p:nvSpPr>
              <p:cNvPr id="213" name="Freeform 1092"/>
              <p:cNvSpPr>
                <a:spLocks noChangeArrowheads="1"/>
              </p:cNvSpPr>
              <p:nvPr/>
            </p:nvSpPr>
            <p:spPr bwMode="auto">
              <a:xfrm>
                <a:off x="9916767" y="12943702"/>
                <a:ext cx="75568" cy="88165"/>
              </a:xfrm>
              <a:custGeom>
                <a:avLst/>
                <a:gdLst>
                  <a:gd name="T0" fmla="*/ 3 w 26"/>
                  <a:gd name="T1" fmla="*/ 0 h 29"/>
                  <a:gd name="T2" fmla="*/ 3 w 26"/>
                  <a:gd name="T3" fmla="*/ 0 h 29"/>
                  <a:gd name="T4" fmla="*/ 3 w 26"/>
                  <a:gd name="T5" fmla="*/ 25 h 29"/>
                  <a:gd name="T6" fmla="*/ 25 w 26"/>
                  <a:gd name="T7" fmla="*/ 13 h 29"/>
                  <a:gd name="T8" fmla="*/ 3 w 26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9">
                    <a:moveTo>
                      <a:pt x="3" y="0"/>
                    </a:moveTo>
                    <a:lnTo>
                      <a:pt x="3" y="0"/>
                    </a:lnTo>
                    <a:cubicBezTo>
                      <a:pt x="3" y="4"/>
                      <a:pt x="0" y="22"/>
                      <a:pt x="3" y="25"/>
                    </a:cubicBezTo>
                    <a:cubicBezTo>
                      <a:pt x="3" y="28"/>
                      <a:pt x="22" y="13"/>
                      <a:pt x="25" y="13"/>
                    </a:cubicBezTo>
                    <a:cubicBezTo>
                      <a:pt x="22" y="7"/>
                      <a:pt x="13" y="0"/>
                      <a:pt x="3" y="0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14" name="Freeform 1093"/>
              <p:cNvSpPr>
                <a:spLocks noChangeArrowheads="1"/>
              </p:cNvSpPr>
              <p:nvPr/>
            </p:nvSpPr>
            <p:spPr bwMode="auto">
              <a:xfrm>
                <a:off x="9967144" y="11759852"/>
                <a:ext cx="692717" cy="944566"/>
              </a:xfrm>
              <a:custGeom>
                <a:avLst/>
                <a:gdLst>
                  <a:gd name="T0" fmla="*/ 12 w 243"/>
                  <a:gd name="T1" fmla="*/ 327 h 331"/>
                  <a:gd name="T2" fmla="*/ 12 w 243"/>
                  <a:gd name="T3" fmla="*/ 327 h 331"/>
                  <a:gd name="T4" fmla="*/ 18 w 243"/>
                  <a:gd name="T5" fmla="*/ 330 h 331"/>
                  <a:gd name="T6" fmla="*/ 242 w 243"/>
                  <a:gd name="T7" fmla="*/ 15 h 331"/>
                  <a:gd name="T8" fmla="*/ 224 w 243"/>
                  <a:gd name="T9" fmla="*/ 0 h 331"/>
                  <a:gd name="T10" fmla="*/ 0 w 243"/>
                  <a:gd name="T11" fmla="*/ 315 h 331"/>
                  <a:gd name="T12" fmla="*/ 9 w 243"/>
                  <a:gd name="T13" fmla="*/ 321 h 331"/>
                  <a:gd name="T14" fmla="*/ 12 w 243"/>
                  <a:gd name="T15" fmla="*/ 327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331">
                    <a:moveTo>
                      <a:pt x="12" y="327"/>
                    </a:moveTo>
                    <a:lnTo>
                      <a:pt x="12" y="327"/>
                    </a:lnTo>
                    <a:cubicBezTo>
                      <a:pt x="15" y="327"/>
                      <a:pt x="15" y="330"/>
                      <a:pt x="18" y="330"/>
                    </a:cubicBezTo>
                    <a:cubicBezTo>
                      <a:pt x="242" y="15"/>
                      <a:pt x="242" y="15"/>
                      <a:pt x="242" y="15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0" y="315"/>
                      <a:pt x="0" y="315"/>
                      <a:pt x="0" y="315"/>
                    </a:cubicBezTo>
                    <a:cubicBezTo>
                      <a:pt x="9" y="321"/>
                      <a:pt x="9" y="321"/>
                      <a:pt x="9" y="321"/>
                    </a:cubicBezTo>
                    <a:lnTo>
                      <a:pt x="12" y="327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15" name="Freeform 1094"/>
              <p:cNvSpPr>
                <a:spLocks noChangeArrowheads="1"/>
              </p:cNvSpPr>
              <p:nvPr/>
            </p:nvSpPr>
            <p:spPr bwMode="auto">
              <a:xfrm>
                <a:off x="10080497" y="11848010"/>
                <a:ext cx="705308" cy="944560"/>
              </a:xfrm>
              <a:custGeom>
                <a:avLst/>
                <a:gdLst>
                  <a:gd name="T0" fmla="*/ 6 w 246"/>
                  <a:gd name="T1" fmla="*/ 318 h 331"/>
                  <a:gd name="T2" fmla="*/ 6 w 246"/>
                  <a:gd name="T3" fmla="*/ 318 h 331"/>
                  <a:gd name="T4" fmla="*/ 18 w 246"/>
                  <a:gd name="T5" fmla="*/ 327 h 331"/>
                  <a:gd name="T6" fmla="*/ 21 w 246"/>
                  <a:gd name="T7" fmla="*/ 330 h 331"/>
                  <a:gd name="T8" fmla="*/ 245 w 246"/>
                  <a:gd name="T9" fmla="*/ 12 h 331"/>
                  <a:gd name="T10" fmla="*/ 224 w 246"/>
                  <a:gd name="T11" fmla="*/ 0 h 331"/>
                  <a:gd name="T12" fmla="*/ 0 w 246"/>
                  <a:gd name="T13" fmla="*/ 315 h 331"/>
                  <a:gd name="T14" fmla="*/ 3 w 246"/>
                  <a:gd name="T15" fmla="*/ 315 h 331"/>
                  <a:gd name="T16" fmla="*/ 6 w 246"/>
                  <a:gd name="T17" fmla="*/ 318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6" h="331">
                    <a:moveTo>
                      <a:pt x="6" y="318"/>
                    </a:moveTo>
                    <a:lnTo>
                      <a:pt x="6" y="318"/>
                    </a:lnTo>
                    <a:cubicBezTo>
                      <a:pt x="18" y="327"/>
                      <a:pt x="18" y="327"/>
                      <a:pt x="18" y="327"/>
                    </a:cubicBezTo>
                    <a:cubicBezTo>
                      <a:pt x="18" y="327"/>
                      <a:pt x="18" y="327"/>
                      <a:pt x="21" y="330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0" y="315"/>
                      <a:pt x="0" y="315"/>
                      <a:pt x="0" y="315"/>
                    </a:cubicBezTo>
                    <a:lnTo>
                      <a:pt x="3" y="315"/>
                    </a:lnTo>
                    <a:lnTo>
                      <a:pt x="6" y="318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16" name="Freeform 1095"/>
              <p:cNvSpPr>
                <a:spLocks noChangeArrowheads="1"/>
              </p:cNvSpPr>
              <p:nvPr/>
            </p:nvSpPr>
            <p:spPr bwMode="auto">
              <a:xfrm>
                <a:off x="10672451" y="11659096"/>
                <a:ext cx="277085" cy="239294"/>
              </a:xfrm>
              <a:custGeom>
                <a:avLst/>
                <a:gdLst>
                  <a:gd name="T0" fmla="*/ 88 w 95"/>
                  <a:gd name="T1" fmla="*/ 36 h 82"/>
                  <a:gd name="T2" fmla="*/ 88 w 95"/>
                  <a:gd name="T3" fmla="*/ 36 h 82"/>
                  <a:gd name="T4" fmla="*/ 39 w 95"/>
                  <a:gd name="T5" fmla="*/ 2 h 82"/>
                  <a:gd name="T6" fmla="*/ 30 w 95"/>
                  <a:gd name="T7" fmla="*/ 0 h 82"/>
                  <a:gd name="T8" fmla="*/ 21 w 95"/>
                  <a:gd name="T9" fmla="*/ 0 h 82"/>
                  <a:gd name="T10" fmla="*/ 0 w 95"/>
                  <a:gd name="T11" fmla="*/ 27 h 82"/>
                  <a:gd name="T12" fmla="*/ 78 w 95"/>
                  <a:gd name="T13" fmla="*/ 81 h 82"/>
                  <a:gd name="T14" fmla="*/ 94 w 95"/>
                  <a:gd name="T15" fmla="*/ 54 h 82"/>
                  <a:gd name="T16" fmla="*/ 88 w 95"/>
                  <a:gd name="T17" fmla="*/ 3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82">
                    <a:moveTo>
                      <a:pt x="88" y="36"/>
                    </a:moveTo>
                    <a:lnTo>
                      <a:pt x="88" y="36"/>
                    </a:lnTo>
                    <a:cubicBezTo>
                      <a:pt x="39" y="2"/>
                      <a:pt x="39" y="2"/>
                      <a:pt x="39" y="2"/>
                    </a:cubicBezTo>
                    <a:cubicBezTo>
                      <a:pt x="36" y="0"/>
                      <a:pt x="33" y="0"/>
                      <a:pt x="30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78" y="81"/>
                      <a:pt x="78" y="81"/>
                      <a:pt x="78" y="81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4" y="48"/>
                      <a:pt x="94" y="39"/>
                      <a:pt x="88" y="36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17" name="Freeform 1096"/>
              <p:cNvSpPr>
                <a:spLocks noChangeArrowheads="1"/>
              </p:cNvSpPr>
              <p:nvPr/>
            </p:nvSpPr>
            <p:spPr bwMode="auto">
              <a:xfrm>
                <a:off x="10181258" y="11923578"/>
                <a:ext cx="692708" cy="931969"/>
              </a:xfrm>
              <a:custGeom>
                <a:avLst/>
                <a:gdLst>
                  <a:gd name="T0" fmla="*/ 0 w 243"/>
                  <a:gd name="T1" fmla="*/ 315 h 325"/>
                  <a:gd name="T2" fmla="*/ 0 w 243"/>
                  <a:gd name="T3" fmla="*/ 315 h 325"/>
                  <a:gd name="T4" fmla="*/ 6 w 243"/>
                  <a:gd name="T5" fmla="*/ 318 h 325"/>
                  <a:gd name="T6" fmla="*/ 9 w 243"/>
                  <a:gd name="T7" fmla="*/ 318 h 325"/>
                  <a:gd name="T8" fmla="*/ 18 w 243"/>
                  <a:gd name="T9" fmla="*/ 324 h 325"/>
                  <a:gd name="T10" fmla="*/ 242 w 243"/>
                  <a:gd name="T11" fmla="*/ 12 h 325"/>
                  <a:gd name="T12" fmla="*/ 227 w 243"/>
                  <a:gd name="T13" fmla="*/ 0 h 325"/>
                  <a:gd name="T14" fmla="*/ 0 w 243"/>
                  <a:gd name="T15" fmla="*/ 31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325">
                    <a:moveTo>
                      <a:pt x="0" y="315"/>
                    </a:moveTo>
                    <a:lnTo>
                      <a:pt x="0" y="315"/>
                    </a:lnTo>
                    <a:cubicBezTo>
                      <a:pt x="3" y="315"/>
                      <a:pt x="6" y="315"/>
                      <a:pt x="6" y="318"/>
                    </a:cubicBezTo>
                    <a:cubicBezTo>
                      <a:pt x="9" y="318"/>
                      <a:pt x="9" y="318"/>
                      <a:pt x="9" y="318"/>
                    </a:cubicBezTo>
                    <a:cubicBezTo>
                      <a:pt x="18" y="324"/>
                      <a:pt x="18" y="324"/>
                      <a:pt x="18" y="324"/>
                    </a:cubicBezTo>
                    <a:cubicBezTo>
                      <a:pt x="242" y="12"/>
                      <a:pt x="242" y="12"/>
                      <a:pt x="242" y="12"/>
                    </a:cubicBezTo>
                    <a:cubicBezTo>
                      <a:pt x="227" y="0"/>
                      <a:pt x="227" y="0"/>
                      <a:pt x="227" y="0"/>
                    </a:cubicBezTo>
                    <a:lnTo>
                      <a:pt x="0" y="315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18" name="Freeform 1097"/>
              <p:cNvSpPr>
                <a:spLocks noChangeArrowheads="1"/>
              </p:cNvSpPr>
              <p:nvPr/>
            </p:nvSpPr>
            <p:spPr bwMode="auto">
              <a:xfrm>
                <a:off x="9941956" y="12729603"/>
                <a:ext cx="239306" cy="239285"/>
              </a:xfrm>
              <a:custGeom>
                <a:avLst/>
                <a:gdLst>
                  <a:gd name="T0" fmla="*/ 78 w 85"/>
                  <a:gd name="T1" fmla="*/ 48 h 83"/>
                  <a:gd name="T2" fmla="*/ 78 w 85"/>
                  <a:gd name="T3" fmla="*/ 48 h 83"/>
                  <a:gd name="T4" fmla="*/ 51 w 85"/>
                  <a:gd name="T5" fmla="*/ 27 h 83"/>
                  <a:gd name="T6" fmla="*/ 42 w 85"/>
                  <a:gd name="T7" fmla="*/ 21 h 83"/>
                  <a:gd name="T8" fmla="*/ 15 w 85"/>
                  <a:gd name="T9" fmla="*/ 3 h 83"/>
                  <a:gd name="T10" fmla="*/ 15 w 85"/>
                  <a:gd name="T11" fmla="*/ 0 h 83"/>
                  <a:gd name="T12" fmla="*/ 12 w 85"/>
                  <a:gd name="T13" fmla="*/ 0 h 83"/>
                  <a:gd name="T14" fmla="*/ 6 w 85"/>
                  <a:gd name="T15" fmla="*/ 15 h 83"/>
                  <a:gd name="T16" fmla="*/ 3 w 85"/>
                  <a:gd name="T17" fmla="*/ 21 h 83"/>
                  <a:gd name="T18" fmla="*/ 0 w 85"/>
                  <a:gd name="T19" fmla="*/ 57 h 83"/>
                  <a:gd name="T20" fmla="*/ 33 w 85"/>
                  <a:gd name="T21" fmla="*/ 82 h 83"/>
                  <a:gd name="T22" fmla="*/ 63 w 85"/>
                  <a:gd name="T23" fmla="*/ 63 h 83"/>
                  <a:gd name="T24" fmla="*/ 69 w 85"/>
                  <a:gd name="T25" fmla="*/ 60 h 83"/>
                  <a:gd name="T26" fmla="*/ 84 w 85"/>
                  <a:gd name="T27" fmla="*/ 51 h 83"/>
                  <a:gd name="T28" fmla="*/ 81 w 85"/>
                  <a:gd name="T29" fmla="*/ 48 h 83"/>
                  <a:gd name="T30" fmla="*/ 78 w 85"/>
                  <a:gd name="T31" fmla="*/ 4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83">
                    <a:moveTo>
                      <a:pt x="78" y="48"/>
                    </a:moveTo>
                    <a:lnTo>
                      <a:pt x="78" y="48"/>
                    </a:lnTo>
                    <a:cubicBezTo>
                      <a:pt x="69" y="45"/>
                      <a:pt x="57" y="36"/>
                      <a:pt x="51" y="27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33" y="18"/>
                      <a:pt x="21" y="9"/>
                      <a:pt x="15" y="3"/>
                    </a:cubicBezTo>
                    <a:lnTo>
                      <a:pt x="15" y="0"/>
                    </a:ln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6"/>
                      <a:pt x="6" y="15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9" y="60"/>
                      <a:pt x="24" y="66"/>
                      <a:pt x="33" y="82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78" y="57"/>
                      <a:pt x="81" y="54"/>
                      <a:pt x="84" y="51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78" y="48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 rot="19385170">
              <a:off x="1391964" y="3759990"/>
              <a:ext cx="374869" cy="538255"/>
              <a:chOff x="18561758" y="2385889"/>
              <a:chExt cx="2160750" cy="3102509"/>
            </a:xfrm>
          </p:grpSpPr>
          <p:sp>
            <p:nvSpPr>
              <p:cNvPr id="189" name="Freeform 277"/>
              <p:cNvSpPr>
                <a:spLocks/>
              </p:cNvSpPr>
              <p:nvPr/>
            </p:nvSpPr>
            <p:spPr bwMode="auto">
              <a:xfrm>
                <a:off x="18561758" y="2385889"/>
                <a:ext cx="2160750" cy="3102509"/>
              </a:xfrm>
              <a:custGeom>
                <a:avLst/>
                <a:gdLst>
                  <a:gd name="T0" fmla="*/ 0 w 366"/>
                  <a:gd name="T1" fmla="*/ 494 h 527"/>
                  <a:gd name="T2" fmla="*/ 34 w 366"/>
                  <a:gd name="T3" fmla="*/ 527 h 527"/>
                  <a:gd name="T4" fmla="*/ 333 w 366"/>
                  <a:gd name="T5" fmla="*/ 527 h 527"/>
                  <a:gd name="T6" fmla="*/ 366 w 366"/>
                  <a:gd name="T7" fmla="*/ 494 h 527"/>
                  <a:gd name="T8" fmla="*/ 366 w 366"/>
                  <a:gd name="T9" fmla="*/ 34 h 527"/>
                  <a:gd name="T10" fmla="*/ 333 w 366"/>
                  <a:gd name="T11" fmla="*/ 0 h 527"/>
                  <a:gd name="T12" fmla="*/ 34 w 366"/>
                  <a:gd name="T13" fmla="*/ 0 h 527"/>
                  <a:gd name="T14" fmla="*/ 0 w 366"/>
                  <a:gd name="T15" fmla="*/ 34 h 527"/>
                  <a:gd name="T16" fmla="*/ 0 w 366"/>
                  <a:gd name="T17" fmla="*/ 494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527">
                    <a:moveTo>
                      <a:pt x="0" y="494"/>
                    </a:moveTo>
                    <a:cubicBezTo>
                      <a:pt x="0" y="512"/>
                      <a:pt x="15" y="527"/>
                      <a:pt x="34" y="527"/>
                    </a:cubicBezTo>
                    <a:cubicBezTo>
                      <a:pt x="333" y="527"/>
                      <a:pt x="333" y="527"/>
                      <a:pt x="333" y="527"/>
                    </a:cubicBezTo>
                    <a:cubicBezTo>
                      <a:pt x="351" y="527"/>
                      <a:pt x="366" y="512"/>
                      <a:pt x="366" y="494"/>
                    </a:cubicBezTo>
                    <a:cubicBezTo>
                      <a:pt x="366" y="34"/>
                      <a:pt x="366" y="34"/>
                      <a:pt x="366" y="34"/>
                    </a:cubicBezTo>
                    <a:cubicBezTo>
                      <a:pt x="366" y="15"/>
                      <a:pt x="351" y="0"/>
                      <a:pt x="33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lnTo>
                      <a:pt x="0" y="494"/>
                    </a:lnTo>
                    <a:close/>
                  </a:path>
                </a:pathLst>
              </a:custGeom>
              <a:solidFill>
                <a:srgbClr val="2D3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90" name="Rectangle 278"/>
              <p:cNvSpPr>
                <a:spLocks noChangeArrowheads="1"/>
              </p:cNvSpPr>
              <p:nvPr/>
            </p:nvSpPr>
            <p:spPr bwMode="auto">
              <a:xfrm>
                <a:off x="18721666" y="2532620"/>
                <a:ext cx="1842254" cy="27204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91" name="Freeform 281"/>
              <p:cNvSpPr>
                <a:spLocks/>
              </p:cNvSpPr>
              <p:nvPr/>
            </p:nvSpPr>
            <p:spPr bwMode="auto">
              <a:xfrm>
                <a:off x="18815497" y="3457953"/>
                <a:ext cx="1671773" cy="1718475"/>
              </a:xfrm>
              <a:custGeom>
                <a:avLst/>
                <a:gdLst>
                  <a:gd name="T0" fmla="*/ 278 w 283"/>
                  <a:gd name="T1" fmla="*/ 292 h 292"/>
                  <a:gd name="T2" fmla="*/ 5 w 283"/>
                  <a:gd name="T3" fmla="*/ 292 h 292"/>
                  <a:gd name="T4" fmla="*/ 0 w 283"/>
                  <a:gd name="T5" fmla="*/ 287 h 292"/>
                  <a:gd name="T6" fmla="*/ 5 w 283"/>
                  <a:gd name="T7" fmla="*/ 283 h 292"/>
                  <a:gd name="T8" fmla="*/ 274 w 283"/>
                  <a:gd name="T9" fmla="*/ 283 h 292"/>
                  <a:gd name="T10" fmla="*/ 274 w 283"/>
                  <a:gd name="T11" fmla="*/ 5 h 292"/>
                  <a:gd name="T12" fmla="*/ 278 w 283"/>
                  <a:gd name="T13" fmla="*/ 0 h 292"/>
                  <a:gd name="T14" fmla="*/ 283 w 283"/>
                  <a:gd name="T15" fmla="*/ 5 h 292"/>
                  <a:gd name="T16" fmla="*/ 283 w 283"/>
                  <a:gd name="T17" fmla="*/ 287 h 292"/>
                  <a:gd name="T18" fmla="*/ 278 w 283"/>
                  <a:gd name="T19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3" h="292">
                    <a:moveTo>
                      <a:pt x="278" y="292"/>
                    </a:moveTo>
                    <a:cubicBezTo>
                      <a:pt x="5" y="292"/>
                      <a:pt x="5" y="292"/>
                      <a:pt x="5" y="292"/>
                    </a:cubicBezTo>
                    <a:cubicBezTo>
                      <a:pt x="2" y="292"/>
                      <a:pt x="0" y="290"/>
                      <a:pt x="0" y="287"/>
                    </a:cubicBezTo>
                    <a:cubicBezTo>
                      <a:pt x="0" y="285"/>
                      <a:pt x="2" y="283"/>
                      <a:pt x="5" y="283"/>
                    </a:cubicBezTo>
                    <a:cubicBezTo>
                      <a:pt x="274" y="283"/>
                      <a:pt x="274" y="283"/>
                      <a:pt x="274" y="283"/>
                    </a:cubicBezTo>
                    <a:cubicBezTo>
                      <a:pt x="274" y="5"/>
                      <a:pt x="274" y="5"/>
                      <a:pt x="274" y="5"/>
                    </a:cubicBezTo>
                    <a:cubicBezTo>
                      <a:pt x="274" y="2"/>
                      <a:pt x="276" y="0"/>
                      <a:pt x="278" y="0"/>
                    </a:cubicBezTo>
                    <a:cubicBezTo>
                      <a:pt x="281" y="0"/>
                      <a:pt x="283" y="2"/>
                      <a:pt x="283" y="5"/>
                    </a:cubicBezTo>
                    <a:cubicBezTo>
                      <a:pt x="283" y="287"/>
                      <a:pt x="283" y="287"/>
                      <a:pt x="283" y="287"/>
                    </a:cubicBezTo>
                    <a:cubicBezTo>
                      <a:pt x="283" y="290"/>
                      <a:pt x="281" y="292"/>
                      <a:pt x="278" y="292"/>
                    </a:cubicBez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92" name="Freeform 282"/>
              <p:cNvSpPr>
                <a:spLocks/>
              </p:cNvSpPr>
              <p:nvPr/>
            </p:nvSpPr>
            <p:spPr bwMode="auto">
              <a:xfrm>
                <a:off x="18857787" y="2822118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10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93" name="Freeform 283"/>
              <p:cNvSpPr>
                <a:spLocks/>
              </p:cNvSpPr>
              <p:nvPr/>
            </p:nvSpPr>
            <p:spPr bwMode="auto">
              <a:xfrm>
                <a:off x="18851179" y="2939767"/>
                <a:ext cx="796900" cy="70061"/>
              </a:xfrm>
              <a:custGeom>
                <a:avLst/>
                <a:gdLst>
                  <a:gd name="T0" fmla="*/ 129 w 135"/>
                  <a:gd name="T1" fmla="*/ 0 h 12"/>
                  <a:gd name="T2" fmla="*/ 6 w 135"/>
                  <a:gd name="T3" fmla="*/ 0 h 12"/>
                  <a:gd name="T4" fmla="*/ 0 w 135"/>
                  <a:gd name="T5" fmla="*/ 6 h 12"/>
                  <a:gd name="T6" fmla="*/ 6 w 135"/>
                  <a:gd name="T7" fmla="*/ 12 h 12"/>
                  <a:gd name="T8" fmla="*/ 129 w 135"/>
                  <a:gd name="T9" fmla="*/ 12 h 12"/>
                  <a:gd name="T10" fmla="*/ 135 w 135"/>
                  <a:gd name="T11" fmla="*/ 6 h 12"/>
                  <a:gd name="T12" fmla="*/ 129 w 13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2">
                    <a:moveTo>
                      <a:pt x="12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32" y="12"/>
                      <a:pt x="135" y="9"/>
                      <a:pt x="135" y="6"/>
                    </a:cubicBezTo>
                    <a:cubicBezTo>
                      <a:pt x="135" y="3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94" name="Freeform 284"/>
              <p:cNvSpPr>
                <a:spLocks/>
              </p:cNvSpPr>
              <p:nvPr/>
            </p:nvSpPr>
            <p:spPr bwMode="auto">
              <a:xfrm>
                <a:off x="19712836" y="2945054"/>
                <a:ext cx="377966" cy="64773"/>
              </a:xfrm>
              <a:custGeom>
                <a:avLst/>
                <a:gdLst>
                  <a:gd name="T0" fmla="*/ 59 w 64"/>
                  <a:gd name="T1" fmla="*/ 0 h 11"/>
                  <a:gd name="T2" fmla="*/ 6 w 64"/>
                  <a:gd name="T3" fmla="*/ 0 h 11"/>
                  <a:gd name="T4" fmla="*/ 0 w 64"/>
                  <a:gd name="T5" fmla="*/ 5 h 11"/>
                  <a:gd name="T6" fmla="*/ 6 w 64"/>
                  <a:gd name="T7" fmla="*/ 11 h 11"/>
                  <a:gd name="T8" fmla="*/ 59 w 64"/>
                  <a:gd name="T9" fmla="*/ 11 h 11"/>
                  <a:gd name="T10" fmla="*/ 64 w 64"/>
                  <a:gd name="T11" fmla="*/ 5 h 11"/>
                  <a:gd name="T12" fmla="*/ 59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1"/>
                      <a:pt x="6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2" y="11"/>
                      <a:pt x="64" y="8"/>
                      <a:pt x="64" y="5"/>
                    </a:cubicBezTo>
                    <a:cubicBezTo>
                      <a:pt x="64" y="2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95" name="Freeform 285"/>
              <p:cNvSpPr>
                <a:spLocks/>
              </p:cNvSpPr>
              <p:nvPr/>
            </p:nvSpPr>
            <p:spPr bwMode="auto">
              <a:xfrm>
                <a:off x="18857787" y="3057417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10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96" name="Freeform 286"/>
              <p:cNvSpPr>
                <a:spLocks/>
              </p:cNvSpPr>
              <p:nvPr/>
            </p:nvSpPr>
            <p:spPr bwMode="auto">
              <a:xfrm>
                <a:off x="19282008" y="3192251"/>
                <a:ext cx="377966" cy="59485"/>
              </a:xfrm>
              <a:custGeom>
                <a:avLst/>
                <a:gdLst>
                  <a:gd name="T0" fmla="*/ 64 w 64"/>
                  <a:gd name="T1" fmla="*/ 5 h 10"/>
                  <a:gd name="T2" fmla="*/ 58 w 64"/>
                  <a:gd name="T3" fmla="*/ 10 h 10"/>
                  <a:gd name="T4" fmla="*/ 6 w 64"/>
                  <a:gd name="T5" fmla="*/ 10 h 10"/>
                  <a:gd name="T6" fmla="*/ 0 w 64"/>
                  <a:gd name="T7" fmla="*/ 5 h 10"/>
                  <a:gd name="T8" fmla="*/ 0 w 64"/>
                  <a:gd name="T9" fmla="*/ 5 h 10"/>
                  <a:gd name="T10" fmla="*/ 6 w 64"/>
                  <a:gd name="T11" fmla="*/ 0 h 10"/>
                  <a:gd name="T12" fmla="*/ 58 w 64"/>
                  <a:gd name="T13" fmla="*/ 0 h 10"/>
                  <a:gd name="T14" fmla="*/ 64 w 64"/>
                  <a:gd name="T1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0">
                    <a:moveTo>
                      <a:pt x="64" y="5"/>
                    </a:moveTo>
                    <a:cubicBezTo>
                      <a:pt x="64" y="8"/>
                      <a:pt x="61" y="10"/>
                      <a:pt x="58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3" y="10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4" y="2"/>
                      <a:pt x="64" y="5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97" name="Freeform 287"/>
              <p:cNvSpPr>
                <a:spLocks/>
              </p:cNvSpPr>
              <p:nvPr/>
            </p:nvSpPr>
            <p:spPr bwMode="auto">
              <a:xfrm>
                <a:off x="18857787" y="3192251"/>
                <a:ext cx="371358" cy="59485"/>
              </a:xfrm>
              <a:custGeom>
                <a:avLst/>
                <a:gdLst>
                  <a:gd name="T0" fmla="*/ 58 w 63"/>
                  <a:gd name="T1" fmla="*/ 0 h 10"/>
                  <a:gd name="T2" fmla="*/ 5 w 63"/>
                  <a:gd name="T3" fmla="*/ 0 h 10"/>
                  <a:gd name="T4" fmla="*/ 0 w 63"/>
                  <a:gd name="T5" fmla="*/ 5 h 10"/>
                  <a:gd name="T6" fmla="*/ 5 w 63"/>
                  <a:gd name="T7" fmla="*/ 10 h 10"/>
                  <a:gd name="T8" fmla="*/ 58 w 63"/>
                  <a:gd name="T9" fmla="*/ 10 h 10"/>
                  <a:gd name="T10" fmla="*/ 63 w 63"/>
                  <a:gd name="T11" fmla="*/ 5 h 10"/>
                  <a:gd name="T12" fmla="*/ 58 w 63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0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61" y="10"/>
                      <a:pt x="63" y="8"/>
                      <a:pt x="63" y="5"/>
                    </a:cubicBezTo>
                    <a:cubicBezTo>
                      <a:pt x="63" y="2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98" name="Freeform 288"/>
              <p:cNvSpPr>
                <a:spLocks/>
              </p:cNvSpPr>
              <p:nvPr/>
            </p:nvSpPr>
            <p:spPr bwMode="auto">
              <a:xfrm>
                <a:off x="18845893" y="3357488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99" name="Freeform 289"/>
              <p:cNvSpPr>
                <a:spLocks/>
              </p:cNvSpPr>
              <p:nvPr/>
            </p:nvSpPr>
            <p:spPr bwMode="auto">
              <a:xfrm>
                <a:off x="18839286" y="3475138"/>
                <a:ext cx="796900" cy="64773"/>
              </a:xfrm>
              <a:custGeom>
                <a:avLst/>
                <a:gdLst>
                  <a:gd name="T0" fmla="*/ 130 w 135"/>
                  <a:gd name="T1" fmla="*/ 0 h 11"/>
                  <a:gd name="T2" fmla="*/ 6 w 135"/>
                  <a:gd name="T3" fmla="*/ 0 h 11"/>
                  <a:gd name="T4" fmla="*/ 0 w 135"/>
                  <a:gd name="T5" fmla="*/ 6 h 11"/>
                  <a:gd name="T6" fmla="*/ 6 w 135"/>
                  <a:gd name="T7" fmla="*/ 11 h 11"/>
                  <a:gd name="T8" fmla="*/ 130 w 135"/>
                  <a:gd name="T9" fmla="*/ 11 h 11"/>
                  <a:gd name="T10" fmla="*/ 135 w 135"/>
                  <a:gd name="T11" fmla="*/ 6 h 11"/>
                  <a:gd name="T12" fmla="*/ 130 w 13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1">
                    <a:moveTo>
                      <a:pt x="13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3" y="11"/>
                      <a:pt x="135" y="9"/>
                      <a:pt x="135" y="6"/>
                    </a:cubicBezTo>
                    <a:cubicBezTo>
                      <a:pt x="135" y="2"/>
                      <a:pt x="133" y="0"/>
                      <a:pt x="130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00" name="Freeform 290"/>
              <p:cNvSpPr>
                <a:spLocks/>
              </p:cNvSpPr>
              <p:nvPr/>
            </p:nvSpPr>
            <p:spPr bwMode="auto">
              <a:xfrm>
                <a:off x="19707550" y="3475138"/>
                <a:ext cx="371358" cy="64773"/>
              </a:xfrm>
              <a:custGeom>
                <a:avLst/>
                <a:gdLst>
                  <a:gd name="T0" fmla="*/ 58 w 63"/>
                  <a:gd name="T1" fmla="*/ 0 h 11"/>
                  <a:gd name="T2" fmla="*/ 5 w 63"/>
                  <a:gd name="T3" fmla="*/ 0 h 11"/>
                  <a:gd name="T4" fmla="*/ 0 w 63"/>
                  <a:gd name="T5" fmla="*/ 6 h 11"/>
                  <a:gd name="T6" fmla="*/ 5 w 63"/>
                  <a:gd name="T7" fmla="*/ 11 h 11"/>
                  <a:gd name="T8" fmla="*/ 58 w 63"/>
                  <a:gd name="T9" fmla="*/ 11 h 11"/>
                  <a:gd name="T10" fmla="*/ 63 w 63"/>
                  <a:gd name="T11" fmla="*/ 6 h 11"/>
                  <a:gd name="T12" fmla="*/ 58 w 6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3" y="9"/>
                      <a:pt x="63" y="6"/>
                    </a:cubicBezTo>
                    <a:cubicBezTo>
                      <a:pt x="63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01" name="Freeform 291"/>
              <p:cNvSpPr>
                <a:spLocks/>
              </p:cNvSpPr>
              <p:nvPr/>
            </p:nvSpPr>
            <p:spPr bwMode="auto">
              <a:xfrm>
                <a:off x="18851179" y="3592787"/>
                <a:ext cx="1435214" cy="71383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02" name="Freeform 292"/>
              <p:cNvSpPr>
                <a:spLocks/>
              </p:cNvSpPr>
              <p:nvPr/>
            </p:nvSpPr>
            <p:spPr bwMode="auto">
              <a:xfrm>
                <a:off x="19276721" y="3722334"/>
                <a:ext cx="371358" cy="64773"/>
              </a:xfrm>
              <a:custGeom>
                <a:avLst/>
                <a:gdLst>
                  <a:gd name="T0" fmla="*/ 63 w 63"/>
                  <a:gd name="T1" fmla="*/ 6 h 11"/>
                  <a:gd name="T2" fmla="*/ 58 w 63"/>
                  <a:gd name="T3" fmla="*/ 11 h 11"/>
                  <a:gd name="T4" fmla="*/ 5 w 63"/>
                  <a:gd name="T5" fmla="*/ 11 h 11"/>
                  <a:gd name="T6" fmla="*/ 0 w 63"/>
                  <a:gd name="T7" fmla="*/ 6 h 11"/>
                  <a:gd name="T8" fmla="*/ 0 w 63"/>
                  <a:gd name="T9" fmla="*/ 6 h 11"/>
                  <a:gd name="T10" fmla="*/ 5 w 63"/>
                  <a:gd name="T11" fmla="*/ 0 h 11"/>
                  <a:gd name="T12" fmla="*/ 58 w 63"/>
                  <a:gd name="T13" fmla="*/ 0 h 11"/>
                  <a:gd name="T14" fmla="*/ 63 w 63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11">
                    <a:moveTo>
                      <a:pt x="63" y="6"/>
                    </a:moveTo>
                    <a:cubicBezTo>
                      <a:pt x="63" y="9"/>
                      <a:pt x="61" y="11"/>
                      <a:pt x="58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2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3" y="3"/>
                      <a:pt x="6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03" name="Freeform 293"/>
              <p:cNvSpPr>
                <a:spLocks/>
              </p:cNvSpPr>
              <p:nvPr/>
            </p:nvSpPr>
            <p:spPr bwMode="auto">
              <a:xfrm>
                <a:off x="18845893" y="3722334"/>
                <a:ext cx="377966" cy="64773"/>
              </a:xfrm>
              <a:custGeom>
                <a:avLst/>
                <a:gdLst>
                  <a:gd name="T0" fmla="*/ 58 w 64"/>
                  <a:gd name="T1" fmla="*/ 0 h 11"/>
                  <a:gd name="T2" fmla="*/ 5 w 64"/>
                  <a:gd name="T3" fmla="*/ 0 h 11"/>
                  <a:gd name="T4" fmla="*/ 0 w 64"/>
                  <a:gd name="T5" fmla="*/ 6 h 11"/>
                  <a:gd name="T6" fmla="*/ 5 w 64"/>
                  <a:gd name="T7" fmla="*/ 11 h 11"/>
                  <a:gd name="T8" fmla="*/ 58 w 64"/>
                  <a:gd name="T9" fmla="*/ 11 h 11"/>
                  <a:gd name="T10" fmla="*/ 64 w 64"/>
                  <a:gd name="T11" fmla="*/ 6 h 11"/>
                  <a:gd name="T12" fmla="*/ 58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4" y="9"/>
                      <a:pt x="64" y="6"/>
                    </a:cubicBezTo>
                    <a:cubicBezTo>
                      <a:pt x="64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04" name="Freeform 294"/>
              <p:cNvSpPr>
                <a:spLocks/>
              </p:cNvSpPr>
              <p:nvPr/>
            </p:nvSpPr>
            <p:spPr bwMode="auto">
              <a:xfrm>
                <a:off x="18839286" y="4576284"/>
                <a:ext cx="1435214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2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05" name="Freeform 295"/>
              <p:cNvSpPr>
                <a:spLocks/>
              </p:cNvSpPr>
              <p:nvPr/>
            </p:nvSpPr>
            <p:spPr bwMode="auto">
              <a:xfrm>
                <a:off x="18833999" y="4693934"/>
                <a:ext cx="796900" cy="64773"/>
              </a:xfrm>
              <a:custGeom>
                <a:avLst/>
                <a:gdLst>
                  <a:gd name="T0" fmla="*/ 129 w 135"/>
                  <a:gd name="T1" fmla="*/ 0 h 11"/>
                  <a:gd name="T2" fmla="*/ 6 w 135"/>
                  <a:gd name="T3" fmla="*/ 0 h 11"/>
                  <a:gd name="T4" fmla="*/ 0 w 135"/>
                  <a:gd name="T5" fmla="*/ 5 h 11"/>
                  <a:gd name="T6" fmla="*/ 6 w 135"/>
                  <a:gd name="T7" fmla="*/ 11 h 11"/>
                  <a:gd name="T8" fmla="*/ 129 w 135"/>
                  <a:gd name="T9" fmla="*/ 11 h 11"/>
                  <a:gd name="T10" fmla="*/ 135 w 135"/>
                  <a:gd name="T11" fmla="*/ 5 h 11"/>
                  <a:gd name="T12" fmla="*/ 129 w 13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1">
                    <a:moveTo>
                      <a:pt x="12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9"/>
                      <a:pt x="2" y="11"/>
                      <a:pt x="6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32" y="11"/>
                      <a:pt x="135" y="9"/>
                      <a:pt x="135" y="5"/>
                    </a:cubicBezTo>
                    <a:cubicBezTo>
                      <a:pt x="135" y="2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06" name="Freeform 296"/>
              <p:cNvSpPr>
                <a:spLocks/>
              </p:cNvSpPr>
              <p:nvPr/>
            </p:nvSpPr>
            <p:spPr bwMode="auto">
              <a:xfrm>
                <a:off x="19695656" y="4693934"/>
                <a:ext cx="377966" cy="64773"/>
              </a:xfrm>
              <a:custGeom>
                <a:avLst/>
                <a:gdLst>
                  <a:gd name="T0" fmla="*/ 59 w 64"/>
                  <a:gd name="T1" fmla="*/ 0 h 11"/>
                  <a:gd name="T2" fmla="*/ 6 w 64"/>
                  <a:gd name="T3" fmla="*/ 0 h 11"/>
                  <a:gd name="T4" fmla="*/ 0 w 64"/>
                  <a:gd name="T5" fmla="*/ 6 h 11"/>
                  <a:gd name="T6" fmla="*/ 6 w 64"/>
                  <a:gd name="T7" fmla="*/ 11 h 11"/>
                  <a:gd name="T8" fmla="*/ 59 w 64"/>
                  <a:gd name="T9" fmla="*/ 11 h 11"/>
                  <a:gd name="T10" fmla="*/ 64 w 64"/>
                  <a:gd name="T11" fmla="*/ 6 h 11"/>
                  <a:gd name="T12" fmla="*/ 59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2" y="11"/>
                      <a:pt x="64" y="9"/>
                      <a:pt x="64" y="6"/>
                    </a:cubicBezTo>
                    <a:cubicBezTo>
                      <a:pt x="64" y="3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07" name="Freeform 297"/>
              <p:cNvSpPr>
                <a:spLocks/>
              </p:cNvSpPr>
              <p:nvPr/>
            </p:nvSpPr>
            <p:spPr bwMode="auto">
              <a:xfrm>
                <a:off x="18839286" y="4811583"/>
                <a:ext cx="1435214" cy="71383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2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08" name="Freeform 298"/>
              <p:cNvSpPr>
                <a:spLocks/>
              </p:cNvSpPr>
              <p:nvPr/>
            </p:nvSpPr>
            <p:spPr bwMode="auto">
              <a:xfrm>
                <a:off x="19264828" y="4941130"/>
                <a:ext cx="377966" cy="64773"/>
              </a:xfrm>
              <a:custGeom>
                <a:avLst/>
                <a:gdLst>
                  <a:gd name="T0" fmla="*/ 64 w 64"/>
                  <a:gd name="T1" fmla="*/ 6 h 11"/>
                  <a:gd name="T2" fmla="*/ 58 w 64"/>
                  <a:gd name="T3" fmla="*/ 11 h 11"/>
                  <a:gd name="T4" fmla="*/ 6 w 64"/>
                  <a:gd name="T5" fmla="*/ 11 h 11"/>
                  <a:gd name="T6" fmla="*/ 0 w 64"/>
                  <a:gd name="T7" fmla="*/ 6 h 11"/>
                  <a:gd name="T8" fmla="*/ 0 w 64"/>
                  <a:gd name="T9" fmla="*/ 6 h 11"/>
                  <a:gd name="T10" fmla="*/ 6 w 64"/>
                  <a:gd name="T11" fmla="*/ 0 h 11"/>
                  <a:gd name="T12" fmla="*/ 58 w 64"/>
                  <a:gd name="T13" fmla="*/ 0 h 11"/>
                  <a:gd name="T14" fmla="*/ 64 w 64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1">
                    <a:moveTo>
                      <a:pt x="64" y="6"/>
                    </a:moveTo>
                    <a:cubicBezTo>
                      <a:pt x="64" y="9"/>
                      <a:pt x="61" y="11"/>
                      <a:pt x="58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3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4" y="3"/>
                      <a:pt x="64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09" name="Freeform 299"/>
              <p:cNvSpPr>
                <a:spLocks/>
              </p:cNvSpPr>
              <p:nvPr/>
            </p:nvSpPr>
            <p:spPr bwMode="auto">
              <a:xfrm>
                <a:off x="18839286" y="4941130"/>
                <a:ext cx="372680" cy="64773"/>
              </a:xfrm>
              <a:custGeom>
                <a:avLst/>
                <a:gdLst>
                  <a:gd name="T0" fmla="*/ 58 w 63"/>
                  <a:gd name="T1" fmla="*/ 0 h 11"/>
                  <a:gd name="T2" fmla="*/ 5 w 63"/>
                  <a:gd name="T3" fmla="*/ 0 h 11"/>
                  <a:gd name="T4" fmla="*/ 0 w 63"/>
                  <a:gd name="T5" fmla="*/ 6 h 11"/>
                  <a:gd name="T6" fmla="*/ 5 w 63"/>
                  <a:gd name="T7" fmla="*/ 11 h 11"/>
                  <a:gd name="T8" fmla="*/ 58 w 63"/>
                  <a:gd name="T9" fmla="*/ 11 h 11"/>
                  <a:gd name="T10" fmla="*/ 63 w 63"/>
                  <a:gd name="T11" fmla="*/ 6 h 11"/>
                  <a:gd name="T12" fmla="*/ 58 w 6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3" y="9"/>
                      <a:pt x="63" y="6"/>
                    </a:cubicBezTo>
                    <a:cubicBezTo>
                      <a:pt x="63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10" name="Freeform 300"/>
              <p:cNvSpPr>
                <a:spLocks/>
              </p:cNvSpPr>
              <p:nvPr/>
            </p:nvSpPr>
            <p:spPr bwMode="auto">
              <a:xfrm>
                <a:off x="18869681" y="3875675"/>
                <a:ext cx="1392924" cy="606754"/>
              </a:xfrm>
              <a:custGeom>
                <a:avLst/>
                <a:gdLst>
                  <a:gd name="T0" fmla="*/ 5 w 236"/>
                  <a:gd name="T1" fmla="*/ 103 h 103"/>
                  <a:gd name="T2" fmla="*/ 2 w 236"/>
                  <a:gd name="T3" fmla="*/ 102 h 103"/>
                  <a:gd name="T4" fmla="*/ 2 w 236"/>
                  <a:gd name="T5" fmla="*/ 95 h 103"/>
                  <a:gd name="T6" fmla="*/ 63 w 236"/>
                  <a:gd name="T7" fmla="*/ 29 h 103"/>
                  <a:gd name="T8" fmla="*/ 69 w 236"/>
                  <a:gd name="T9" fmla="*/ 28 h 103"/>
                  <a:gd name="T10" fmla="*/ 145 w 236"/>
                  <a:gd name="T11" fmla="*/ 80 h 103"/>
                  <a:gd name="T12" fmla="*/ 228 w 236"/>
                  <a:gd name="T13" fmla="*/ 1 h 103"/>
                  <a:gd name="T14" fmla="*/ 235 w 236"/>
                  <a:gd name="T15" fmla="*/ 2 h 103"/>
                  <a:gd name="T16" fmla="*/ 235 w 236"/>
                  <a:gd name="T17" fmla="*/ 8 h 103"/>
                  <a:gd name="T18" fmla="*/ 148 w 236"/>
                  <a:gd name="T19" fmla="*/ 90 h 103"/>
                  <a:gd name="T20" fmla="*/ 143 w 236"/>
                  <a:gd name="T21" fmla="*/ 90 h 103"/>
                  <a:gd name="T22" fmla="*/ 67 w 236"/>
                  <a:gd name="T23" fmla="*/ 38 h 103"/>
                  <a:gd name="T24" fmla="*/ 8 w 236"/>
                  <a:gd name="T25" fmla="*/ 101 h 103"/>
                  <a:gd name="T26" fmla="*/ 5 w 236"/>
                  <a:gd name="T2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103">
                    <a:moveTo>
                      <a:pt x="5" y="103"/>
                    </a:moveTo>
                    <a:cubicBezTo>
                      <a:pt x="4" y="103"/>
                      <a:pt x="3" y="102"/>
                      <a:pt x="2" y="102"/>
                    </a:cubicBezTo>
                    <a:cubicBezTo>
                      <a:pt x="0" y="100"/>
                      <a:pt x="0" y="97"/>
                      <a:pt x="2" y="95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5" y="27"/>
                      <a:pt x="68" y="27"/>
                      <a:pt x="69" y="28"/>
                    </a:cubicBezTo>
                    <a:cubicBezTo>
                      <a:pt x="145" y="80"/>
                      <a:pt x="145" y="80"/>
                      <a:pt x="145" y="80"/>
                    </a:cubicBezTo>
                    <a:cubicBezTo>
                      <a:pt x="228" y="1"/>
                      <a:pt x="228" y="1"/>
                      <a:pt x="228" y="1"/>
                    </a:cubicBezTo>
                    <a:cubicBezTo>
                      <a:pt x="230" y="0"/>
                      <a:pt x="233" y="0"/>
                      <a:pt x="235" y="2"/>
                    </a:cubicBezTo>
                    <a:cubicBezTo>
                      <a:pt x="236" y="3"/>
                      <a:pt x="236" y="6"/>
                      <a:pt x="235" y="8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7" y="91"/>
                      <a:pt x="145" y="91"/>
                      <a:pt x="143" y="90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7" y="102"/>
                      <a:pt x="6" y="103"/>
                      <a:pt x="5" y="103"/>
                    </a:cubicBezTo>
                    <a:close/>
                  </a:path>
                </a:pathLst>
              </a:cu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11" name="Oval 301"/>
              <p:cNvSpPr>
                <a:spLocks noChangeArrowheads="1"/>
              </p:cNvSpPr>
              <p:nvPr/>
            </p:nvSpPr>
            <p:spPr bwMode="auto">
              <a:xfrm>
                <a:off x="19181569" y="3993325"/>
                <a:ext cx="171803" cy="165238"/>
              </a:xfrm>
              <a:prstGeom prst="ellipse">
                <a:avLst/>
              </a:pr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12" name="Oval 302"/>
              <p:cNvSpPr>
                <a:spLocks noChangeArrowheads="1"/>
              </p:cNvSpPr>
              <p:nvPr/>
            </p:nvSpPr>
            <p:spPr bwMode="auto">
              <a:xfrm>
                <a:off x="19659974" y="4276212"/>
                <a:ext cx="171803" cy="163916"/>
              </a:xfrm>
              <a:prstGeom prst="ellipse">
                <a:avLst/>
              </a:pr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>
              <a:off x="1598593" y="1737876"/>
              <a:ext cx="869097" cy="866420"/>
              <a:chOff x="131763" y="111125"/>
              <a:chExt cx="3802063" cy="3789363"/>
            </a:xfrm>
          </p:grpSpPr>
          <p:sp>
            <p:nvSpPr>
              <p:cNvPr id="181" name="Freeform 5"/>
              <p:cNvSpPr>
                <a:spLocks/>
              </p:cNvSpPr>
              <p:nvPr/>
            </p:nvSpPr>
            <p:spPr bwMode="auto">
              <a:xfrm>
                <a:off x="1874838" y="1930400"/>
                <a:ext cx="447675" cy="460375"/>
              </a:xfrm>
              <a:custGeom>
                <a:avLst/>
                <a:gdLst>
                  <a:gd name="T0" fmla="*/ 11 w 65"/>
                  <a:gd name="T1" fmla="*/ 0 h 67"/>
                  <a:gd name="T2" fmla="*/ 2 w 65"/>
                  <a:gd name="T3" fmla="*/ 8 h 67"/>
                  <a:gd name="T4" fmla="*/ 2 w 65"/>
                  <a:gd name="T5" fmla="*/ 18 h 67"/>
                  <a:gd name="T6" fmla="*/ 52 w 65"/>
                  <a:gd name="T7" fmla="*/ 67 h 67"/>
                  <a:gd name="T8" fmla="*/ 65 w 65"/>
                  <a:gd name="T9" fmla="*/ 54 h 67"/>
                  <a:gd name="T10" fmla="*/ 11 w 65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7">
                    <a:moveTo>
                      <a:pt x="11" y="0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11"/>
                      <a:pt x="0" y="15"/>
                      <a:pt x="2" y="18"/>
                    </a:cubicBezTo>
                    <a:cubicBezTo>
                      <a:pt x="52" y="67"/>
                      <a:pt x="52" y="67"/>
                      <a:pt x="52" y="67"/>
                    </a:cubicBezTo>
                    <a:cubicBezTo>
                      <a:pt x="65" y="54"/>
                      <a:pt x="65" y="54"/>
                      <a:pt x="65" y="54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82" name="Freeform 6"/>
              <p:cNvSpPr>
                <a:spLocks/>
              </p:cNvSpPr>
              <p:nvPr/>
            </p:nvSpPr>
            <p:spPr bwMode="auto">
              <a:xfrm>
                <a:off x="2116138" y="2301875"/>
                <a:ext cx="1597025" cy="1598613"/>
              </a:xfrm>
              <a:custGeom>
                <a:avLst/>
                <a:gdLst>
                  <a:gd name="T0" fmla="*/ 17 w 232"/>
                  <a:gd name="T1" fmla="*/ 13 h 232"/>
                  <a:gd name="T2" fmla="*/ 2 w 232"/>
                  <a:gd name="T3" fmla="*/ 28 h 232"/>
                  <a:gd name="T4" fmla="*/ 2 w 232"/>
                  <a:gd name="T5" fmla="*/ 37 h 232"/>
                  <a:gd name="T6" fmla="*/ 194 w 232"/>
                  <a:gd name="T7" fmla="*/ 229 h 232"/>
                  <a:gd name="T8" fmla="*/ 204 w 232"/>
                  <a:gd name="T9" fmla="*/ 229 h 232"/>
                  <a:gd name="T10" fmla="*/ 232 w 232"/>
                  <a:gd name="T11" fmla="*/ 201 h 232"/>
                  <a:gd name="T12" fmla="*/ 38 w 232"/>
                  <a:gd name="T13" fmla="*/ 8 h 232"/>
                  <a:gd name="T14" fmla="*/ 30 w 232"/>
                  <a:gd name="T15" fmla="*/ 0 h 232"/>
                  <a:gd name="T16" fmla="*/ 17 w 232"/>
                  <a:gd name="T17" fmla="*/ 1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2" h="232">
                    <a:moveTo>
                      <a:pt x="17" y="13"/>
                    </a:moveTo>
                    <a:cubicBezTo>
                      <a:pt x="2" y="28"/>
                      <a:pt x="2" y="28"/>
                      <a:pt x="2" y="28"/>
                    </a:cubicBezTo>
                    <a:cubicBezTo>
                      <a:pt x="0" y="31"/>
                      <a:pt x="0" y="35"/>
                      <a:pt x="2" y="37"/>
                    </a:cubicBezTo>
                    <a:cubicBezTo>
                      <a:pt x="194" y="229"/>
                      <a:pt x="194" y="229"/>
                      <a:pt x="194" y="229"/>
                    </a:cubicBezTo>
                    <a:cubicBezTo>
                      <a:pt x="197" y="232"/>
                      <a:pt x="201" y="232"/>
                      <a:pt x="204" y="229"/>
                    </a:cubicBezTo>
                    <a:cubicBezTo>
                      <a:pt x="232" y="201"/>
                      <a:pt x="232" y="201"/>
                      <a:pt x="232" y="201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7" y="13"/>
                    </a:lnTo>
                    <a:close/>
                  </a:path>
                </a:pathLst>
              </a:custGeom>
              <a:solidFill>
                <a:srgbClr val="000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83" name="Freeform 7"/>
              <p:cNvSpPr>
                <a:spLocks/>
              </p:cNvSpPr>
              <p:nvPr/>
            </p:nvSpPr>
            <p:spPr bwMode="auto">
              <a:xfrm>
                <a:off x="1951038" y="1839913"/>
                <a:ext cx="474663" cy="461963"/>
              </a:xfrm>
              <a:custGeom>
                <a:avLst/>
                <a:gdLst>
                  <a:gd name="T0" fmla="*/ 69 w 69"/>
                  <a:gd name="T1" fmla="*/ 52 h 67"/>
                  <a:gd name="T2" fmla="*/ 20 w 69"/>
                  <a:gd name="T3" fmla="*/ 2 h 67"/>
                  <a:gd name="T4" fmla="*/ 10 w 69"/>
                  <a:gd name="T5" fmla="*/ 2 h 67"/>
                  <a:gd name="T6" fmla="*/ 0 w 69"/>
                  <a:gd name="T7" fmla="*/ 13 h 67"/>
                  <a:gd name="T8" fmla="*/ 54 w 69"/>
                  <a:gd name="T9" fmla="*/ 67 h 67"/>
                  <a:gd name="T10" fmla="*/ 69 w 69"/>
                  <a:gd name="T11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67">
                    <a:moveTo>
                      <a:pt x="69" y="5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17" y="0"/>
                      <a:pt x="13" y="0"/>
                      <a:pt x="10" y="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54" y="67"/>
                      <a:pt x="54" y="67"/>
                      <a:pt x="54" y="67"/>
                    </a:cubicBezTo>
                    <a:lnTo>
                      <a:pt x="69" y="52"/>
                    </a:lnTo>
                    <a:close/>
                  </a:path>
                </a:pathLst>
              </a:custGeom>
              <a:solidFill>
                <a:srgbClr val="FF99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84" name="Freeform 8"/>
              <p:cNvSpPr>
                <a:spLocks/>
              </p:cNvSpPr>
              <p:nvPr/>
            </p:nvSpPr>
            <p:spPr bwMode="auto">
              <a:xfrm>
                <a:off x="2322513" y="2074863"/>
                <a:ext cx="1611313" cy="1611313"/>
              </a:xfrm>
              <a:custGeom>
                <a:avLst/>
                <a:gdLst>
                  <a:gd name="T0" fmla="*/ 30 w 234"/>
                  <a:gd name="T1" fmla="*/ 3 h 234"/>
                  <a:gd name="T2" fmla="*/ 15 w 234"/>
                  <a:gd name="T3" fmla="*/ 18 h 234"/>
                  <a:gd name="T4" fmla="*/ 0 w 234"/>
                  <a:gd name="T5" fmla="*/ 33 h 234"/>
                  <a:gd name="T6" fmla="*/ 8 w 234"/>
                  <a:gd name="T7" fmla="*/ 41 h 234"/>
                  <a:gd name="T8" fmla="*/ 202 w 234"/>
                  <a:gd name="T9" fmla="*/ 234 h 234"/>
                  <a:gd name="T10" fmla="*/ 232 w 234"/>
                  <a:gd name="T11" fmla="*/ 204 h 234"/>
                  <a:gd name="T12" fmla="*/ 232 w 234"/>
                  <a:gd name="T13" fmla="*/ 195 h 234"/>
                  <a:gd name="T14" fmla="*/ 40 w 234"/>
                  <a:gd name="T15" fmla="*/ 3 h 234"/>
                  <a:gd name="T16" fmla="*/ 30 w 234"/>
                  <a:gd name="T17" fmla="*/ 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4" h="234">
                    <a:moveTo>
                      <a:pt x="30" y="3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202" y="234"/>
                      <a:pt x="202" y="234"/>
                      <a:pt x="202" y="234"/>
                    </a:cubicBezTo>
                    <a:cubicBezTo>
                      <a:pt x="232" y="204"/>
                      <a:pt x="232" y="204"/>
                      <a:pt x="232" y="204"/>
                    </a:cubicBezTo>
                    <a:cubicBezTo>
                      <a:pt x="234" y="202"/>
                      <a:pt x="234" y="197"/>
                      <a:pt x="232" y="195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7" y="0"/>
                      <a:pt x="33" y="0"/>
                      <a:pt x="30" y="3"/>
                    </a:cubicBezTo>
                    <a:close/>
                  </a:path>
                </a:pathLst>
              </a:custGeom>
              <a:solidFill>
                <a:srgbClr val="3337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85" name="Freeform 9"/>
              <p:cNvSpPr>
                <a:spLocks/>
              </p:cNvSpPr>
              <p:nvPr/>
            </p:nvSpPr>
            <p:spPr bwMode="auto">
              <a:xfrm>
                <a:off x="131763" y="111125"/>
                <a:ext cx="2355850" cy="2355850"/>
              </a:xfrm>
              <a:custGeom>
                <a:avLst/>
                <a:gdLst>
                  <a:gd name="T0" fmla="*/ 281 w 342"/>
                  <a:gd name="T1" fmla="*/ 61 h 342"/>
                  <a:gd name="T2" fmla="*/ 281 w 342"/>
                  <a:gd name="T3" fmla="*/ 282 h 342"/>
                  <a:gd name="T4" fmla="*/ 61 w 342"/>
                  <a:gd name="T5" fmla="*/ 282 h 342"/>
                  <a:gd name="T6" fmla="*/ 61 w 342"/>
                  <a:gd name="T7" fmla="*/ 61 h 342"/>
                  <a:gd name="T8" fmla="*/ 281 w 342"/>
                  <a:gd name="T9" fmla="*/ 61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342">
                    <a:moveTo>
                      <a:pt x="281" y="61"/>
                    </a:moveTo>
                    <a:cubicBezTo>
                      <a:pt x="342" y="122"/>
                      <a:pt x="342" y="221"/>
                      <a:pt x="281" y="282"/>
                    </a:cubicBezTo>
                    <a:cubicBezTo>
                      <a:pt x="220" y="342"/>
                      <a:pt x="122" y="342"/>
                      <a:pt x="61" y="282"/>
                    </a:cubicBezTo>
                    <a:cubicBezTo>
                      <a:pt x="0" y="221"/>
                      <a:pt x="0" y="122"/>
                      <a:pt x="61" y="61"/>
                    </a:cubicBezTo>
                    <a:cubicBezTo>
                      <a:pt x="122" y="0"/>
                      <a:pt x="220" y="0"/>
                      <a:pt x="281" y="61"/>
                    </a:cubicBezTo>
                    <a:close/>
                  </a:path>
                </a:pathLst>
              </a:custGeom>
              <a:solidFill>
                <a:srgbClr val="000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86" name="Freeform 10"/>
              <p:cNvSpPr>
                <a:spLocks/>
              </p:cNvSpPr>
              <p:nvPr/>
            </p:nvSpPr>
            <p:spPr bwMode="auto">
              <a:xfrm>
                <a:off x="393700" y="379413"/>
                <a:ext cx="1831975" cy="1825625"/>
              </a:xfrm>
              <a:custGeom>
                <a:avLst/>
                <a:gdLst>
                  <a:gd name="T0" fmla="*/ 218 w 266"/>
                  <a:gd name="T1" fmla="*/ 47 h 265"/>
                  <a:gd name="T2" fmla="*/ 218 w 266"/>
                  <a:gd name="T3" fmla="*/ 218 h 265"/>
                  <a:gd name="T4" fmla="*/ 48 w 266"/>
                  <a:gd name="T5" fmla="*/ 218 h 265"/>
                  <a:gd name="T6" fmla="*/ 48 w 266"/>
                  <a:gd name="T7" fmla="*/ 47 h 265"/>
                  <a:gd name="T8" fmla="*/ 218 w 266"/>
                  <a:gd name="T9" fmla="*/ 4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265">
                    <a:moveTo>
                      <a:pt x="218" y="47"/>
                    </a:moveTo>
                    <a:cubicBezTo>
                      <a:pt x="266" y="94"/>
                      <a:pt x="266" y="171"/>
                      <a:pt x="218" y="218"/>
                    </a:cubicBezTo>
                    <a:cubicBezTo>
                      <a:pt x="171" y="265"/>
                      <a:pt x="95" y="265"/>
                      <a:pt x="48" y="218"/>
                    </a:cubicBezTo>
                    <a:cubicBezTo>
                      <a:pt x="0" y="171"/>
                      <a:pt x="0" y="94"/>
                      <a:pt x="48" y="47"/>
                    </a:cubicBezTo>
                    <a:cubicBezTo>
                      <a:pt x="95" y="0"/>
                      <a:pt x="171" y="0"/>
                      <a:pt x="218" y="47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87" name="Freeform 11"/>
              <p:cNvSpPr>
                <a:spLocks/>
              </p:cNvSpPr>
              <p:nvPr/>
            </p:nvSpPr>
            <p:spPr bwMode="auto">
              <a:xfrm>
                <a:off x="558800" y="758825"/>
                <a:ext cx="371475" cy="1033463"/>
              </a:xfrm>
              <a:custGeom>
                <a:avLst/>
                <a:gdLst>
                  <a:gd name="T0" fmla="*/ 51 w 54"/>
                  <a:gd name="T1" fmla="*/ 147 h 150"/>
                  <a:gd name="T2" fmla="*/ 40 w 54"/>
                  <a:gd name="T3" fmla="*/ 147 h 150"/>
                  <a:gd name="T4" fmla="*/ 40 w 54"/>
                  <a:gd name="T5" fmla="*/ 3 h 150"/>
                  <a:gd name="T6" fmla="*/ 51 w 54"/>
                  <a:gd name="T7" fmla="*/ 3 h 150"/>
                  <a:gd name="T8" fmla="*/ 51 w 54"/>
                  <a:gd name="T9" fmla="*/ 14 h 150"/>
                  <a:gd name="T10" fmla="*/ 51 w 54"/>
                  <a:gd name="T11" fmla="*/ 136 h 150"/>
                  <a:gd name="T12" fmla="*/ 51 w 54"/>
                  <a:gd name="T13" fmla="*/ 14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50">
                    <a:moveTo>
                      <a:pt x="51" y="147"/>
                    </a:moveTo>
                    <a:cubicBezTo>
                      <a:pt x="48" y="150"/>
                      <a:pt x="43" y="150"/>
                      <a:pt x="40" y="147"/>
                    </a:cubicBezTo>
                    <a:cubicBezTo>
                      <a:pt x="0" y="107"/>
                      <a:pt x="0" y="43"/>
                      <a:pt x="40" y="3"/>
                    </a:cubicBezTo>
                    <a:cubicBezTo>
                      <a:pt x="43" y="0"/>
                      <a:pt x="48" y="0"/>
                      <a:pt x="51" y="3"/>
                    </a:cubicBezTo>
                    <a:cubicBezTo>
                      <a:pt x="54" y="6"/>
                      <a:pt x="54" y="11"/>
                      <a:pt x="51" y="14"/>
                    </a:cubicBezTo>
                    <a:cubicBezTo>
                      <a:pt x="17" y="47"/>
                      <a:pt x="17" y="102"/>
                      <a:pt x="51" y="136"/>
                    </a:cubicBezTo>
                    <a:cubicBezTo>
                      <a:pt x="54" y="139"/>
                      <a:pt x="54" y="144"/>
                      <a:pt x="51" y="1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88" name="Freeform 12"/>
              <p:cNvSpPr>
                <a:spLocks/>
              </p:cNvSpPr>
              <p:nvPr/>
            </p:nvSpPr>
            <p:spPr bwMode="auto">
              <a:xfrm>
                <a:off x="1041400" y="1819275"/>
                <a:ext cx="412750" cy="165100"/>
              </a:xfrm>
              <a:custGeom>
                <a:avLst/>
                <a:gdLst>
                  <a:gd name="T0" fmla="*/ 58 w 60"/>
                  <a:gd name="T1" fmla="*/ 20 h 24"/>
                  <a:gd name="T2" fmla="*/ 53 w 60"/>
                  <a:gd name="T3" fmla="*/ 22 h 24"/>
                  <a:gd name="T4" fmla="*/ 6 w 60"/>
                  <a:gd name="T5" fmla="*/ 16 h 24"/>
                  <a:gd name="T6" fmla="*/ 2 w 60"/>
                  <a:gd name="T7" fmla="*/ 6 h 24"/>
                  <a:gd name="T8" fmla="*/ 12 w 60"/>
                  <a:gd name="T9" fmla="*/ 1 h 24"/>
                  <a:gd name="T10" fmla="*/ 51 w 60"/>
                  <a:gd name="T11" fmla="*/ 6 h 24"/>
                  <a:gd name="T12" fmla="*/ 60 w 60"/>
                  <a:gd name="T13" fmla="*/ 13 h 24"/>
                  <a:gd name="T14" fmla="*/ 58 w 60"/>
                  <a:gd name="T15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24">
                    <a:moveTo>
                      <a:pt x="58" y="20"/>
                    </a:moveTo>
                    <a:cubicBezTo>
                      <a:pt x="57" y="21"/>
                      <a:pt x="55" y="22"/>
                      <a:pt x="53" y="22"/>
                    </a:cubicBezTo>
                    <a:cubicBezTo>
                      <a:pt x="37" y="24"/>
                      <a:pt x="21" y="22"/>
                      <a:pt x="6" y="16"/>
                    </a:cubicBezTo>
                    <a:cubicBezTo>
                      <a:pt x="2" y="15"/>
                      <a:pt x="0" y="10"/>
                      <a:pt x="2" y="6"/>
                    </a:cubicBezTo>
                    <a:cubicBezTo>
                      <a:pt x="3" y="2"/>
                      <a:pt x="8" y="0"/>
                      <a:pt x="12" y="1"/>
                    </a:cubicBezTo>
                    <a:cubicBezTo>
                      <a:pt x="24" y="6"/>
                      <a:pt x="38" y="8"/>
                      <a:pt x="51" y="6"/>
                    </a:cubicBezTo>
                    <a:cubicBezTo>
                      <a:pt x="56" y="6"/>
                      <a:pt x="60" y="9"/>
                      <a:pt x="60" y="13"/>
                    </a:cubicBezTo>
                    <a:cubicBezTo>
                      <a:pt x="60" y="16"/>
                      <a:pt x="59" y="18"/>
                      <a:pt x="5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1863449" y="2323501"/>
              <a:ext cx="2821711" cy="3699448"/>
              <a:chOff x="12795250" y="366713"/>
              <a:chExt cx="2738438" cy="3589337"/>
            </a:xfrm>
          </p:grpSpPr>
          <p:sp>
            <p:nvSpPr>
              <p:cNvPr id="160" name="Freeform 129"/>
              <p:cNvSpPr>
                <a:spLocks/>
              </p:cNvSpPr>
              <p:nvPr/>
            </p:nvSpPr>
            <p:spPr bwMode="auto">
              <a:xfrm>
                <a:off x="12795250" y="561975"/>
                <a:ext cx="2687638" cy="3394075"/>
              </a:xfrm>
              <a:custGeom>
                <a:avLst/>
                <a:gdLst>
                  <a:gd name="T0" fmla="*/ 9 w 424"/>
                  <a:gd name="T1" fmla="*/ 0 h 536"/>
                  <a:gd name="T2" fmla="*/ 0 w 424"/>
                  <a:gd name="T3" fmla="*/ 25 h 536"/>
                  <a:gd name="T4" fmla="*/ 0 w 424"/>
                  <a:gd name="T5" fmla="*/ 497 h 536"/>
                  <a:gd name="T6" fmla="*/ 39 w 424"/>
                  <a:gd name="T7" fmla="*/ 536 h 536"/>
                  <a:gd name="T8" fmla="*/ 391 w 424"/>
                  <a:gd name="T9" fmla="*/ 536 h 536"/>
                  <a:gd name="T10" fmla="*/ 424 w 424"/>
                  <a:gd name="T11" fmla="*/ 519 h 536"/>
                  <a:gd name="T12" fmla="*/ 393 w 424"/>
                  <a:gd name="T13" fmla="*/ 534 h 536"/>
                  <a:gd name="T14" fmla="*/ 42 w 424"/>
                  <a:gd name="T15" fmla="*/ 534 h 536"/>
                  <a:gd name="T16" fmla="*/ 2 w 424"/>
                  <a:gd name="T17" fmla="*/ 494 h 536"/>
                  <a:gd name="T18" fmla="*/ 2 w 424"/>
                  <a:gd name="T19" fmla="*/ 22 h 536"/>
                  <a:gd name="T20" fmla="*/ 9 w 424"/>
                  <a:gd name="T21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4" h="536">
                    <a:moveTo>
                      <a:pt x="9" y="0"/>
                    </a:moveTo>
                    <a:cubicBezTo>
                      <a:pt x="3" y="6"/>
                      <a:pt x="0" y="15"/>
                      <a:pt x="0" y="25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0" y="519"/>
                      <a:pt x="18" y="536"/>
                      <a:pt x="39" y="536"/>
                    </a:cubicBezTo>
                    <a:cubicBezTo>
                      <a:pt x="391" y="536"/>
                      <a:pt x="391" y="536"/>
                      <a:pt x="391" y="536"/>
                    </a:cubicBezTo>
                    <a:cubicBezTo>
                      <a:pt x="405" y="536"/>
                      <a:pt x="416" y="530"/>
                      <a:pt x="424" y="519"/>
                    </a:cubicBezTo>
                    <a:cubicBezTo>
                      <a:pt x="416" y="528"/>
                      <a:pt x="405" y="534"/>
                      <a:pt x="393" y="534"/>
                    </a:cubicBezTo>
                    <a:cubicBezTo>
                      <a:pt x="42" y="534"/>
                      <a:pt x="42" y="534"/>
                      <a:pt x="42" y="534"/>
                    </a:cubicBezTo>
                    <a:cubicBezTo>
                      <a:pt x="20" y="534"/>
                      <a:pt x="2" y="516"/>
                      <a:pt x="2" y="494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14"/>
                      <a:pt x="5" y="6"/>
                      <a:pt x="9" y="0"/>
                    </a:cubicBezTo>
                  </a:path>
                </a:pathLst>
              </a:custGeom>
              <a:solidFill>
                <a:srgbClr val="939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61" name="Freeform 130"/>
              <p:cNvSpPr>
                <a:spLocks/>
              </p:cNvSpPr>
              <p:nvPr/>
            </p:nvSpPr>
            <p:spPr bwMode="auto">
              <a:xfrm>
                <a:off x="12807950" y="455613"/>
                <a:ext cx="2725738" cy="3487737"/>
              </a:xfrm>
              <a:custGeom>
                <a:avLst/>
                <a:gdLst>
                  <a:gd name="T0" fmla="*/ 430 w 430"/>
                  <a:gd name="T1" fmla="*/ 511 h 551"/>
                  <a:gd name="T2" fmla="*/ 391 w 430"/>
                  <a:gd name="T3" fmla="*/ 551 h 551"/>
                  <a:gd name="T4" fmla="*/ 40 w 430"/>
                  <a:gd name="T5" fmla="*/ 551 h 551"/>
                  <a:gd name="T6" fmla="*/ 0 w 430"/>
                  <a:gd name="T7" fmla="*/ 511 h 551"/>
                  <a:gd name="T8" fmla="*/ 0 w 430"/>
                  <a:gd name="T9" fmla="*/ 39 h 551"/>
                  <a:gd name="T10" fmla="*/ 40 w 430"/>
                  <a:gd name="T11" fmla="*/ 0 h 551"/>
                  <a:gd name="T12" fmla="*/ 391 w 430"/>
                  <a:gd name="T13" fmla="*/ 0 h 551"/>
                  <a:gd name="T14" fmla="*/ 430 w 430"/>
                  <a:gd name="T15" fmla="*/ 39 h 551"/>
                  <a:gd name="T16" fmla="*/ 430 w 430"/>
                  <a:gd name="T17" fmla="*/ 511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0" h="551">
                    <a:moveTo>
                      <a:pt x="430" y="511"/>
                    </a:moveTo>
                    <a:cubicBezTo>
                      <a:pt x="430" y="533"/>
                      <a:pt x="413" y="551"/>
                      <a:pt x="391" y="551"/>
                    </a:cubicBezTo>
                    <a:cubicBezTo>
                      <a:pt x="40" y="551"/>
                      <a:pt x="40" y="551"/>
                      <a:pt x="40" y="551"/>
                    </a:cubicBezTo>
                    <a:cubicBezTo>
                      <a:pt x="18" y="551"/>
                      <a:pt x="0" y="533"/>
                      <a:pt x="0" y="5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8" y="0"/>
                      <a:pt x="40" y="0"/>
                    </a:cubicBezTo>
                    <a:cubicBezTo>
                      <a:pt x="391" y="0"/>
                      <a:pt x="391" y="0"/>
                      <a:pt x="391" y="0"/>
                    </a:cubicBezTo>
                    <a:cubicBezTo>
                      <a:pt x="413" y="0"/>
                      <a:pt x="430" y="17"/>
                      <a:pt x="430" y="39"/>
                    </a:cubicBezTo>
                    <a:cubicBezTo>
                      <a:pt x="430" y="511"/>
                      <a:pt x="430" y="511"/>
                      <a:pt x="430" y="511"/>
                    </a:cubicBezTo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62" name="Freeform 131"/>
              <p:cNvSpPr>
                <a:spLocks/>
              </p:cNvSpPr>
              <p:nvPr/>
            </p:nvSpPr>
            <p:spPr bwMode="auto">
              <a:xfrm>
                <a:off x="12934950" y="657225"/>
                <a:ext cx="2459038" cy="3133725"/>
              </a:xfrm>
              <a:custGeom>
                <a:avLst/>
                <a:gdLst>
                  <a:gd name="T0" fmla="*/ 1549 w 1549"/>
                  <a:gd name="T1" fmla="*/ 0 h 1974"/>
                  <a:gd name="T2" fmla="*/ 1541 w 1549"/>
                  <a:gd name="T3" fmla="*/ 0 h 1974"/>
                  <a:gd name="T4" fmla="*/ 1541 w 1549"/>
                  <a:gd name="T5" fmla="*/ 1962 h 1974"/>
                  <a:gd name="T6" fmla="*/ 355 w 1549"/>
                  <a:gd name="T7" fmla="*/ 1962 h 1974"/>
                  <a:gd name="T8" fmla="*/ 0 w 1549"/>
                  <a:gd name="T9" fmla="*/ 1619 h 1974"/>
                  <a:gd name="T10" fmla="*/ 0 w 1549"/>
                  <a:gd name="T11" fmla="*/ 1619 h 1974"/>
                  <a:gd name="T12" fmla="*/ 363 w 1549"/>
                  <a:gd name="T13" fmla="*/ 1974 h 1974"/>
                  <a:gd name="T14" fmla="*/ 1549 w 1549"/>
                  <a:gd name="T15" fmla="*/ 1974 h 1974"/>
                  <a:gd name="T16" fmla="*/ 1549 w 1549"/>
                  <a:gd name="T17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9" h="1974">
                    <a:moveTo>
                      <a:pt x="1549" y="0"/>
                    </a:moveTo>
                    <a:lnTo>
                      <a:pt x="1541" y="0"/>
                    </a:lnTo>
                    <a:lnTo>
                      <a:pt x="1541" y="1962"/>
                    </a:lnTo>
                    <a:lnTo>
                      <a:pt x="355" y="1962"/>
                    </a:lnTo>
                    <a:lnTo>
                      <a:pt x="0" y="1619"/>
                    </a:lnTo>
                    <a:lnTo>
                      <a:pt x="0" y="1619"/>
                    </a:lnTo>
                    <a:lnTo>
                      <a:pt x="363" y="1974"/>
                    </a:lnTo>
                    <a:lnTo>
                      <a:pt x="1549" y="1974"/>
                    </a:lnTo>
                    <a:lnTo>
                      <a:pt x="1549" y="0"/>
                    </a:lnTo>
                    <a:close/>
                  </a:path>
                </a:pathLst>
              </a:custGeom>
              <a:solidFill>
                <a:srgbClr val="1C1C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63" name="Freeform 132"/>
              <p:cNvSpPr>
                <a:spLocks/>
              </p:cNvSpPr>
              <p:nvPr/>
            </p:nvSpPr>
            <p:spPr bwMode="auto">
              <a:xfrm>
                <a:off x="12934950" y="657225"/>
                <a:ext cx="2459038" cy="3133725"/>
              </a:xfrm>
              <a:custGeom>
                <a:avLst/>
                <a:gdLst>
                  <a:gd name="T0" fmla="*/ 1549 w 1549"/>
                  <a:gd name="T1" fmla="*/ 0 h 1974"/>
                  <a:gd name="T2" fmla="*/ 1541 w 1549"/>
                  <a:gd name="T3" fmla="*/ 0 h 1974"/>
                  <a:gd name="T4" fmla="*/ 1541 w 1549"/>
                  <a:gd name="T5" fmla="*/ 1962 h 1974"/>
                  <a:gd name="T6" fmla="*/ 355 w 1549"/>
                  <a:gd name="T7" fmla="*/ 1962 h 1974"/>
                  <a:gd name="T8" fmla="*/ 0 w 1549"/>
                  <a:gd name="T9" fmla="*/ 1619 h 1974"/>
                  <a:gd name="T10" fmla="*/ 0 w 1549"/>
                  <a:gd name="T11" fmla="*/ 1619 h 1974"/>
                  <a:gd name="T12" fmla="*/ 363 w 1549"/>
                  <a:gd name="T13" fmla="*/ 1974 h 1974"/>
                  <a:gd name="T14" fmla="*/ 1549 w 1549"/>
                  <a:gd name="T15" fmla="*/ 1974 h 1974"/>
                  <a:gd name="T16" fmla="*/ 1549 w 1549"/>
                  <a:gd name="T17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9" h="1974">
                    <a:moveTo>
                      <a:pt x="1549" y="0"/>
                    </a:moveTo>
                    <a:lnTo>
                      <a:pt x="1541" y="0"/>
                    </a:lnTo>
                    <a:lnTo>
                      <a:pt x="1541" y="1962"/>
                    </a:lnTo>
                    <a:lnTo>
                      <a:pt x="355" y="1962"/>
                    </a:lnTo>
                    <a:lnTo>
                      <a:pt x="0" y="1619"/>
                    </a:lnTo>
                    <a:lnTo>
                      <a:pt x="0" y="1619"/>
                    </a:lnTo>
                    <a:lnTo>
                      <a:pt x="363" y="1974"/>
                    </a:lnTo>
                    <a:lnTo>
                      <a:pt x="1549" y="1974"/>
                    </a:lnTo>
                    <a:lnTo>
                      <a:pt x="15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64" name="Freeform 133"/>
              <p:cNvSpPr>
                <a:spLocks/>
              </p:cNvSpPr>
              <p:nvPr/>
            </p:nvSpPr>
            <p:spPr bwMode="auto">
              <a:xfrm>
                <a:off x="12915900" y="644525"/>
                <a:ext cx="2465388" cy="3127375"/>
              </a:xfrm>
              <a:custGeom>
                <a:avLst/>
                <a:gdLst>
                  <a:gd name="T0" fmla="*/ 367 w 1553"/>
                  <a:gd name="T1" fmla="*/ 1970 h 1970"/>
                  <a:gd name="T2" fmla="*/ 1553 w 1553"/>
                  <a:gd name="T3" fmla="*/ 1970 h 1970"/>
                  <a:gd name="T4" fmla="*/ 1553 w 1553"/>
                  <a:gd name="T5" fmla="*/ 0 h 1970"/>
                  <a:gd name="T6" fmla="*/ 0 w 1553"/>
                  <a:gd name="T7" fmla="*/ 0 h 1970"/>
                  <a:gd name="T8" fmla="*/ 0 w 1553"/>
                  <a:gd name="T9" fmla="*/ 1619 h 1970"/>
                  <a:gd name="T10" fmla="*/ 367 w 1553"/>
                  <a:gd name="T11" fmla="*/ 197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3" h="1970">
                    <a:moveTo>
                      <a:pt x="367" y="1970"/>
                    </a:moveTo>
                    <a:lnTo>
                      <a:pt x="1553" y="1970"/>
                    </a:lnTo>
                    <a:lnTo>
                      <a:pt x="1553" y="0"/>
                    </a:lnTo>
                    <a:lnTo>
                      <a:pt x="0" y="0"/>
                    </a:lnTo>
                    <a:lnTo>
                      <a:pt x="0" y="1619"/>
                    </a:lnTo>
                    <a:lnTo>
                      <a:pt x="367" y="1970"/>
                    </a:lnTo>
                    <a:close/>
                  </a:path>
                </a:pathLst>
              </a:custGeom>
              <a:solidFill>
                <a:srgbClr val="FFFC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65" name="Freeform 134"/>
              <p:cNvSpPr>
                <a:spLocks/>
              </p:cNvSpPr>
              <p:nvPr/>
            </p:nvSpPr>
            <p:spPr bwMode="auto">
              <a:xfrm>
                <a:off x="12915900" y="644525"/>
                <a:ext cx="2465388" cy="3127375"/>
              </a:xfrm>
              <a:custGeom>
                <a:avLst/>
                <a:gdLst>
                  <a:gd name="T0" fmla="*/ 367 w 1553"/>
                  <a:gd name="T1" fmla="*/ 1970 h 1970"/>
                  <a:gd name="T2" fmla="*/ 1553 w 1553"/>
                  <a:gd name="T3" fmla="*/ 1970 h 1970"/>
                  <a:gd name="T4" fmla="*/ 1553 w 1553"/>
                  <a:gd name="T5" fmla="*/ 0 h 1970"/>
                  <a:gd name="T6" fmla="*/ 0 w 1553"/>
                  <a:gd name="T7" fmla="*/ 0 h 1970"/>
                  <a:gd name="T8" fmla="*/ 0 w 1553"/>
                  <a:gd name="T9" fmla="*/ 1619 h 1970"/>
                  <a:gd name="T10" fmla="*/ 367 w 1553"/>
                  <a:gd name="T11" fmla="*/ 197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3" h="1970">
                    <a:moveTo>
                      <a:pt x="367" y="1970"/>
                    </a:moveTo>
                    <a:lnTo>
                      <a:pt x="1553" y="1970"/>
                    </a:lnTo>
                    <a:lnTo>
                      <a:pt x="1553" y="0"/>
                    </a:lnTo>
                    <a:lnTo>
                      <a:pt x="0" y="0"/>
                    </a:lnTo>
                    <a:lnTo>
                      <a:pt x="0" y="1619"/>
                    </a:lnTo>
                    <a:lnTo>
                      <a:pt x="367" y="19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66" name="Rectangle 135"/>
              <p:cNvSpPr>
                <a:spLocks noChangeArrowheads="1"/>
              </p:cNvSpPr>
              <p:nvPr/>
            </p:nvSpPr>
            <p:spPr bwMode="auto">
              <a:xfrm>
                <a:off x="14228763" y="3360738"/>
                <a:ext cx="868363" cy="107950"/>
              </a:xfrm>
              <a:prstGeom prst="rect">
                <a:avLst/>
              </a:prstGeom>
              <a:solidFill>
                <a:srgbClr val="EB50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67" name="Rectangle 136"/>
              <p:cNvSpPr>
                <a:spLocks noChangeArrowheads="1"/>
              </p:cNvSpPr>
              <p:nvPr/>
            </p:nvSpPr>
            <p:spPr bwMode="auto">
              <a:xfrm>
                <a:off x="13214350" y="1423988"/>
                <a:ext cx="1882775" cy="5080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68" name="Rectangle 137"/>
              <p:cNvSpPr>
                <a:spLocks noChangeArrowheads="1"/>
              </p:cNvSpPr>
              <p:nvPr/>
            </p:nvSpPr>
            <p:spPr bwMode="auto">
              <a:xfrm>
                <a:off x="13214350" y="1619250"/>
                <a:ext cx="1882775" cy="5715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69" name="Rectangle 138"/>
              <p:cNvSpPr>
                <a:spLocks noChangeArrowheads="1"/>
              </p:cNvSpPr>
              <p:nvPr/>
            </p:nvSpPr>
            <p:spPr bwMode="auto">
              <a:xfrm>
                <a:off x="13214350" y="1822450"/>
                <a:ext cx="1882775" cy="5080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70" name="Rectangle 139"/>
              <p:cNvSpPr>
                <a:spLocks noChangeArrowheads="1"/>
              </p:cNvSpPr>
              <p:nvPr/>
            </p:nvSpPr>
            <p:spPr bwMode="auto">
              <a:xfrm>
                <a:off x="13214350" y="2019300"/>
                <a:ext cx="1882775" cy="5715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71" name="Rectangle 140"/>
              <p:cNvSpPr>
                <a:spLocks noChangeArrowheads="1"/>
              </p:cNvSpPr>
              <p:nvPr/>
            </p:nvSpPr>
            <p:spPr bwMode="auto">
              <a:xfrm>
                <a:off x="13214350" y="2220913"/>
                <a:ext cx="1882775" cy="5715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72" name="Rectangle 141"/>
              <p:cNvSpPr>
                <a:spLocks noChangeArrowheads="1"/>
              </p:cNvSpPr>
              <p:nvPr/>
            </p:nvSpPr>
            <p:spPr bwMode="auto">
              <a:xfrm>
                <a:off x="13214350" y="2424113"/>
                <a:ext cx="1882775" cy="5080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73" name="Rectangle 142"/>
              <p:cNvSpPr>
                <a:spLocks noChangeArrowheads="1"/>
              </p:cNvSpPr>
              <p:nvPr/>
            </p:nvSpPr>
            <p:spPr bwMode="auto">
              <a:xfrm>
                <a:off x="13214350" y="2619375"/>
                <a:ext cx="1882775" cy="5715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74" name="Rectangle 143"/>
              <p:cNvSpPr>
                <a:spLocks noChangeArrowheads="1"/>
              </p:cNvSpPr>
              <p:nvPr/>
            </p:nvSpPr>
            <p:spPr bwMode="auto">
              <a:xfrm>
                <a:off x="13214350" y="2822575"/>
                <a:ext cx="1882775" cy="5080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75" name="Rectangle 144"/>
              <p:cNvSpPr>
                <a:spLocks noChangeArrowheads="1"/>
              </p:cNvSpPr>
              <p:nvPr/>
            </p:nvSpPr>
            <p:spPr bwMode="auto">
              <a:xfrm>
                <a:off x="13214350" y="3025775"/>
                <a:ext cx="1882775" cy="5080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76" name="Rectangle 145"/>
              <p:cNvSpPr>
                <a:spLocks noChangeArrowheads="1"/>
              </p:cNvSpPr>
              <p:nvPr/>
            </p:nvSpPr>
            <p:spPr bwMode="auto">
              <a:xfrm>
                <a:off x="13511213" y="1006475"/>
                <a:ext cx="1325563" cy="106362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77" name="Freeform 146"/>
              <p:cNvSpPr>
                <a:spLocks/>
              </p:cNvSpPr>
              <p:nvPr/>
            </p:nvSpPr>
            <p:spPr bwMode="auto">
              <a:xfrm>
                <a:off x="12915900" y="3214688"/>
                <a:ext cx="595313" cy="557212"/>
              </a:xfrm>
              <a:custGeom>
                <a:avLst/>
                <a:gdLst>
                  <a:gd name="T0" fmla="*/ 375 w 375"/>
                  <a:gd name="T1" fmla="*/ 0 h 351"/>
                  <a:gd name="T2" fmla="*/ 0 w 375"/>
                  <a:gd name="T3" fmla="*/ 0 h 351"/>
                  <a:gd name="T4" fmla="*/ 367 w 375"/>
                  <a:gd name="T5" fmla="*/ 351 h 351"/>
                  <a:gd name="T6" fmla="*/ 375 w 375"/>
                  <a:gd name="T7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5" h="351">
                    <a:moveTo>
                      <a:pt x="375" y="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BCB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78" name="Freeform 147"/>
              <p:cNvSpPr>
                <a:spLocks/>
              </p:cNvSpPr>
              <p:nvPr/>
            </p:nvSpPr>
            <p:spPr bwMode="auto">
              <a:xfrm>
                <a:off x="12915900" y="3214688"/>
                <a:ext cx="595313" cy="557212"/>
              </a:xfrm>
              <a:custGeom>
                <a:avLst/>
                <a:gdLst>
                  <a:gd name="T0" fmla="*/ 375 w 375"/>
                  <a:gd name="T1" fmla="*/ 0 h 351"/>
                  <a:gd name="T2" fmla="*/ 0 w 375"/>
                  <a:gd name="T3" fmla="*/ 0 h 351"/>
                  <a:gd name="T4" fmla="*/ 367 w 375"/>
                  <a:gd name="T5" fmla="*/ 351 h 351"/>
                  <a:gd name="T6" fmla="*/ 375 w 375"/>
                  <a:gd name="T7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5" h="351">
                    <a:moveTo>
                      <a:pt x="375" y="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79" name="Freeform 148"/>
              <p:cNvSpPr>
                <a:spLocks/>
              </p:cNvSpPr>
              <p:nvPr/>
            </p:nvSpPr>
            <p:spPr bwMode="auto">
              <a:xfrm>
                <a:off x="12915900" y="3214688"/>
                <a:ext cx="582613" cy="557212"/>
              </a:xfrm>
              <a:custGeom>
                <a:avLst/>
                <a:gdLst>
                  <a:gd name="T0" fmla="*/ 351 w 367"/>
                  <a:gd name="T1" fmla="*/ 20 h 351"/>
                  <a:gd name="T2" fmla="*/ 0 w 367"/>
                  <a:gd name="T3" fmla="*/ 0 h 351"/>
                  <a:gd name="T4" fmla="*/ 367 w 367"/>
                  <a:gd name="T5" fmla="*/ 351 h 351"/>
                  <a:gd name="T6" fmla="*/ 351 w 367"/>
                  <a:gd name="T7" fmla="*/ 2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7" h="351">
                    <a:moveTo>
                      <a:pt x="351" y="2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51" y="20"/>
                    </a:lnTo>
                    <a:close/>
                  </a:path>
                </a:pathLst>
              </a:custGeom>
              <a:solidFill>
                <a:srgbClr val="F2EF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80" name="Rectangle 149"/>
              <p:cNvSpPr>
                <a:spLocks noChangeArrowheads="1"/>
              </p:cNvSpPr>
              <p:nvPr/>
            </p:nvSpPr>
            <p:spPr bwMode="auto">
              <a:xfrm>
                <a:off x="13682663" y="366713"/>
                <a:ext cx="944563" cy="290512"/>
              </a:xfrm>
              <a:prstGeom prst="rect">
                <a:avLst/>
              </a:prstGeom>
              <a:solidFill>
                <a:srgbClr val="1E1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2762846" y="2063786"/>
              <a:ext cx="990116" cy="536097"/>
              <a:chOff x="17801829" y="5891398"/>
              <a:chExt cx="954592" cy="516864"/>
            </a:xfrm>
          </p:grpSpPr>
          <p:sp>
            <p:nvSpPr>
              <p:cNvPr id="150" name="Freeform 279"/>
              <p:cNvSpPr>
                <a:spLocks/>
              </p:cNvSpPr>
              <p:nvPr/>
            </p:nvSpPr>
            <p:spPr bwMode="auto">
              <a:xfrm>
                <a:off x="17801829" y="5891398"/>
                <a:ext cx="954592" cy="516864"/>
              </a:xfrm>
              <a:custGeom>
                <a:avLst/>
                <a:gdLst>
                  <a:gd name="T0" fmla="*/ 115 w 167"/>
                  <a:gd name="T1" fmla="*/ 42 h 88"/>
                  <a:gd name="T2" fmla="*/ 117 w 167"/>
                  <a:gd name="T3" fmla="*/ 33 h 88"/>
                  <a:gd name="T4" fmla="*/ 83 w 167"/>
                  <a:gd name="T5" fmla="*/ 0 h 88"/>
                  <a:gd name="T6" fmla="*/ 50 w 167"/>
                  <a:gd name="T7" fmla="*/ 33 h 88"/>
                  <a:gd name="T8" fmla="*/ 51 w 167"/>
                  <a:gd name="T9" fmla="*/ 42 h 88"/>
                  <a:gd name="T10" fmla="*/ 0 w 167"/>
                  <a:gd name="T11" fmla="*/ 42 h 88"/>
                  <a:gd name="T12" fmla="*/ 0 w 167"/>
                  <a:gd name="T13" fmla="*/ 88 h 88"/>
                  <a:gd name="T14" fmla="*/ 167 w 167"/>
                  <a:gd name="T15" fmla="*/ 88 h 88"/>
                  <a:gd name="T16" fmla="*/ 167 w 167"/>
                  <a:gd name="T17" fmla="*/ 42 h 88"/>
                  <a:gd name="T18" fmla="*/ 115 w 167"/>
                  <a:gd name="T19" fmla="*/ 4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7" h="88">
                    <a:moveTo>
                      <a:pt x="115" y="42"/>
                    </a:moveTo>
                    <a:cubicBezTo>
                      <a:pt x="116" y="39"/>
                      <a:pt x="117" y="36"/>
                      <a:pt x="117" y="33"/>
                    </a:cubicBezTo>
                    <a:cubicBezTo>
                      <a:pt x="117" y="15"/>
                      <a:pt x="102" y="0"/>
                      <a:pt x="83" y="0"/>
                    </a:cubicBezTo>
                    <a:cubicBezTo>
                      <a:pt x="65" y="0"/>
                      <a:pt x="50" y="15"/>
                      <a:pt x="50" y="33"/>
                    </a:cubicBezTo>
                    <a:cubicBezTo>
                      <a:pt x="50" y="36"/>
                      <a:pt x="51" y="39"/>
                      <a:pt x="51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67" y="88"/>
                      <a:pt x="167" y="88"/>
                      <a:pt x="167" y="88"/>
                    </a:cubicBezTo>
                    <a:cubicBezTo>
                      <a:pt x="167" y="42"/>
                      <a:pt x="167" y="42"/>
                      <a:pt x="167" y="42"/>
                    </a:cubicBezTo>
                    <a:lnTo>
                      <a:pt x="115" y="42"/>
                    </a:lnTo>
                    <a:close/>
                  </a:path>
                </a:pathLst>
              </a:custGeom>
              <a:solidFill>
                <a:srgbClr val="FFB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51" name="Oval 280"/>
              <p:cNvSpPr>
                <a:spLocks noChangeArrowheads="1"/>
              </p:cNvSpPr>
              <p:nvPr/>
            </p:nvSpPr>
            <p:spPr bwMode="auto">
              <a:xfrm>
                <a:off x="18167266" y="5973356"/>
                <a:ext cx="229951" cy="230011"/>
              </a:xfrm>
              <a:prstGeom prst="ellipse">
                <a:avLst/>
              </a:prstGeom>
              <a:solidFill>
                <a:srgbClr val="000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</p:grpSp>
      <p:grpSp>
        <p:nvGrpSpPr>
          <p:cNvPr id="143" name="Group 142"/>
          <p:cNvGrpSpPr/>
          <p:nvPr/>
        </p:nvGrpSpPr>
        <p:grpSpPr>
          <a:xfrm rot="1080935">
            <a:off x="729507" y="2968842"/>
            <a:ext cx="2659343" cy="947941"/>
            <a:chOff x="485775" y="495300"/>
            <a:chExt cx="5238750" cy="1866901"/>
          </a:xfrm>
        </p:grpSpPr>
        <p:sp>
          <p:nvSpPr>
            <p:cNvPr id="144" name="Freeform 5"/>
            <p:cNvSpPr>
              <a:spLocks/>
            </p:cNvSpPr>
            <p:nvPr/>
          </p:nvSpPr>
          <p:spPr bwMode="auto">
            <a:xfrm>
              <a:off x="4603750" y="1674813"/>
              <a:ext cx="1120775" cy="687388"/>
            </a:xfrm>
            <a:custGeom>
              <a:avLst/>
              <a:gdLst>
                <a:gd name="T0" fmla="*/ 6 w 117"/>
                <a:gd name="T1" fmla="*/ 29 h 71"/>
                <a:gd name="T2" fmla="*/ 0 w 117"/>
                <a:gd name="T3" fmla="*/ 58 h 71"/>
                <a:gd name="T4" fmla="*/ 63 w 117"/>
                <a:gd name="T5" fmla="*/ 71 h 71"/>
                <a:gd name="T6" fmla="*/ 115 w 117"/>
                <a:gd name="T7" fmla="*/ 55 h 71"/>
                <a:gd name="T8" fmla="*/ 115 w 117"/>
                <a:gd name="T9" fmla="*/ 55 h 71"/>
                <a:gd name="T10" fmla="*/ 115 w 117"/>
                <a:gd name="T11" fmla="*/ 53 h 71"/>
                <a:gd name="T12" fmla="*/ 68 w 117"/>
                <a:gd name="T13" fmla="*/ 43 h 71"/>
                <a:gd name="T14" fmla="*/ 62 w 117"/>
                <a:gd name="T15" fmla="*/ 46 h 71"/>
                <a:gd name="T16" fmla="*/ 57 w 117"/>
                <a:gd name="T17" fmla="*/ 39 h 71"/>
                <a:gd name="T18" fmla="*/ 64 w 117"/>
                <a:gd name="T19" fmla="*/ 35 h 71"/>
                <a:gd name="T20" fmla="*/ 68 w 117"/>
                <a:gd name="T21" fmla="*/ 40 h 71"/>
                <a:gd name="T22" fmla="*/ 116 w 117"/>
                <a:gd name="T23" fmla="*/ 50 h 71"/>
                <a:gd name="T24" fmla="*/ 117 w 117"/>
                <a:gd name="T25" fmla="*/ 48 h 71"/>
                <a:gd name="T26" fmla="*/ 117 w 117"/>
                <a:gd name="T27" fmla="*/ 48 h 71"/>
                <a:gd name="T28" fmla="*/ 75 w 117"/>
                <a:gd name="T29" fmla="*/ 13 h 71"/>
                <a:gd name="T30" fmla="*/ 12 w 117"/>
                <a:gd name="T31" fmla="*/ 0 h 71"/>
                <a:gd name="T32" fmla="*/ 6 w 117"/>
                <a:gd name="T33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71">
                  <a:moveTo>
                    <a:pt x="6" y="29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76" y="58"/>
                    <a:pt x="95" y="51"/>
                    <a:pt x="115" y="55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7" y="45"/>
                    <a:pt x="64" y="47"/>
                    <a:pt x="62" y="46"/>
                  </a:cubicBezTo>
                  <a:cubicBezTo>
                    <a:pt x="59" y="45"/>
                    <a:pt x="57" y="42"/>
                    <a:pt x="57" y="39"/>
                  </a:cubicBezTo>
                  <a:cubicBezTo>
                    <a:pt x="58" y="36"/>
                    <a:pt x="61" y="34"/>
                    <a:pt x="64" y="35"/>
                  </a:cubicBezTo>
                  <a:cubicBezTo>
                    <a:pt x="67" y="36"/>
                    <a:pt x="68" y="38"/>
                    <a:pt x="68" y="4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97" y="44"/>
                    <a:pt x="82" y="30"/>
                    <a:pt x="75" y="13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6" y="29"/>
                  </a:lnTo>
                  <a:close/>
                </a:path>
              </a:pathLst>
            </a:custGeom>
            <a:solidFill>
              <a:srgbClr val="1D8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solidFill>
                  <a:srgbClr val="000F37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45" name="Freeform 6"/>
            <p:cNvSpPr>
              <a:spLocks/>
            </p:cNvSpPr>
            <p:nvPr/>
          </p:nvSpPr>
          <p:spPr bwMode="auto">
            <a:xfrm>
              <a:off x="1549400" y="989013"/>
              <a:ext cx="3351213" cy="1335088"/>
            </a:xfrm>
            <a:custGeom>
              <a:avLst/>
              <a:gdLst>
                <a:gd name="T0" fmla="*/ 2111 w 2111"/>
                <a:gd name="T1" fmla="*/ 420 h 841"/>
                <a:gd name="T2" fmla="*/ 2027 w 2111"/>
                <a:gd name="T3" fmla="*/ 841 h 841"/>
                <a:gd name="T4" fmla="*/ 0 w 2111"/>
                <a:gd name="T5" fmla="*/ 426 h 841"/>
                <a:gd name="T6" fmla="*/ 84 w 2111"/>
                <a:gd name="T7" fmla="*/ 0 h 841"/>
                <a:gd name="T8" fmla="*/ 2111 w 2111"/>
                <a:gd name="T9" fmla="*/ 420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1" h="841">
                  <a:moveTo>
                    <a:pt x="2111" y="420"/>
                  </a:moveTo>
                  <a:lnTo>
                    <a:pt x="2027" y="841"/>
                  </a:lnTo>
                  <a:lnTo>
                    <a:pt x="0" y="426"/>
                  </a:lnTo>
                  <a:lnTo>
                    <a:pt x="84" y="0"/>
                  </a:lnTo>
                  <a:lnTo>
                    <a:pt x="2111" y="420"/>
                  </a:lnTo>
                  <a:close/>
                </a:path>
              </a:pathLst>
            </a:custGeom>
            <a:solidFill>
              <a:srgbClr val="0EB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solidFill>
                  <a:srgbClr val="000F37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46" name="Freeform 7"/>
            <p:cNvSpPr>
              <a:spLocks/>
            </p:cNvSpPr>
            <p:nvPr/>
          </p:nvSpPr>
          <p:spPr bwMode="auto">
            <a:xfrm>
              <a:off x="1414463" y="958850"/>
              <a:ext cx="3352800" cy="1344613"/>
            </a:xfrm>
            <a:custGeom>
              <a:avLst/>
              <a:gdLst>
                <a:gd name="T0" fmla="*/ 2112 w 2112"/>
                <a:gd name="T1" fmla="*/ 421 h 847"/>
                <a:gd name="T2" fmla="*/ 2027 w 2112"/>
                <a:gd name="T3" fmla="*/ 847 h 847"/>
                <a:gd name="T4" fmla="*/ 0 w 2112"/>
                <a:gd name="T5" fmla="*/ 427 h 847"/>
                <a:gd name="T6" fmla="*/ 85 w 2112"/>
                <a:gd name="T7" fmla="*/ 0 h 847"/>
                <a:gd name="T8" fmla="*/ 2112 w 2112"/>
                <a:gd name="T9" fmla="*/ 421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2" h="847">
                  <a:moveTo>
                    <a:pt x="2112" y="421"/>
                  </a:moveTo>
                  <a:lnTo>
                    <a:pt x="2027" y="847"/>
                  </a:lnTo>
                  <a:lnTo>
                    <a:pt x="0" y="427"/>
                  </a:lnTo>
                  <a:lnTo>
                    <a:pt x="85" y="0"/>
                  </a:lnTo>
                  <a:lnTo>
                    <a:pt x="2112" y="421"/>
                  </a:lnTo>
                  <a:close/>
                </a:path>
              </a:pathLst>
            </a:custGeom>
            <a:solidFill>
              <a:srgbClr val="FD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solidFill>
                  <a:srgbClr val="000F37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47" name="Freeform 8"/>
            <p:cNvSpPr>
              <a:spLocks/>
            </p:cNvSpPr>
            <p:nvPr/>
          </p:nvSpPr>
          <p:spPr bwMode="auto">
            <a:xfrm>
              <a:off x="485775" y="736600"/>
              <a:ext cx="536575" cy="862013"/>
            </a:xfrm>
            <a:custGeom>
              <a:avLst/>
              <a:gdLst>
                <a:gd name="T0" fmla="*/ 37 w 56"/>
                <a:gd name="T1" fmla="*/ 88 h 89"/>
                <a:gd name="T2" fmla="*/ 39 w 56"/>
                <a:gd name="T3" fmla="*/ 89 h 89"/>
                <a:gd name="T4" fmla="*/ 56 w 56"/>
                <a:gd name="T5" fmla="*/ 5 h 89"/>
                <a:gd name="T6" fmla="*/ 54 w 56"/>
                <a:gd name="T7" fmla="*/ 4 h 89"/>
                <a:gd name="T8" fmla="*/ 5 w 56"/>
                <a:gd name="T9" fmla="*/ 38 h 89"/>
                <a:gd name="T10" fmla="*/ 37 w 56"/>
                <a:gd name="T11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89">
                  <a:moveTo>
                    <a:pt x="37" y="88"/>
                  </a:moveTo>
                  <a:cubicBezTo>
                    <a:pt x="39" y="89"/>
                    <a:pt x="39" y="89"/>
                    <a:pt x="39" y="89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32" y="0"/>
                    <a:pt x="10" y="15"/>
                    <a:pt x="5" y="38"/>
                  </a:cubicBezTo>
                  <a:cubicBezTo>
                    <a:pt x="0" y="61"/>
                    <a:pt x="15" y="83"/>
                    <a:pt x="37" y="88"/>
                  </a:cubicBezTo>
                  <a:close/>
                </a:path>
              </a:pathLst>
            </a:custGeom>
            <a:solidFill>
              <a:srgbClr val="FD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solidFill>
                  <a:srgbClr val="000F37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48" name="Freeform 9"/>
            <p:cNvSpPr>
              <a:spLocks/>
            </p:cNvSpPr>
            <p:nvPr/>
          </p:nvSpPr>
          <p:spPr bwMode="auto">
            <a:xfrm>
              <a:off x="858838" y="495300"/>
              <a:ext cx="2087563" cy="1373188"/>
            </a:xfrm>
            <a:custGeom>
              <a:avLst/>
              <a:gdLst>
                <a:gd name="T0" fmla="*/ 17 w 218"/>
                <a:gd name="T1" fmla="*/ 30 h 142"/>
                <a:gd name="T2" fmla="*/ 0 w 218"/>
                <a:gd name="T3" fmla="*/ 114 h 142"/>
                <a:gd name="T4" fmla="*/ 137 w 218"/>
                <a:gd name="T5" fmla="*/ 142 h 142"/>
                <a:gd name="T6" fmla="*/ 145 w 218"/>
                <a:gd name="T7" fmla="*/ 136 h 142"/>
                <a:gd name="T8" fmla="*/ 159 w 218"/>
                <a:gd name="T9" fmla="*/ 65 h 142"/>
                <a:gd name="T10" fmla="*/ 154 w 218"/>
                <a:gd name="T11" fmla="*/ 58 h 142"/>
                <a:gd name="T12" fmla="*/ 31 w 218"/>
                <a:gd name="T13" fmla="*/ 32 h 142"/>
                <a:gd name="T14" fmla="*/ 54 w 218"/>
                <a:gd name="T15" fmla="*/ 18 h 142"/>
                <a:gd name="T16" fmla="*/ 206 w 218"/>
                <a:gd name="T17" fmla="*/ 49 h 142"/>
                <a:gd name="T18" fmla="*/ 206 w 218"/>
                <a:gd name="T19" fmla="*/ 49 h 142"/>
                <a:gd name="T20" fmla="*/ 216 w 218"/>
                <a:gd name="T21" fmla="*/ 44 h 142"/>
                <a:gd name="T22" fmla="*/ 216 w 218"/>
                <a:gd name="T23" fmla="*/ 44 h 142"/>
                <a:gd name="T24" fmla="*/ 218 w 218"/>
                <a:gd name="T25" fmla="*/ 36 h 142"/>
                <a:gd name="T26" fmla="*/ 57 w 218"/>
                <a:gd name="T27" fmla="*/ 3 h 142"/>
                <a:gd name="T28" fmla="*/ 17 w 218"/>
                <a:gd name="T29" fmla="*/ 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8" h="142">
                  <a:moveTo>
                    <a:pt x="17" y="30"/>
                  </a:moveTo>
                  <a:cubicBezTo>
                    <a:pt x="0" y="114"/>
                    <a:pt x="0" y="114"/>
                    <a:pt x="0" y="114"/>
                  </a:cubicBezTo>
                  <a:cubicBezTo>
                    <a:pt x="137" y="142"/>
                    <a:pt x="137" y="142"/>
                    <a:pt x="137" y="142"/>
                  </a:cubicBezTo>
                  <a:cubicBezTo>
                    <a:pt x="140" y="142"/>
                    <a:pt x="144" y="140"/>
                    <a:pt x="145" y="136"/>
                  </a:cubicBezTo>
                  <a:cubicBezTo>
                    <a:pt x="159" y="65"/>
                    <a:pt x="159" y="65"/>
                    <a:pt x="159" y="65"/>
                  </a:cubicBezTo>
                  <a:cubicBezTo>
                    <a:pt x="160" y="62"/>
                    <a:pt x="158" y="58"/>
                    <a:pt x="154" y="58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3" y="22"/>
                    <a:pt x="44" y="15"/>
                    <a:pt x="54" y="18"/>
                  </a:cubicBezTo>
                  <a:cubicBezTo>
                    <a:pt x="206" y="49"/>
                    <a:pt x="206" y="49"/>
                    <a:pt x="206" y="49"/>
                  </a:cubicBezTo>
                  <a:cubicBezTo>
                    <a:pt x="206" y="49"/>
                    <a:pt x="206" y="49"/>
                    <a:pt x="206" y="49"/>
                  </a:cubicBezTo>
                  <a:cubicBezTo>
                    <a:pt x="210" y="49"/>
                    <a:pt x="215" y="47"/>
                    <a:pt x="216" y="44"/>
                  </a:cubicBezTo>
                  <a:cubicBezTo>
                    <a:pt x="216" y="44"/>
                    <a:pt x="216" y="44"/>
                    <a:pt x="216" y="44"/>
                  </a:cubicBezTo>
                  <a:cubicBezTo>
                    <a:pt x="218" y="36"/>
                    <a:pt x="218" y="36"/>
                    <a:pt x="218" y="36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39" y="0"/>
                    <a:pt x="21" y="11"/>
                    <a:pt x="17" y="30"/>
                  </a:cubicBezTo>
                  <a:close/>
                </a:path>
              </a:pathLst>
            </a:custGeom>
            <a:solidFill>
              <a:srgbClr val="1D8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solidFill>
                  <a:srgbClr val="000F37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49" name="Freeform 10"/>
            <p:cNvSpPr>
              <a:spLocks/>
            </p:cNvSpPr>
            <p:nvPr/>
          </p:nvSpPr>
          <p:spPr bwMode="auto">
            <a:xfrm>
              <a:off x="993775" y="804863"/>
              <a:ext cx="344488" cy="850900"/>
            </a:xfrm>
            <a:custGeom>
              <a:avLst/>
              <a:gdLst>
                <a:gd name="T0" fmla="*/ 114 w 217"/>
                <a:gd name="T1" fmla="*/ 536 h 536"/>
                <a:gd name="T2" fmla="*/ 217 w 217"/>
                <a:gd name="T3" fmla="*/ 24 h 536"/>
                <a:gd name="T4" fmla="*/ 102 w 217"/>
                <a:gd name="T5" fmla="*/ 0 h 536"/>
                <a:gd name="T6" fmla="*/ 0 w 217"/>
                <a:gd name="T7" fmla="*/ 512 h 536"/>
                <a:gd name="T8" fmla="*/ 114 w 217"/>
                <a:gd name="T9" fmla="*/ 53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536">
                  <a:moveTo>
                    <a:pt x="114" y="536"/>
                  </a:moveTo>
                  <a:lnTo>
                    <a:pt x="217" y="24"/>
                  </a:lnTo>
                  <a:lnTo>
                    <a:pt x="102" y="0"/>
                  </a:lnTo>
                  <a:lnTo>
                    <a:pt x="0" y="512"/>
                  </a:lnTo>
                  <a:lnTo>
                    <a:pt x="114" y="536"/>
                  </a:lnTo>
                  <a:close/>
                </a:path>
              </a:pathLst>
            </a:custGeom>
            <a:solidFill>
              <a:srgbClr val="FD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solidFill>
                  <a:srgbClr val="000F37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86573" y="2421089"/>
            <a:ext cx="2802813" cy="786774"/>
            <a:chOff x="5086573" y="2421089"/>
            <a:chExt cx="2802813" cy="786774"/>
          </a:xfrm>
        </p:grpSpPr>
        <p:sp>
          <p:nvSpPr>
            <p:cNvPr id="114" name="Oval 113"/>
            <p:cNvSpPr>
              <a:spLocks noChangeAspect="1"/>
            </p:cNvSpPr>
            <p:nvPr/>
          </p:nvSpPr>
          <p:spPr bwMode="auto">
            <a:xfrm>
              <a:off x="5086573" y="2450144"/>
              <a:ext cx="600349" cy="6005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492">
                <a:defRPr/>
              </a:pPr>
              <a:endParaRPr lang="en-US" sz="900" dirty="0">
                <a:solidFill>
                  <a:srgbClr val="000F37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5848961" y="2421089"/>
              <a:ext cx="633535" cy="387780"/>
            </a:xfrm>
            <a:prstGeom prst="rect">
              <a:avLst/>
            </a:prstGeom>
          </p:spPr>
          <p:txBody>
            <a:bodyPr wrap="none" lIns="109710" tIns="54855" rIns="109710" bIns="54855">
              <a:spAutoFit/>
            </a:bodyPr>
            <a:lstStyle/>
            <a:p>
              <a:r>
                <a:rPr lang="en-US" b="1" dirty="0" err="1" smtClean="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VfM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5863240" y="2690817"/>
              <a:ext cx="2026146" cy="517046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200" dirty="0" smtClean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rPr>
                <a:t>Introduction of a Value for </a:t>
              </a:r>
            </a:p>
            <a:p>
              <a:pPr>
                <a:lnSpc>
                  <a:spcPct val="110000"/>
                </a:lnSpc>
              </a:pPr>
              <a:r>
                <a:rPr lang="en-US" sz="1200" dirty="0" smtClean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rPr>
                <a:t>Money principle</a:t>
              </a:r>
              <a:endParaRPr lang="en-US" sz="1200" dirty="0">
                <a:solidFill>
                  <a:srgbClr val="000F37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2" name="Freeform 53"/>
            <p:cNvSpPr>
              <a:spLocks noChangeAspect="1" noEditPoints="1"/>
            </p:cNvSpPr>
            <p:nvPr/>
          </p:nvSpPr>
          <p:spPr bwMode="auto">
            <a:xfrm>
              <a:off x="5229585" y="2569661"/>
              <a:ext cx="314325" cy="361473"/>
            </a:xfrm>
            <a:custGeom>
              <a:avLst/>
              <a:gdLst>
                <a:gd name="T0" fmla="*/ 2147483646 w 107"/>
                <a:gd name="T1" fmla="*/ 0 h 123"/>
                <a:gd name="T2" fmla="*/ 0 w 107"/>
                <a:gd name="T3" fmla="*/ 2147483646 h 123"/>
                <a:gd name="T4" fmla="*/ 0 w 107"/>
                <a:gd name="T5" fmla="*/ 2147483646 h 123"/>
                <a:gd name="T6" fmla="*/ 2147483646 w 107"/>
                <a:gd name="T7" fmla="*/ 2147483646 h 123"/>
                <a:gd name="T8" fmla="*/ 2147483646 w 107"/>
                <a:gd name="T9" fmla="*/ 2147483646 h 123"/>
                <a:gd name="T10" fmla="*/ 2147483646 w 107"/>
                <a:gd name="T11" fmla="*/ 2147483646 h 123"/>
                <a:gd name="T12" fmla="*/ 2147483646 w 107"/>
                <a:gd name="T13" fmla="*/ 0 h 123"/>
                <a:gd name="T14" fmla="*/ 2147483646 w 107"/>
                <a:gd name="T15" fmla="*/ 2147483646 h 123"/>
                <a:gd name="T16" fmla="*/ 2147483646 w 107"/>
                <a:gd name="T17" fmla="*/ 2147483646 h 123"/>
                <a:gd name="T18" fmla="*/ 2147483646 w 107"/>
                <a:gd name="T19" fmla="*/ 2147483646 h 123"/>
                <a:gd name="T20" fmla="*/ 2147483646 w 107"/>
                <a:gd name="T21" fmla="*/ 2147483646 h 123"/>
                <a:gd name="T22" fmla="*/ 2147483646 w 107"/>
                <a:gd name="T23" fmla="*/ 2147483646 h 123"/>
                <a:gd name="T24" fmla="*/ 2147483646 w 107"/>
                <a:gd name="T25" fmla="*/ 2147483646 h 123"/>
                <a:gd name="T26" fmla="*/ 2147483646 w 107"/>
                <a:gd name="T27" fmla="*/ 2147483646 h 123"/>
                <a:gd name="T28" fmla="*/ 2147483646 w 107"/>
                <a:gd name="T29" fmla="*/ 2147483646 h 123"/>
                <a:gd name="T30" fmla="*/ 2147483646 w 107"/>
                <a:gd name="T31" fmla="*/ 2147483646 h 123"/>
                <a:gd name="T32" fmla="*/ 2147483646 w 107"/>
                <a:gd name="T33" fmla="*/ 2147483646 h 123"/>
                <a:gd name="T34" fmla="*/ 2147483646 w 107"/>
                <a:gd name="T35" fmla="*/ 2147483646 h 123"/>
                <a:gd name="T36" fmla="*/ 2147483646 w 107"/>
                <a:gd name="T37" fmla="*/ 2147483646 h 123"/>
                <a:gd name="T38" fmla="*/ 2147483646 w 107"/>
                <a:gd name="T39" fmla="*/ 2147483646 h 123"/>
                <a:gd name="T40" fmla="*/ 2147483646 w 107"/>
                <a:gd name="T41" fmla="*/ 2147483646 h 123"/>
                <a:gd name="T42" fmla="*/ 2147483646 w 107"/>
                <a:gd name="T43" fmla="*/ 2147483646 h 123"/>
                <a:gd name="T44" fmla="*/ 2147483646 w 107"/>
                <a:gd name="T45" fmla="*/ 2147483646 h 123"/>
                <a:gd name="T46" fmla="*/ 2147483646 w 107"/>
                <a:gd name="T47" fmla="*/ 2147483646 h 123"/>
                <a:gd name="T48" fmla="*/ 2147483646 w 107"/>
                <a:gd name="T49" fmla="*/ 2147483646 h 123"/>
                <a:gd name="T50" fmla="*/ 2147483646 w 107"/>
                <a:gd name="T51" fmla="*/ 2147483646 h 123"/>
                <a:gd name="T52" fmla="*/ 2147483646 w 107"/>
                <a:gd name="T53" fmla="*/ 2147483646 h 123"/>
                <a:gd name="T54" fmla="*/ 2147483646 w 107"/>
                <a:gd name="T55" fmla="*/ 2147483646 h 123"/>
                <a:gd name="T56" fmla="*/ 2147483646 w 107"/>
                <a:gd name="T57" fmla="*/ 2147483646 h 123"/>
                <a:gd name="T58" fmla="*/ 2147483646 w 107"/>
                <a:gd name="T59" fmla="*/ 2147483646 h 123"/>
                <a:gd name="T60" fmla="*/ 2147483646 w 107"/>
                <a:gd name="T61" fmla="*/ 2147483646 h 123"/>
                <a:gd name="T62" fmla="*/ 2147483646 w 107"/>
                <a:gd name="T63" fmla="*/ 2147483646 h 123"/>
                <a:gd name="T64" fmla="*/ 2147483646 w 107"/>
                <a:gd name="T65" fmla="*/ 2147483646 h 123"/>
                <a:gd name="T66" fmla="*/ 2147483646 w 107"/>
                <a:gd name="T67" fmla="*/ 2147483646 h 123"/>
                <a:gd name="T68" fmla="*/ 2147483646 w 107"/>
                <a:gd name="T69" fmla="*/ 2147483646 h 123"/>
                <a:gd name="T70" fmla="*/ 2147483646 w 107"/>
                <a:gd name="T71" fmla="*/ 2147483646 h 123"/>
                <a:gd name="T72" fmla="*/ 2147483646 w 107"/>
                <a:gd name="T73" fmla="*/ 2147483646 h 123"/>
                <a:gd name="T74" fmla="*/ 2147483646 w 107"/>
                <a:gd name="T75" fmla="*/ 2147483646 h 123"/>
                <a:gd name="T76" fmla="*/ 2147483646 w 107"/>
                <a:gd name="T77" fmla="*/ 2147483646 h 123"/>
                <a:gd name="T78" fmla="*/ 2147483646 w 107"/>
                <a:gd name="T79" fmla="*/ 2147483646 h 123"/>
                <a:gd name="T80" fmla="*/ 2147483646 w 107"/>
                <a:gd name="T81" fmla="*/ 2147483646 h 1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7" h="123">
                  <a:moveTo>
                    <a:pt x="53" y="0"/>
                  </a:moveTo>
                  <a:cubicBezTo>
                    <a:pt x="27" y="0"/>
                    <a:pt x="0" y="8"/>
                    <a:pt x="0" y="2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15"/>
                    <a:pt x="27" y="123"/>
                    <a:pt x="53" y="123"/>
                  </a:cubicBezTo>
                  <a:cubicBezTo>
                    <a:pt x="79" y="123"/>
                    <a:pt x="107" y="115"/>
                    <a:pt x="107" y="98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7" y="8"/>
                    <a:pt x="79" y="0"/>
                    <a:pt x="53" y="0"/>
                  </a:cubicBezTo>
                  <a:close/>
                  <a:moveTo>
                    <a:pt x="99" y="98"/>
                  </a:moveTo>
                  <a:cubicBezTo>
                    <a:pt x="99" y="107"/>
                    <a:pt x="79" y="115"/>
                    <a:pt x="53" y="115"/>
                  </a:cubicBezTo>
                  <a:cubicBezTo>
                    <a:pt x="28" y="115"/>
                    <a:pt x="7" y="107"/>
                    <a:pt x="7" y="98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15" y="92"/>
                    <a:pt x="34" y="96"/>
                    <a:pt x="53" y="96"/>
                  </a:cubicBezTo>
                  <a:cubicBezTo>
                    <a:pt x="72" y="96"/>
                    <a:pt x="91" y="92"/>
                    <a:pt x="99" y="83"/>
                  </a:cubicBezTo>
                  <a:lnTo>
                    <a:pt x="99" y="98"/>
                  </a:lnTo>
                  <a:close/>
                  <a:moveTo>
                    <a:pt x="99" y="75"/>
                  </a:moveTo>
                  <a:cubicBezTo>
                    <a:pt x="99" y="75"/>
                    <a:pt x="99" y="75"/>
                    <a:pt x="99" y="75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99" y="84"/>
                    <a:pt x="79" y="92"/>
                    <a:pt x="53" y="92"/>
                  </a:cubicBezTo>
                  <a:cubicBezTo>
                    <a:pt x="28" y="92"/>
                    <a:pt x="7" y="84"/>
                    <a:pt x="7" y="75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15" y="69"/>
                    <a:pt x="34" y="73"/>
                    <a:pt x="53" y="73"/>
                  </a:cubicBezTo>
                  <a:cubicBezTo>
                    <a:pt x="72" y="73"/>
                    <a:pt x="91" y="69"/>
                    <a:pt x="99" y="60"/>
                  </a:cubicBezTo>
                  <a:lnTo>
                    <a:pt x="99" y="75"/>
                  </a:lnTo>
                  <a:close/>
                  <a:moveTo>
                    <a:pt x="99" y="52"/>
                  </a:move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61"/>
                    <a:pt x="79" y="69"/>
                    <a:pt x="53" y="69"/>
                  </a:cubicBezTo>
                  <a:cubicBezTo>
                    <a:pt x="28" y="69"/>
                    <a:pt x="7" y="61"/>
                    <a:pt x="7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17" y="46"/>
                    <a:pt x="36" y="50"/>
                    <a:pt x="53" y="50"/>
                  </a:cubicBezTo>
                  <a:cubicBezTo>
                    <a:pt x="71" y="50"/>
                    <a:pt x="89" y="46"/>
                    <a:pt x="99" y="39"/>
                  </a:cubicBezTo>
                  <a:lnTo>
                    <a:pt x="99" y="52"/>
                  </a:lnTo>
                  <a:close/>
                  <a:moveTo>
                    <a:pt x="53" y="42"/>
                  </a:moveTo>
                  <a:cubicBezTo>
                    <a:pt x="28" y="42"/>
                    <a:pt x="7" y="34"/>
                    <a:pt x="7" y="25"/>
                  </a:cubicBezTo>
                  <a:cubicBezTo>
                    <a:pt x="7" y="15"/>
                    <a:pt x="28" y="8"/>
                    <a:pt x="53" y="8"/>
                  </a:cubicBezTo>
                  <a:cubicBezTo>
                    <a:pt x="79" y="8"/>
                    <a:pt x="99" y="15"/>
                    <a:pt x="99" y="25"/>
                  </a:cubicBezTo>
                  <a:cubicBezTo>
                    <a:pt x="99" y="34"/>
                    <a:pt x="79" y="42"/>
                    <a:pt x="53" y="42"/>
                  </a:cubicBezTo>
                  <a:close/>
                  <a:moveTo>
                    <a:pt x="53" y="42"/>
                  </a:moveTo>
                  <a:cubicBezTo>
                    <a:pt x="53" y="42"/>
                    <a:pt x="53" y="42"/>
                    <a:pt x="53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69985" y="5085241"/>
            <a:ext cx="3984811" cy="786774"/>
            <a:chOff x="5069985" y="5085241"/>
            <a:chExt cx="3984811" cy="786774"/>
          </a:xfrm>
        </p:grpSpPr>
        <p:sp>
          <p:nvSpPr>
            <p:cNvPr id="118" name="Rectangle 117"/>
            <p:cNvSpPr/>
            <p:nvPr/>
          </p:nvSpPr>
          <p:spPr>
            <a:xfrm>
              <a:off x="5819303" y="5085241"/>
              <a:ext cx="1874644" cy="387780"/>
            </a:xfrm>
            <a:prstGeom prst="rect">
              <a:avLst/>
            </a:prstGeom>
          </p:spPr>
          <p:txBody>
            <a:bodyPr wrap="none" lIns="109710" tIns="54855" rIns="109710" bIns="54855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Strategic Projects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833581" y="5354969"/>
              <a:ext cx="3221215" cy="517046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200" dirty="0" smtClean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rPr>
                <a:t>The </a:t>
              </a:r>
              <a:r>
                <a:rPr lang="en-US" sz="12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rPr>
                <a:t>creation of a master </a:t>
              </a:r>
              <a:r>
                <a:rPr lang="en-US" sz="1200" dirty="0" smtClean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rPr>
                <a:t>plan </a:t>
              </a:r>
            </a:p>
            <a:p>
              <a:pPr>
                <a:lnSpc>
                  <a:spcPct val="110000"/>
                </a:lnSpc>
              </a:pPr>
              <a:r>
                <a:rPr lang="en-US" sz="1200" dirty="0" smtClean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rPr>
                <a:t>of “Strategic </a:t>
              </a:r>
              <a:r>
                <a:rPr lang="en-US" sz="12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rPr>
                <a:t>Projects</a:t>
              </a:r>
              <a:r>
                <a:rPr lang="en-US" sz="1200" dirty="0" smtClean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rPr>
                <a:t>”</a:t>
              </a:r>
              <a:endParaRPr lang="en-US" sz="1200" dirty="0">
                <a:solidFill>
                  <a:srgbClr val="000F37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3" name="Oval 122"/>
            <p:cNvSpPr>
              <a:spLocks noChangeAspect="1"/>
            </p:cNvSpPr>
            <p:nvPr/>
          </p:nvSpPr>
          <p:spPr bwMode="auto">
            <a:xfrm>
              <a:off x="5069985" y="5122000"/>
              <a:ext cx="600349" cy="600506"/>
            </a:xfrm>
            <a:prstGeom prst="ellipse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492">
                <a:defRPr/>
              </a:pPr>
              <a:endParaRPr lang="en-US" sz="900" dirty="0">
                <a:solidFill>
                  <a:srgbClr val="000F37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103" name="Group 102"/>
            <p:cNvGrpSpPr>
              <a:grpSpLocks noChangeAspect="1"/>
            </p:cNvGrpSpPr>
            <p:nvPr/>
          </p:nvGrpSpPr>
          <p:grpSpPr>
            <a:xfrm>
              <a:off x="5177921" y="5241517"/>
              <a:ext cx="384476" cy="361473"/>
              <a:chOff x="2266950" y="2713038"/>
              <a:chExt cx="371475" cy="349250"/>
            </a:xfrm>
            <a:solidFill>
              <a:srgbClr val="FFFFFF"/>
            </a:solidFill>
          </p:grpSpPr>
          <p:sp>
            <p:nvSpPr>
              <p:cNvPr id="104" name="Freeform 122"/>
              <p:cNvSpPr>
                <a:spLocks noEditPoints="1"/>
              </p:cNvSpPr>
              <p:nvPr/>
            </p:nvSpPr>
            <p:spPr bwMode="auto">
              <a:xfrm>
                <a:off x="2447925" y="2903538"/>
                <a:ext cx="44450" cy="44450"/>
              </a:xfrm>
              <a:custGeom>
                <a:avLst/>
                <a:gdLst/>
                <a:ahLst/>
                <a:cxnLst>
                  <a:cxn ang="0">
                    <a:pos x="15" y="7"/>
                  </a:cxn>
                  <a:cxn ang="0">
                    <a:pos x="7" y="15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15" y="7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12"/>
                      <a:pt x="11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5" y="3"/>
                      <a:pt x="15" y="7"/>
                    </a:cubicBezTo>
                    <a:close/>
                    <a:moveTo>
                      <a:pt x="15" y="7"/>
                    </a:moveTo>
                    <a:cubicBezTo>
                      <a:pt x="15" y="7"/>
                      <a:pt x="15" y="7"/>
                      <a:pt x="15" y="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05" name="Freeform 123"/>
              <p:cNvSpPr>
                <a:spLocks noEditPoints="1"/>
              </p:cNvSpPr>
              <p:nvPr/>
            </p:nvSpPr>
            <p:spPr bwMode="auto">
              <a:xfrm>
                <a:off x="2266950" y="2713038"/>
                <a:ext cx="371475" cy="349250"/>
              </a:xfrm>
              <a:custGeom>
                <a:avLst/>
                <a:gdLst/>
                <a:ahLst/>
                <a:cxnLst>
                  <a:cxn ang="0">
                    <a:pos x="111" y="46"/>
                  </a:cxn>
                  <a:cxn ang="0">
                    <a:pos x="100" y="0"/>
                  </a:cxn>
                  <a:cxn ang="0">
                    <a:pos x="0" y="21"/>
                  </a:cxn>
                  <a:cxn ang="0">
                    <a:pos x="21" y="119"/>
                  </a:cxn>
                  <a:cxn ang="0">
                    <a:pos x="111" y="97"/>
                  </a:cxn>
                  <a:cxn ang="0">
                    <a:pos x="111" y="46"/>
                  </a:cxn>
                  <a:cxn ang="0">
                    <a:pos x="100" y="7"/>
                  </a:cxn>
                  <a:cxn ang="0">
                    <a:pos x="104" y="35"/>
                  </a:cxn>
                  <a:cxn ang="0">
                    <a:pos x="100" y="15"/>
                  </a:cxn>
                  <a:cxn ang="0">
                    <a:pos x="16" y="11"/>
                  </a:cxn>
                  <a:cxn ang="0">
                    <a:pos x="12" y="30"/>
                  </a:cxn>
                  <a:cxn ang="0">
                    <a:pos x="21" y="7"/>
                  </a:cxn>
                  <a:cxn ang="0">
                    <a:pos x="16" y="19"/>
                  </a:cxn>
                  <a:cxn ang="0">
                    <a:pos x="96" y="15"/>
                  </a:cxn>
                  <a:cxn ang="0">
                    <a:pos x="96" y="23"/>
                  </a:cxn>
                  <a:cxn ang="0">
                    <a:pos x="16" y="26"/>
                  </a:cxn>
                  <a:cxn ang="0">
                    <a:pos x="96" y="23"/>
                  </a:cxn>
                  <a:cxn ang="0">
                    <a:pos x="96" y="34"/>
                  </a:cxn>
                  <a:cxn ang="0">
                    <a:pos x="16" y="33"/>
                  </a:cxn>
                  <a:cxn ang="0">
                    <a:pos x="96" y="30"/>
                  </a:cxn>
                  <a:cxn ang="0">
                    <a:pos x="90" y="111"/>
                  </a:cxn>
                  <a:cxn ang="0">
                    <a:pos x="8" y="97"/>
                  </a:cxn>
                  <a:cxn ang="0">
                    <a:pos x="21" y="42"/>
                  </a:cxn>
                  <a:cxn ang="0">
                    <a:pos x="104" y="46"/>
                  </a:cxn>
                  <a:cxn ang="0">
                    <a:pos x="69" y="53"/>
                  </a:cxn>
                  <a:cxn ang="0">
                    <a:pos x="69" y="92"/>
                  </a:cxn>
                  <a:cxn ang="0">
                    <a:pos x="104" y="97"/>
                  </a:cxn>
                  <a:cxn ang="0">
                    <a:pos x="69" y="84"/>
                  </a:cxn>
                  <a:cxn ang="0">
                    <a:pos x="69" y="61"/>
                  </a:cxn>
                  <a:cxn ang="0">
                    <a:pos x="110" y="58"/>
                  </a:cxn>
                  <a:cxn ang="0">
                    <a:pos x="111" y="56"/>
                  </a:cxn>
                  <a:cxn ang="0">
                    <a:pos x="109" y="84"/>
                  </a:cxn>
                  <a:cxn ang="0">
                    <a:pos x="109" y="84"/>
                  </a:cxn>
                </a:cxnLst>
                <a:rect l="0" t="0" r="r" b="b"/>
                <a:pathLst>
                  <a:path w="127" h="119">
                    <a:moveTo>
                      <a:pt x="111" y="46"/>
                    </a:moveTo>
                    <a:cubicBezTo>
                      <a:pt x="111" y="46"/>
                      <a:pt x="111" y="46"/>
                      <a:pt x="111" y="46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5"/>
                      <a:pt x="106" y="0"/>
                      <a:pt x="10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9"/>
                      <a:pt x="10" y="119"/>
                      <a:pt x="21" y="119"/>
                    </a:cubicBezTo>
                    <a:cubicBezTo>
                      <a:pt x="90" y="119"/>
                      <a:pt x="90" y="119"/>
                      <a:pt x="90" y="119"/>
                    </a:cubicBezTo>
                    <a:cubicBezTo>
                      <a:pt x="102" y="119"/>
                      <a:pt x="111" y="109"/>
                      <a:pt x="111" y="97"/>
                    </a:cubicBezTo>
                    <a:cubicBezTo>
                      <a:pt x="111" y="92"/>
                      <a:pt x="111" y="92"/>
                      <a:pt x="111" y="92"/>
                    </a:cubicBezTo>
                    <a:cubicBezTo>
                      <a:pt x="127" y="80"/>
                      <a:pt x="127" y="57"/>
                      <a:pt x="111" y="46"/>
                    </a:cubicBezTo>
                    <a:close/>
                    <a:moveTo>
                      <a:pt x="21" y="7"/>
                    </a:moveTo>
                    <a:cubicBezTo>
                      <a:pt x="100" y="7"/>
                      <a:pt x="100" y="7"/>
                      <a:pt x="100" y="7"/>
                    </a:cubicBezTo>
                    <a:cubicBezTo>
                      <a:pt x="102" y="7"/>
                      <a:pt x="104" y="9"/>
                      <a:pt x="104" y="11"/>
                    </a:cubicBezTo>
                    <a:cubicBezTo>
                      <a:pt x="104" y="35"/>
                      <a:pt x="104" y="35"/>
                      <a:pt x="104" y="35"/>
                    </a:cubicBezTo>
                    <a:cubicBezTo>
                      <a:pt x="103" y="34"/>
                      <a:pt x="101" y="34"/>
                      <a:pt x="100" y="34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100" y="13"/>
                      <a:pt x="98" y="11"/>
                      <a:pt x="9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3" y="11"/>
                      <a:pt x="12" y="13"/>
                      <a:pt x="12" y="15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9" y="28"/>
                      <a:pt x="8" y="24"/>
                      <a:pt x="8" y="21"/>
                    </a:cubicBezTo>
                    <a:cubicBezTo>
                      <a:pt x="8" y="13"/>
                      <a:pt x="14" y="7"/>
                      <a:pt x="21" y="7"/>
                    </a:cubicBezTo>
                    <a:close/>
                    <a:moveTo>
                      <a:pt x="96" y="19"/>
                    </a:move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96" y="15"/>
                      <a:pt x="96" y="15"/>
                      <a:pt x="96" y="15"/>
                    </a:cubicBezTo>
                    <a:lnTo>
                      <a:pt x="96" y="19"/>
                    </a:lnTo>
                    <a:close/>
                    <a:moveTo>
                      <a:pt x="96" y="23"/>
                    </a:moveTo>
                    <a:cubicBezTo>
                      <a:pt x="96" y="26"/>
                      <a:pt x="96" y="26"/>
                      <a:pt x="9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3"/>
                      <a:pt x="16" y="23"/>
                      <a:pt x="16" y="23"/>
                    </a:cubicBezTo>
                    <a:lnTo>
                      <a:pt x="96" y="23"/>
                    </a:lnTo>
                    <a:close/>
                    <a:moveTo>
                      <a:pt x="96" y="30"/>
                    </a:moveTo>
                    <a:cubicBezTo>
                      <a:pt x="96" y="34"/>
                      <a:pt x="96" y="34"/>
                      <a:pt x="96" y="34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19" y="34"/>
                      <a:pt x="17" y="34"/>
                      <a:pt x="16" y="33"/>
                    </a:cubicBezTo>
                    <a:cubicBezTo>
                      <a:pt x="16" y="30"/>
                      <a:pt x="16" y="30"/>
                      <a:pt x="16" y="30"/>
                    </a:cubicBezTo>
                    <a:lnTo>
                      <a:pt x="96" y="30"/>
                    </a:lnTo>
                    <a:close/>
                    <a:moveTo>
                      <a:pt x="104" y="97"/>
                    </a:moveTo>
                    <a:cubicBezTo>
                      <a:pt x="104" y="105"/>
                      <a:pt x="98" y="111"/>
                      <a:pt x="90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14" y="111"/>
                      <a:pt x="8" y="105"/>
                      <a:pt x="8" y="9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11" y="40"/>
                      <a:pt x="16" y="42"/>
                      <a:pt x="21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102" y="42"/>
                      <a:pt x="104" y="44"/>
                      <a:pt x="104" y="46"/>
                    </a:cubicBezTo>
                    <a:cubicBezTo>
                      <a:pt x="104" y="53"/>
                      <a:pt x="104" y="53"/>
                      <a:pt x="104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59" y="53"/>
                      <a:pt x="50" y="62"/>
                      <a:pt x="50" y="72"/>
                    </a:cubicBezTo>
                    <a:cubicBezTo>
                      <a:pt x="50" y="83"/>
                      <a:pt x="59" y="92"/>
                      <a:pt x="69" y="92"/>
                    </a:cubicBezTo>
                    <a:cubicBezTo>
                      <a:pt x="104" y="92"/>
                      <a:pt x="104" y="92"/>
                      <a:pt x="104" y="92"/>
                    </a:cubicBezTo>
                    <a:lnTo>
                      <a:pt x="104" y="97"/>
                    </a:lnTo>
                    <a:close/>
                    <a:moveTo>
                      <a:pt x="109" y="84"/>
                    </a:moveTo>
                    <a:cubicBezTo>
                      <a:pt x="69" y="84"/>
                      <a:pt x="69" y="84"/>
                      <a:pt x="69" y="84"/>
                    </a:cubicBezTo>
                    <a:cubicBezTo>
                      <a:pt x="63" y="84"/>
                      <a:pt x="58" y="79"/>
                      <a:pt x="58" y="72"/>
                    </a:cubicBezTo>
                    <a:cubicBezTo>
                      <a:pt x="58" y="66"/>
                      <a:pt x="63" y="61"/>
                      <a:pt x="69" y="61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6" y="61"/>
                      <a:pt x="108" y="60"/>
                      <a:pt x="110" y="58"/>
                    </a:cubicBezTo>
                    <a:cubicBezTo>
                      <a:pt x="110" y="57"/>
                      <a:pt x="111" y="57"/>
                      <a:pt x="111" y="56"/>
                    </a:cubicBezTo>
                    <a:cubicBezTo>
                      <a:pt x="111" y="56"/>
                      <a:pt x="111" y="56"/>
                      <a:pt x="111" y="56"/>
                    </a:cubicBezTo>
                    <a:cubicBezTo>
                      <a:pt x="114" y="59"/>
                      <a:pt x="115" y="64"/>
                      <a:pt x="115" y="69"/>
                    </a:cubicBezTo>
                    <a:cubicBezTo>
                      <a:pt x="115" y="75"/>
                      <a:pt x="113" y="80"/>
                      <a:pt x="109" y="84"/>
                    </a:cubicBezTo>
                    <a:close/>
                    <a:moveTo>
                      <a:pt x="109" y="84"/>
                    </a:moveTo>
                    <a:cubicBezTo>
                      <a:pt x="109" y="84"/>
                      <a:pt x="109" y="84"/>
                      <a:pt x="109" y="8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8065702" y="2454638"/>
            <a:ext cx="3396791" cy="786774"/>
            <a:chOff x="8065702" y="2454638"/>
            <a:chExt cx="3396791" cy="786774"/>
          </a:xfrm>
        </p:grpSpPr>
        <p:sp>
          <p:nvSpPr>
            <p:cNvPr id="221" name="Oval 220"/>
            <p:cNvSpPr>
              <a:spLocks noChangeAspect="1"/>
            </p:cNvSpPr>
            <p:nvPr/>
          </p:nvSpPr>
          <p:spPr bwMode="auto">
            <a:xfrm>
              <a:off x="8065702" y="2483693"/>
              <a:ext cx="600349" cy="6005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492">
                <a:defRPr/>
              </a:pPr>
              <a:endParaRPr lang="en-US" sz="900" dirty="0">
                <a:solidFill>
                  <a:srgbClr val="000F37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8828090" y="2454638"/>
              <a:ext cx="1222029" cy="387780"/>
            </a:xfrm>
            <a:prstGeom prst="rect">
              <a:avLst/>
            </a:prstGeom>
          </p:spPr>
          <p:txBody>
            <a:bodyPr wrap="none" lIns="109710" tIns="54855" rIns="109710" bIns="54855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Evaluation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8842368" y="2724366"/>
              <a:ext cx="2620125" cy="517046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200" dirty="0" smtClean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rPr>
                <a:t>Evaluation of unsolicited </a:t>
              </a:r>
              <a:r>
                <a:rPr lang="en-US" sz="12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rPr>
                <a:t>proposals </a:t>
              </a:r>
              <a:endParaRPr lang="en-US" sz="1200" dirty="0" smtClean="0">
                <a:solidFill>
                  <a:srgbClr val="000F37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200" dirty="0" smtClean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rPr>
                <a:t>for </a:t>
              </a:r>
              <a:r>
                <a:rPr lang="en-US" sz="12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rPr>
                <a:t>“strategic Projects”</a:t>
              </a:r>
            </a:p>
          </p:txBody>
        </p:sp>
        <p:grpSp>
          <p:nvGrpSpPr>
            <p:cNvPr id="239" name="Group 238"/>
            <p:cNvGrpSpPr>
              <a:grpSpLocks noChangeAspect="1"/>
            </p:cNvGrpSpPr>
            <p:nvPr/>
          </p:nvGrpSpPr>
          <p:grpSpPr>
            <a:xfrm>
              <a:off x="8177541" y="2607226"/>
              <a:ext cx="376671" cy="353441"/>
              <a:chOff x="2270125" y="1222376"/>
              <a:chExt cx="360363" cy="338138"/>
            </a:xfrm>
            <a:solidFill>
              <a:srgbClr val="FFFFFF"/>
            </a:solidFill>
          </p:grpSpPr>
          <p:sp>
            <p:nvSpPr>
              <p:cNvPr id="240" name="Freeform 14"/>
              <p:cNvSpPr>
                <a:spLocks noEditPoints="1"/>
              </p:cNvSpPr>
              <p:nvPr/>
            </p:nvSpPr>
            <p:spPr bwMode="auto">
              <a:xfrm>
                <a:off x="2270125" y="1222376"/>
                <a:ext cx="360363" cy="338138"/>
              </a:xfrm>
              <a:custGeom>
                <a:avLst/>
                <a:gdLst/>
                <a:ahLst/>
                <a:cxnLst>
                  <a:cxn ang="0">
                    <a:pos x="120" y="25"/>
                  </a:cxn>
                  <a:cxn ang="0">
                    <a:pos x="97" y="2"/>
                  </a:cxn>
                  <a:cxn ang="0">
                    <a:pos x="92" y="0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04"/>
                  </a:cxn>
                  <a:cxn ang="0">
                    <a:pos x="11" y="115"/>
                  </a:cxn>
                  <a:cxn ang="0">
                    <a:pos x="111" y="115"/>
                  </a:cxn>
                  <a:cxn ang="0">
                    <a:pos x="123" y="104"/>
                  </a:cxn>
                  <a:cxn ang="0">
                    <a:pos x="123" y="31"/>
                  </a:cxn>
                  <a:cxn ang="0">
                    <a:pos x="120" y="25"/>
                  </a:cxn>
                  <a:cxn ang="0">
                    <a:pos x="115" y="104"/>
                  </a:cxn>
                  <a:cxn ang="0">
                    <a:pos x="111" y="107"/>
                  </a:cxn>
                  <a:cxn ang="0">
                    <a:pos x="11" y="107"/>
                  </a:cxn>
                  <a:cxn ang="0">
                    <a:pos x="8" y="104"/>
                  </a:cxn>
                  <a:cxn ang="0">
                    <a:pos x="8" y="11"/>
                  </a:cxn>
                  <a:cxn ang="0">
                    <a:pos x="11" y="8"/>
                  </a:cxn>
                  <a:cxn ang="0">
                    <a:pos x="88" y="8"/>
                  </a:cxn>
                  <a:cxn ang="0">
                    <a:pos x="88" y="23"/>
                  </a:cxn>
                  <a:cxn ang="0">
                    <a:pos x="100" y="34"/>
                  </a:cxn>
                  <a:cxn ang="0">
                    <a:pos x="115" y="34"/>
                  </a:cxn>
                  <a:cxn ang="0">
                    <a:pos x="115" y="104"/>
                  </a:cxn>
                  <a:cxn ang="0">
                    <a:pos x="103" y="31"/>
                  </a:cxn>
                  <a:cxn ang="0">
                    <a:pos x="100" y="31"/>
                  </a:cxn>
                  <a:cxn ang="0">
                    <a:pos x="92" y="23"/>
                  </a:cxn>
                  <a:cxn ang="0">
                    <a:pos x="92" y="8"/>
                  </a:cxn>
                  <a:cxn ang="0">
                    <a:pos x="115" y="31"/>
                  </a:cxn>
                  <a:cxn ang="0">
                    <a:pos x="103" y="31"/>
                  </a:cxn>
                  <a:cxn ang="0">
                    <a:pos x="103" y="31"/>
                  </a:cxn>
                  <a:cxn ang="0">
                    <a:pos x="103" y="31"/>
                  </a:cxn>
                </a:cxnLst>
                <a:rect l="0" t="0" r="r" b="b"/>
                <a:pathLst>
                  <a:path w="123" h="115">
                    <a:moveTo>
                      <a:pt x="120" y="25"/>
                    </a:moveTo>
                    <a:cubicBezTo>
                      <a:pt x="97" y="2"/>
                      <a:pt x="97" y="2"/>
                      <a:pt x="97" y="2"/>
                    </a:cubicBezTo>
                    <a:cubicBezTo>
                      <a:pt x="96" y="1"/>
                      <a:pt x="94" y="0"/>
                      <a:pt x="9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10"/>
                      <a:pt x="5" y="115"/>
                      <a:pt x="11" y="115"/>
                    </a:cubicBezTo>
                    <a:cubicBezTo>
                      <a:pt x="111" y="115"/>
                      <a:pt x="111" y="115"/>
                      <a:pt x="111" y="115"/>
                    </a:cubicBezTo>
                    <a:cubicBezTo>
                      <a:pt x="118" y="115"/>
                      <a:pt x="123" y="110"/>
                      <a:pt x="123" y="104"/>
                    </a:cubicBezTo>
                    <a:cubicBezTo>
                      <a:pt x="123" y="31"/>
                      <a:pt x="123" y="31"/>
                      <a:pt x="123" y="31"/>
                    </a:cubicBezTo>
                    <a:cubicBezTo>
                      <a:pt x="123" y="29"/>
                      <a:pt x="122" y="27"/>
                      <a:pt x="120" y="25"/>
                    </a:cubicBezTo>
                    <a:close/>
                    <a:moveTo>
                      <a:pt x="115" y="104"/>
                    </a:moveTo>
                    <a:cubicBezTo>
                      <a:pt x="115" y="106"/>
                      <a:pt x="113" y="107"/>
                      <a:pt x="111" y="107"/>
                    </a:cubicBezTo>
                    <a:cubicBezTo>
                      <a:pt x="11" y="107"/>
                      <a:pt x="11" y="107"/>
                      <a:pt x="11" y="107"/>
                    </a:cubicBezTo>
                    <a:cubicBezTo>
                      <a:pt x="9" y="107"/>
                      <a:pt x="8" y="106"/>
                      <a:pt x="8" y="104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88" y="8"/>
                      <a:pt x="88" y="8"/>
                      <a:pt x="88" y="8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9"/>
                      <a:pt x="93" y="34"/>
                      <a:pt x="100" y="34"/>
                    </a:cubicBezTo>
                    <a:cubicBezTo>
                      <a:pt x="115" y="34"/>
                      <a:pt x="115" y="34"/>
                      <a:pt x="115" y="34"/>
                    </a:cubicBezTo>
                    <a:lnTo>
                      <a:pt x="115" y="104"/>
                    </a:lnTo>
                    <a:close/>
                    <a:moveTo>
                      <a:pt x="103" y="31"/>
                    </a:moveTo>
                    <a:cubicBezTo>
                      <a:pt x="100" y="31"/>
                      <a:pt x="100" y="31"/>
                      <a:pt x="100" y="31"/>
                    </a:cubicBezTo>
                    <a:cubicBezTo>
                      <a:pt x="95" y="31"/>
                      <a:pt x="92" y="27"/>
                      <a:pt x="92" y="23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115" y="31"/>
                      <a:pt x="115" y="31"/>
                      <a:pt x="115" y="31"/>
                    </a:cubicBezTo>
                    <a:lnTo>
                      <a:pt x="103" y="31"/>
                    </a:lnTo>
                    <a:close/>
                    <a:moveTo>
                      <a:pt x="103" y="31"/>
                    </a:moveTo>
                    <a:cubicBezTo>
                      <a:pt x="103" y="31"/>
                      <a:pt x="103" y="31"/>
                      <a:pt x="103" y="31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41" name="Freeform 15"/>
              <p:cNvSpPr>
                <a:spLocks noEditPoints="1"/>
              </p:cNvSpPr>
              <p:nvPr/>
            </p:nvSpPr>
            <p:spPr bwMode="auto">
              <a:xfrm>
                <a:off x="2436813" y="1290638"/>
                <a:ext cx="66675" cy="11113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2" y="4"/>
                  </a:cxn>
                  <a:cxn ang="0">
                    <a:pos x="23" y="2"/>
                  </a:cxn>
                  <a:cxn ang="0">
                    <a:pos x="2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23" h="4">
                    <a:moveTo>
                      <a:pt x="2" y="4"/>
                    </a:moveTo>
                    <a:cubicBezTo>
                      <a:pt x="22" y="4"/>
                      <a:pt x="22" y="4"/>
                      <a:pt x="22" y="4"/>
                    </a:cubicBezTo>
                    <a:cubicBezTo>
                      <a:pt x="23" y="4"/>
                      <a:pt x="23" y="3"/>
                      <a:pt x="23" y="2"/>
                    </a:cubicBezTo>
                    <a:cubicBezTo>
                      <a:pt x="23" y="1"/>
                      <a:pt x="23" y="0"/>
                      <a:pt x="2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42" name="Freeform 16"/>
              <p:cNvSpPr>
                <a:spLocks noEditPoints="1"/>
              </p:cNvSpPr>
              <p:nvPr/>
            </p:nvSpPr>
            <p:spPr bwMode="auto">
              <a:xfrm>
                <a:off x="2436813" y="1322388"/>
                <a:ext cx="66675" cy="12700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2" y="4"/>
                  </a:cxn>
                  <a:cxn ang="0">
                    <a:pos x="23" y="2"/>
                  </a:cxn>
                  <a:cxn ang="0">
                    <a:pos x="2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23" h="4">
                    <a:moveTo>
                      <a:pt x="2" y="4"/>
                    </a:moveTo>
                    <a:cubicBezTo>
                      <a:pt x="22" y="4"/>
                      <a:pt x="22" y="4"/>
                      <a:pt x="22" y="4"/>
                    </a:cubicBezTo>
                    <a:cubicBezTo>
                      <a:pt x="23" y="4"/>
                      <a:pt x="23" y="3"/>
                      <a:pt x="23" y="2"/>
                    </a:cubicBezTo>
                    <a:cubicBezTo>
                      <a:pt x="23" y="1"/>
                      <a:pt x="23" y="0"/>
                      <a:pt x="2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43" name="Freeform 17"/>
              <p:cNvSpPr>
                <a:spLocks noEditPoints="1"/>
              </p:cNvSpPr>
              <p:nvPr/>
            </p:nvSpPr>
            <p:spPr bwMode="auto">
              <a:xfrm>
                <a:off x="2436813" y="1357313"/>
                <a:ext cx="146050" cy="127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48" y="4"/>
                  </a:cxn>
                  <a:cxn ang="0">
                    <a:pos x="50" y="2"/>
                  </a:cxn>
                  <a:cxn ang="0">
                    <a:pos x="48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50" h="4">
                    <a:moveTo>
                      <a:pt x="0" y="2"/>
                    </a:moveTo>
                    <a:cubicBezTo>
                      <a:pt x="0" y="3"/>
                      <a:pt x="1" y="4"/>
                      <a:pt x="2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9" y="4"/>
                      <a:pt x="50" y="3"/>
                      <a:pt x="50" y="2"/>
                    </a:cubicBezTo>
                    <a:cubicBezTo>
                      <a:pt x="50" y="1"/>
                      <a:pt x="49" y="0"/>
                      <a:pt x="4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44" name="Freeform 18"/>
              <p:cNvSpPr>
                <a:spLocks noEditPoints="1"/>
              </p:cNvSpPr>
              <p:nvPr/>
            </p:nvSpPr>
            <p:spPr bwMode="auto">
              <a:xfrm>
                <a:off x="2314575" y="1425576"/>
                <a:ext cx="268288" cy="11113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90" y="4"/>
                  </a:cxn>
                  <a:cxn ang="0">
                    <a:pos x="92" y="2"/>
                  </a:cxn>
                  <a:cxn ang="0">
                    <a:pos x="90" y="0"/>
                  </a:cxn>
                  <a:cxn ang="0">
                    <a:pos x="90" y="0"/>
                  </a:cxn>
                  <a:cxn ang="0">
                    <a:pos x="90" y="0"/>
                  </a:cxn>
                </a:cxnLst>
                <a:rect l="0" t="0" r="r" b="b"/>
                <a:pathLst>
                  <a:path w="92" h="4">
                    <a:moveTo>
                      <a:pt x="9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91" y="4"/>
                      <a:pt x="92" y="3"/>
                      <a:pt x="92" y="2"/>
                    </a:cubicBezTo>
                    <a:cubicBezTo>
                      <a:pt x="92" y="1"/>
                      <a:pt x="91" y="0"/>
                      <a:pt x="90" y="0"/>
                    </a:cubicBezTo>
                    <a:close/>
                    <a:moveTo>
                      <a:pt x="90" y="0"/>
                    </a:moveTo>
                    <a:cubicBezTo>
                      <a:pt x="90" y="0"/>
                      <a:pt x="90" y="0"/>
                      <a:pt x="9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45" name="Freeform 19"/>
              <p:cNvSpPr>
                <a:spLocks noEditPoints="1"/>
              </p:cNvSpPr>
              <p:nvPr/>
            </p:nvSpPr>
            <p:spPr bwMode="auto">
              <a:xfrm>
                <a:off x="2314575" y="1460501"/>
                <a:ext cx="268288" cy="9525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2" y="3"/>
                  </a:cxn>
                  <a:cxn ang="0">
                    <a:pos x="90" y="3"/>
                  </a:cxn>
                  <a:cxn ang="0">
                    <a:pos x="92" y="1"/>
                  </a:cxn>
                  <a:cxn ang="0">
                    <a:pos x="90" y="0"/>
                  </a:cxn>
                  <a:cxn ang="0">
                    <a:pos x="90" y="0"/>
                  </a:cxn>
                  <a:cxn ang="0">
                    <a:pos x="90" y="0"/>
                  </a:cxn>
                </a:cxnLst>
                <a:rect l="0" t="0" r="r" b="b"/>
                <a:pathLst>
                  <a:path w="92" h="3">
                    <a:moveTo>
                      <a:pt x="9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91" y="3"/>
                      <a:pt x="92" y="2"/>
                      <a:pt x="92" y="1"/>
                    </a:cubicBezTo>
                    <a:cubicBezTo>
                      <a:pt x="92" y="0"/>
                      <a:pt x="91" y="0"/>
                      <a:pt x="90" y="0"/>
                    </a:cubicBezTo>
                    <a:close/>
                    <a:moveTo>
                      <a:pt x="90" y="0"/>
                    </a:moveTo>
                    <a:cubicBezTo>
                      <a:pt x="90" y="0"/>
                      <a:pt x="90" y="0"/>
                      <a:pt x="9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46" name="Freeform 20"/>
              <p:cNvSpPr>
                <a:spLocks noEditPoints="1"/>
              </p:cNvSpPr>
              <p:nvPr/>
            </p:nvSpPr>
            <p:spPr bwMode="auto">
              <a:xfrm>
                <a:off x="2314575" y="1492251"/>
                <a:ext cx="268288" cy="12700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90" y="4"/>
                  </a:cxn>
                  <a:cxn ang="0">
                    <a:pos x="92" y="2"/>
                  </a:cxn>
                  <a:cxn ang="0">
                    <a:pos x="90" y="0"/>
                  </a:cxn>
                  <a:cxn ang="0">
                    <a:pos x="90" y="0"/>
                  </a:cxn>
                  <a:cxn ang="0">
                    <a:pos x="90" y="0"/>
                  </a:cxn>
                </a:cxnLst>
                <a:rect l="0" t="0" r="r" b="b"/>
                <a:pathLst>
                  <a:path w="92" h="4">
                    <a:moveTo>
                      <a:pt x="9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91" y="4"/>
                      <a:pt x="92" y="3"/>
                      <a:pt x="92" y="2"/>
                    </a:cubicBezTo>
                    <a:cubicBezTo>
                      <a:pt x="92" y="1"/>
                      <a:pt x="91" y="0"/>
                      <a:pt x="90" y="0"/>
                    </a:cubicBezTo>
                    <a:close/>
                    <a:moveTo>
                      <a:pt x="90" y="0"/>
                    </a:moveTo>
                    <a:cubicBezTo>
                      <a:pt x="90" y="0"/>
                      <a:pt x="90" y="0"/>
                      <a:pt x="9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47" name="Freeform 21"/>
              <p:cNvSpPr>
                <a:spLocks noEditPoints="1"/>
              </p:cNvSpPr>
              <p:nvPr/>
            </p:nvSpPr>
            <p:spPr bwMode="auto">
              <a:xfrm>
                <a:off x="2314575" y="1390651"/>
                <a:ext cx="268288" cy="11113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90" y="4"/>
                  </a:cxn>
                  <a:cxn ang="0">
                    <a:pos x="92" y="2"/>
                  </a:cxn>
                  <a:cxn ang="0">
                    <a:pos x="90" y="0"/>
                  </a:cxn>
                  <a:cxn ang="0">
                    <a:pos x="90" y="0"/>
                  </a:cxn>
                  <a:cxn ang="0">
                    <a:pos x="90" y="0"/>
                  </a:cxn>
                </a:cxnLst>
                <a:rect l="0" t="0" r="r" b="b"/>
                <a:pathLst>
                  <a:path w="92" h="4">
                    <a:moveTo>
                      <a:pt x="9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91" y="4"/>
                      <a:pt x="92" y="3"/>
                      <a:pt x="92" y="2"/>
                    </a:cubicBezTo>
                    <a:cubicBezTo>
                      <a:pt x="92" y="1"/>
                      <a:pt x="91" y="0"/>
                      <a:pt x="90" y="0"/>
                    </a:cubicBezTo>
                    <a:close/>
                    <a:moveTo>
                      <a:pt x="90" y="0"/>
                    </a:moveTo>
                    <a:cubicBezTo>
                      <a:pt x="90" y="0"/>
                      <a:pt x="90" y="0"/>
                      <a:pt x="9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48" name="Freeform 22"/>
              <p:cNvSpPr>
                <a:spLocks noEditPoints="1"/>
              </p:cNvSpPr>
              <p:nvPr/>
            </p:nvSpPr>
            <p:spPr bwMode="auto">
              <a:xfrm>
                <a:off x="2314575" y="1277938"/>
                <a:ext cx="101600" cy="92075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31" y="31"/>
                  </a:cxn>
                  <a:cxn ang="0">
                    <a:pos x="35" y="27"/>
                  </a:cxn>
                  <a:cxn ang="0">
                    <a:pos x="35" y="4"/>
                  </a:cxn>
                  <a:cxn ang="0">
                    <a:pos x="3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27"/>
                  </a:cxn>
                  <a:cxn ang="0">
                    <a:pos x="4" y="31"/>
                  </a:cxn>
                  <a:cxn ang="0">
                    <a:pos x="8" y="8"/>
                  </a:cxn>
                  <a:cxn ang="0">
                    <a:pos x="27" y="8"/>
                  </a:cxn>
                  <a:cxn ang="0">
                    <a:pos x="27" y="23"/>
                  </a:cxn>
                  <a:cxn ang="0">
                    <a:pos x="8" y="23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</a:cxnLst>
                <a:rect l="0" t="0" r="r" b="b"/>
                <a:pathLst>
                  <a:path w="35" h="31">
                    <a:moveTo>
                      <a:pt x="4" y="31"/>
                    </a:moveTo>
                    <a:cubicBezTo>
                      <a:pt x="31" y="31"/>
                      <a:pt x="31" y="31"/>
                      <a:pt x="31" y="31"/>
                    </a:cubicBezTo>
                    <a:cubicBezTo>
                      <a:pt x="33" y="31"/>
                      <a:pt x="35" y="29"/>
                      <a:pt x="35" y="27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1"/>
                      <a:pt x="4" y="31"/>
                    </a:cubicBezTo>
                    <a:close/>
                    <a:moveTo>
                      <a:pt x="8" y="8"/>
                    </a:moveTo>
                    <a:cubicBezTo>
                      <a:pt x="27" y="8"/>
                      <a:pt x="27" y="8"/>
                      <a:pt x="27" y="8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8" y="23"/>
                      <a:pt x="8" y="23"/>
                      <a:pt x="8" y="23"/>
                    </a:cubicBezTo>
                    <a:lnTo>
                      <a:pt x="8" y="8"/>
                    </a:lnTo>
                    <a:close/>
                    <a:moveTo>
                      <a:pt x="8" y="8"/>
                    </a:moveTo>
                    <a:cubicBezTo>
                      <a:pt x="8" y="8"/>
                      <a:pt x="8" y="8"/>
                      <a:pt x="8" y="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8069522" y="4202405"/>
            <a:ext cx="3392971" cy="786774"/>
            <a:chOff x="8069522" y="4202405"/>
            <a:chExt cx="3392971" cy="786774"/>
          </a:xfrm>
        </p:grpSpPr>
        <p:sp>
          <p:nvSpPr>
            <p:cNvPr id="226" name="Oval 225"/>
            <p:cNvSpPr>
              <a:spLocks noChangeAspect="1"/>
            </p:cNvSpPr>
            <p:nvPr/>
          </p:nvSpPr>
          <p:spPr bwMode="auto">
            <a:xfrm>
              <a:off x="8069522" y="4254859"/>
              <a:ext cx="600349" cy="60050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492">
                <a:defRPr/>
              </a:pPr>
              <a:endParaRPr lang="en-US" sz="900" dirty="0">
                <a:solidFill>
                  <a:srgbClr val="000F37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8839230" y="4202405"/>
              <a:ext cx="1489539" cy="387780"/>
            </a:xfrm>
            <a:prstGeom prst="rect">
              <a:avLst/>
            </a:prstGeom>
          </p:spPr>
          <p:txBody>
            <a:bodyPr wrap="none" lIns="109710" tIns="54855" rIns="109710" bIns="54855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Transparency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8853508" y="4472133"/>
              <a:ext cx="2608985" cy="517046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200" dirty="0" smtClean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rPr>
                <a:t>Transparent </a:t>
              </a:r>
              <a:r>
                <a:rPr lang="en-US" sz="12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rPr>
                <a:t>procedures to streamline </a:t>
              </a:r>
              <a:endParaRPr lang="en-US" sz="1200" dirty="0" smtClean="0">
                <a:solidFill>
                  <a:srgbClr val="000F37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200" dirty="0" smtClean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rPr>
                <a:t>the </a:t>
              </a:r>
              <a:r>
                <a:rPr lang="en-US" sz="12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rPr>
                <a:t>PPP bidding process</a:t>
              </a:r>
            </a:p>
          </p:txBody>
        </p:sp>
        <p:grpSp>
          <p:nvGrpSpPr>
            <p:cNvPr id="249" name="Group 248"/>
            <p:cNvGrpSpPr/>
            <p:nvPr/>
          </p:nvGrpSpPr>
          <p:grpSpPr>
            <a:xfrm>
              <a:off x="8231748" y="4354379"/>
              <a:ext cx="275897" cy="401466"/>
              <a:chOff x="4075113" y="1909763"/>
              <a:chExt cx="247650" cy="360363"/>
            </a:xfrm>
            <a:solidFill>
              <a:srgbClr val="FFFFFF"/>
            </a:solidFill>
          </p:grpSpPr>
          <p:sp>
            <p:nvSpPr>
              <p:cNvPr id="250" name="Freeform 78"/>
              <p:cNvSpPr>
                <a:spLocks noEditPoints="1"/>
              </p:cNvSpPr>
              <p:nvPr/>
            </p:nvSpPr>
            <p:spPr bwMode="auto">
              <a:xfrm>
                <a:off x="4075113" y="1909763"/>
                <a:ext cx="247650" cy="36036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42"/>
                  </a:cxn>
                  <a:cxn ang="0">
                    <a:pos x="19" y="88"/>
                  </a:cxn>
                  <a:cxn ang="0">
                    <a:pos x="42" y="123"/>
                  </a:cxn>
                  <a:cxn ang="0">
                    <a:pos x="65" y="88"/>
                  </a:cxn>
                  <a:cxn ang="0">
                    <a:pos x="85" y="42"/>
                  </a:cxn>
                  <a:cxn ang="0">
                    <a:pos x="42" y="0"/>
                  </a:cxn>
                  <a:cxn ang="0">
                    <a:pos x="52" y="104"/>
                  </a:cxn>
                  <a:cxn ang="0">
                    <a:pos x="33" y="106"/>
                  </a:cxn>
                  <a:cxn ang="0">
                    <a:pos x="31" y="99"/>
                  </a:cxn>
                  <a:cxn ang="0">
                    <a:pos x="31" y="99"/>
                  </a:cxn>
                  <a:cxn ang="0">
                    <a:pos x="55" y="96"/>
                  </a:cxn>
                  <a:cxn ang="0">
                    <a:pos x="54" y="99"/>
                  </a:cxn>
                  <a:cxn ang="0">
                    <a:pos x="52" y="104"/>
                  </a:cxn>
                  <a:cxn ang="0">
                    <a:pos x="30" y="95"/>
                  </a:cxn>
                  <a:cxn ang="0">
                    <a:pos x="27" y="88"/>
                  </a:cxn>
                  <a:cxn ang="0">
                    <a:pos x="57" y="88"/>
                  </a:cxn>
                  <a:cxn ang="0">
                    <a:pos x="56" y="92"/>
                  </a:cxn>
                  <a:cxn ang="0">
                    <a:pos x="30" y="95"/>
                  </a:cxn>
                  <a:cxn ang="0">
                    <a:pos x="42" y="115"/>
                  </a:cxn>
                  <a:cxn ang="0">
                    <a:pos x="35" y="110"/>
                  </a:cxn>
                  <a:cxn ang="0">
                    <a:pos x="51" y="108"/>
                  </a:cxn>
                  <a:cxn ang="0">
                    <a:pos x="42" y="115"/>
                  </a:cxn>
                  <a:cxn ang="0">
                    <a:pos x="60" y="80"/>
                  </a:cxn>
                  <a:cxn ang="0">
                    <a:pos x="24" y="80"/>
                  </a:cxn>
                  <a:cxn ang="0">
                    <a:pos x="18" y="68"/>
                  </a:cxn>
                  <a:cxn ang="0">
                    <a:pos x="8" y="42"/>
                  </a:cxn>
                  <a:cxn ang="0">
                    <a:pos x="42" y="8"/>
                  </a:cxn>
                  <a:cxn ang="0">
                    <a:pos x="77" y="42"/>
                  </a:cxn>
                  <a:cxn ang="0">
                    <a:pos x="67" y="68"/>
                  </a:cxn>
                  <a:cxn ang="0">
                    <a:pos x="60" y="80"/>
                  </a:cxn>
                  <a:cxn ang="0">
                    <a:pos x="60" y="80"/>
                  </a:cxn>
                  <a:cxn ang="0">
                    <a:pos x="60" y="80"/>
                  </a:cxn>
                </a:cxnLst>
                <a:rect l="0" t="0" r="r" b="b"/>
                <a:pathLst>
                  <a:path w="85" h="123">
                    <a:moveTo>
                      <a:pt x="42" y="0"/>
                    </a:moveTo>
                    <a:cubicBezTo>
                      <a:pt x="19" y="0"/>
                      <a:pt x="0" y="19"/>
                      <a:pt x="0" y="42"/>
                    </a:cubicBezTo>
                    <a:cubicBezTo>
                      <a:pt x="0" y="57"/>
                      <a:pt x="14" y="74"/>
                      <a:pt x="19" y="88"/>
                    </a:cubicBezTo>
                    <a:cubicBezTo>
                      <a:pt x="27" y="110"/>
                      <a:pt x="26" y="123"/>
                      <a:pt x="42" y="123"/>
                    </a:cubicBezTo>
                    <a:cubicBezTo>
                      <a:pt x="59" y="123"/>
                      <a:pt x="58" y="110"/>
                      <a:pt x="65" y="88"/>
                    </a:cubicBezTo>
                    <a:cubicBezTo>
                      <a:pt x="70" y="74"/>
                      <a:pt x="85" y="57"/>
                      <a:pt x="85" y="42"/>
                    </a:cubicBezTo>
                    <a:cubicBezTo>
                      <a:pt x="85" y="19"/>
                      <a:pt x="66" y="0"/>
                      <a:pt x="42" y="0"/>
                    </a:cubicBezTo>
                    <a:close/>
                    <a:moveTo>
                      <a:pt x="52" y="104"/>
                    </a:moveTo>
                    <a:cubicBezTo>
                      <a:pt x="33" y="106"/>
                      <a:pt x="33" y="106"/>
                      <a:pt x="33" y="106"/>
                    </a:cubicBezTo>
                    <a:cubicBezTo>
                      <a:pt x="33" y="104"/>
                      <a:pt x="32" y="102"/>
                      <a:pt x="31" y="99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4" y="97"/>
                      <a:pt x="54" y="98"/>
                      <a:pt x="54" y="99"/>
                    </a:cubicBezTo>
                    <a:cubicBezTo>
                      <a:pt x="53" y="101"/>
                      <a:pt x="53" y="103"/>
                      <a:pt x="52" y="104"/>
                    </a:cubicBezTo>
                    <a:close/>
                    <a:moveTo>
                      <a:pt x="30" y="95"/>
                    </a:moveTo>
                    <a:cubicBezTo>
                      <a:pt x="29" y="93"/>
                      <a:pt x="28" y="91"/>
                      <a:pt x="27" y="88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7" y="89"/>
                      <a:pt x="56" y="91"/>
                      <a:pt x="56" y="92"/>
                    </a:cubicBezTo>
                    <a:lnTo>
                      <a:pt x="30" y="95"/>
                    </a:lnTo>
                    <a:close/>
                    <a:moveTo>
                      <a:pt x="42" y="115"/>
                    </a:moveTo>
                    <a:cubicBezTo>
                      <a:pt x="38" y="115"/>
                      <a:pt x="37" y="114"/>
                      <a:pt x="35" y="110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49" y="114"/>
                      <a:pt x="47" y="115"/>
                      <a:pt x="42" y="115"/>
                    </a:cubicBezTo>
                    <a:close/>
                    <a:moveTo>
                      <a:pt x="60" y="80"/>
                    </a:moveTo>
                    <a:cubicBezTo>
                      <a:pt x="24" y="80"/>
                      <a:pt x="24" y="80"/>
                      <a:pt x="24" y="80"/>
                    </a:cubicBezTo>
                    <a:cubicBezTo>
                      <a:pt x="23" y="76"/>
                      <a:pt x="20" y="72"/>
                      <a:pt x="18" y="68"/>
                    </a:cubicBezTo>
                    <a:cubicBezTo>
                      <a:pt x="13" y="59"/>
                      <a:pt x="8" y="50"/>
                      <a:pt x="8" y="42"/>
                    </a:cubicBezTo>
                    <a:cubicBezTo>
                      <a:pt x="8" y="23"/>
                      <a:pt x="23" y="8"/>
                      <a:pt x="42" y="8"/>
                    </a:cubicBezTo>
                    <a:cubicBezTo>
                      <a:pt x="61" y="8"/>
                      <a:pt x="77" y="23"/>
                      <a:pt x="77" y="42"/>
                    </a:cubicBezTo>
                    <a:cubicBezTo>
                      <a:pt x="77" y="50"/>
                      <a:pt x="72" y="59"/>
                      <a:pt x="67" y="68"/>
                    </a:cubicBezTo>
                    <a:cubicBezTo>
                      <a:pt x="64" y="72"/>
                      <a:pt x="62" y="76"/>
                      <a:pt x="60" y="80"/>
                    </a:cubicBezTo>
                    <a:close/>
                    <a:moveTo>
                      <a:pt x="60" y="80"/>
                    </a:moveTo>
                    <a:cubicBezTo>
                      <a:pt x="60" y="80"/>
                      <a:pt x="60" y="80"/>
                      <a:pt x="60" y="8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51" name="Freeform 79"/>
              <p:cNvSpPr>
                <a:spLocks noEditPoints="1"/>
              </p:cNvSpPr>
              <p:nvPr/>
            </p:nvSpPr>
            <p:spPr bwMode="auto">
              <a:xfrm>
                <a:off x="4130675" y="1965326"/>
                <a:ext cx="73025" cy="73025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23"/>
                  </a:cxn>
                  <a:cxn ang="0">
                    <a:pos x="2" y="25"/>
                  </a:cxn>
                  <a:cxn ang="0">
                    <a:pos x="4" y="23"/>
                  </a:cxn>
                  <a:cxn ang="0">
                    <a:pos x="23" y="4"/>
                  </a:cxn>
                  <a:cxn ang="0">
                    <a:pos x="25" y="2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25" h="25">
                    <a:moveTo>
                      <a:pt x="23" y="0"/>
                    </a:moveTo>
                    <a:cubicBezTo>
                      <a:pt x="11" y="0"/>
                      <a:pt x="0" y="10"/>
                      <a:pt x="0" y="23"/>
                    </a:cubicBezTo>
                    <a:cubicBezTo>
                      <a:pt x="0" y="24"/>
                      <a:pt x="1" y="25"/>
                      <a:pt x="2" y="25"/>
                    </a:cubicBezTo>
                    <a:cubicBezTo>
                      <a:pt x="3" y="25"/>
                      <a:pt x="4" y="24"/>
                      <a:pt x="4" y="23"/>
                    </a:cubicBezTo>
                    <a:cubicBezTo>
                      <a:pt x="4" y="12"/>
                      <a:pt x="13" y="4"/>
                      <a:pt x="23" y="4"/>
                    </a:cubicBezTo>
                    <a:cubicBezTo>
                      <a:pt x="24" y="4"/>
                      <a:pt x="25" y="3"/>
                      <a:pt x="25" y="2"/>
                    </a:cubicBezTo>
                    <a:cubicBezTo>
                      <a:pt x="25" y="1"/>
                      <a:pt x="24" y="0"/>
                      <a:pt x="23" y="0"/>
                    </a:cubicBezTo>
                    <a:close/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8069522" y="3331621"/>
            <a:ext cx="3392971" cy="786774"/>
            <a:chOff x="8069522" y="3331621"/>
            <a:chExt cx="3392971" cy="786774"/>
          </a:xfrm>
        </p:grpSpPr>
        <p:sp>
          <p:nvSpPr>
            <p:cNvPr id="225" name="Oval 224"/>
            <p:cNvSpPr>
              <a:spLocks noChangeAspect="1"/>
            </p:cNvSpPr>
            <p:nvPr/>
          </p:nvSpPr>
          <p:spPr bwMode="auto">
            <a:xfrm>
              <a:off x="8069522" y="3363520"/>
              <a:ext cx="600349" cy="6005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492">
                <a:defRPr/>
              </a:pPr>
              <a:endParaRPr lang="en-US" sz="900" dirty="0">
                <a:solidFill>
                  <a:srgbClr val="000F37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8831228" y="3331621"/>
              <a:ext cx="596665" cy="387780"/>
            </a:xfrm>
            <a:prstGeom prst="rect">
              <a:avLst/>
            </a:prstGeom>
          </p:spPr>
          <p:txBody>
            <a:bodyPr wrap="none" lIns="109710" tIns="54855" rIns="109710" bIns="54855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PDF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8845506" y="3601349"/>
              <a:ext cx="2616987" cy="517046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200" dirty="0" smtClean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rPr>
                <a:t>The </a:t>
              </a:r>
              <a:r>
                <a:rPr lang="en-US" sz="12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rPr>
                <a:t>creation of a </a:t>
              </a:r>
              <a:r>
                <a:rPr lang="en-US" sz="1200" dirty="0" smtClean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rPr>
                <a:t>Project </a:t>
              </a:r>
            </a:p>
            <a:p>
              <a:pPr>
                <a:lnSpc>
                  <a:spcPct val="110000"/>
                </a:lnSpc>
              </a:pPr>
              <a:r>
                <a:rPr lang="en-US" sz="1200" dirty="0" smtClean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rPr>
                <a:t>Development Fund </a:t>
              </a:r>
              <a:r>
                <a:rPr lang="en-US" sz="12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rPr>
                <a:t>(</a:t>
              </a:r>
              <a:r>
                <a:rPr lang="en-US" sz="1200" dirty="0" smtClean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rPr>
                <a:t>PDF</a:t>
              </a:r>
              <a:r>
                <a:rPr lang="en-US" sz="1200" dirty="0">
                  <a:solidFill>
                    <a:srgbClr val="000F37"/>
                  </a:solidFill>
                  <a:latin typeface="Calibri" charset="0"/>
                  <a:ea typeface="Calibri" charset="0"/>
                  <a:cs typeface="Calibri" charset="0"/>
                </a:rPr>
                <a:t>)</a:t>
              </a:r>
            </a:p>
          </p:txBody>
        </p:sp>
        <p:sp>
          <p:nvSpPr>
            <p:cNvPr id="252" name="Freeform 24"/>
            <p:cNvSpPr>
              <a:spLocks noChangeAspect="1" noEditPoints="1"/>
            </p:cNvSpPr>
            <p:nvPr/>
          </p:nvSpPr>
          <p:spPr bwMode="auto">
            <a:xfrm>
              <a:off x="8208463" y="3513159"/>
              <a:ext cx="322467" cy="301228"/>
            </a:xfrm>
            <a:custGeom>
              <a:avLst/>
              <a:gdLst>
                <a:gd name="T0" fmla="*/ 2147483646 w 77"/>
                <a:gd name="T1" fmla="*/ 2147483646 h 72"/>
                <a:gd name="T2" fmla="*/ 2147483646 w 77"/>
                <a:gd name="T3" fmla="*/ 2147483646 h 72"/>
                <a:gd name="T4" fmla="*/ 2147483646 w 77"/>
                <a:gd name="T5" fmla="*/ 2147483646 h 72"/>
                <a:gd name="T6" fmla="*/ 2147483646 w 77"/>
                <a:gd name="T7" fmla="*/ 2147483646 h 72"/>
                <a:gd name="T8" fmla="*/ 2147483646 w 77"/>
                <a:gd name="T9" fmla="*/ 2147483646 h 72"/>
                <a:gd name="T10" fmla="*/ 2147483646 w 77"/>
                <a:gd name="T11" fmla="*/ 2147483646 h 72"/>
                <a:gd name="T12" fmla="*/ 0 w 77"/>
                <a:gd name="T13" fmla="*/ 2147483646 h 72"/>
                <a:gd name="T14" fmla="*/ 0 w 77"/>
                <a:gd name="T15" fmla="*/ 2147483646 h 72"/>
                <a:gd name="T16" fmla="*/ 2147483646 w 77"/>
                <a:gd name="T17" fmla="*/ 0 h 72"/>
                <a:gd name="T18" fmla="*/ 2147483646 w 77"/>
                <a:gd name="T19" fmla="*/ 2147483646 h 72"/>
                <a:gd name="T20" fmla="*/ 2147483646 w 77"/>
                <a:gd name="T21" fmla="*/ 2147483646 h 72"/>
                <a:gd name="T22" fmla="*/ 2147483646 w 77"/>
                <a:gd name="T23" fmla="*/ 2147483646 h 72"/>
                <a:gd name="T24" fmla="*/ 0 w 77"/>
                <a:gd name="T25" fmla="*/ 2147483646 h 72"/>
                <a:gd name="T26" fmla="*/ 0 w 77"/>
                <a:gd name="T27" fmla="*/ 2147483646 h 72"/>
                <a:gd name="T28" fmla="*/ 2147483646 w 77"/>
                <a:gd name="T29" fmla="*/ 2147483646 h 72"/>
                <a:gd name="T30" fmla="*/ 2147483646 w 77"/>
                <a:gd name="T31" fmla="*/ 2147483646 h 72"/>
                <a:gd name="T32" fmla="*/ 2147483646 w 77"/>
                <a:gd name="T33" fmla="*/ 2147483646 h 72"/>
                <a:gd name="T34" fmla="*/ 2147483646 w 77"/>
                <a:gd name="T35" fmla="*/ 2147483646 h 72"/>
                <a:gd name="T36" fmla="*/ 2147483646 w 77"/>
                <a:gd name="T37" fmla="*/ 2147483646 h 72"/>
                <a:gd name="T38" fmla="*/ 2147483646 w 77"/>
                <a:gd name="T39" fmla="*/ 2147483646 h 72"/>
                <a:gd name="T40" fmla="*/ 2147483646 w 77"/>
                <a:gd name="T41" fmla="*/ 2147483646 h 72"/>
                <a:gd name="T42" fmla="*/ 2147483646 w 77"/>
                <a:gd name="T43" fmla="*/ 2147483646 h 72"/>
                <a:gd name="T44" fmla="*/ 2147483646 w 77"/>
                <a:gd name="T45" fmla="*/ 2147483646 h 72"/>
                <a:gd name="T46" fmla="*/ 2147483646 w 77"/>
                <a:gd name="T47" fmla="*/ 2147483646 h 72"/>
                <a:gd name="T48" fmla="*/ 2147483646 w 77"/>
                <a:gd name="T49" fmla="*/ 2147483646 h 72"/>
                <a:gd name="T50" fmla="*/ 2147483646 w 77"/>
                <a:gd name="T51" fmla="*/ 2147483646 h 72"/>
                <a:gd name="T52" fmla="*/ 2147483646 w 77"/>
                <a:gd name="T53" fmla="*/ 2147483646 h 72"/>
                <a:gd name="T54" fmla="*/ 2147483646 w 77"/>
                <a:gd name="T55" fmla="*/ 2147483646 h 72"/>
                <a:gd name="T56" fmla="*/ 2147483646 w 77"/>
                <a:gd name="T57" fmla="*/ 2147483646 h 72"/>
                <a:gd name="T58" fmla="*/ 2147483646 w 77"/>
                <a:gd name="T59" fmla="*/ 2147483646 h 72"/>
                <a:gd name="T60" fmla="*/ 2147483646 w 77"/>
                <a:gd name="T61" fmla="*/ 2147483646 h 72"/>
                <a:gd name="T62" fmla="*/ 2147483646 w 77"/>
                <a:gd name="T63" fmla="*/ 2147483646 h 72"/>
                <a:gd name="T64" fmla="*/ 2147483646 w 77"/>
                <a:gd name="T65" fmla="*/ 2147483646 h 72"/>
                <a:gd name="T66" fmla="*/ 2147483646 w 77"/>
                <a:gd name="T67" fmla="*/ 2147483646 h 72"/>
                <a:gd name="T68" fmla="*/ 2147483646 w 77"/>
                <a:gd name="T69" fmla="*/ 2147483646 h 72"/>
                <a:gd name="T70" fmla="*/ 2147483646 w 77"/>
                <a:gd name="T71" fmla="*/ 2147483646 h 72"/>
                <a:gd name="T72" fmla="*/ 2147483646 w 77"/>
                <a:gd name="T73" fmla="*/ 2147483646 h 72"/>
                <a:gd name="T74" fmla="*/ 2147483646 w 77"/>
                <a:gd name="T75" fmla="*/ 2147483646 h 72"/>
                <a:gd name="T76" fmla="*/ 2147483646 w 77"/>
                <a:gd name="T77" fmla="*/ 2147483646 h 72"/>
                <a:gd name="T78" fmla="*/ 2147483646 w 77"/>
                <a:gd name="T79" fmla="*/ 2147483646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7" h="72">
                  <a:moveTo>
                    <a:pt x="77" y="16"/>
                  </a:moveTo>
                  <a:cubicBezTo>
                    <a:pt x="77" y="21"/>
                    <a:pt x="77" y="21"/>
                    <a:pt x="77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2" y="22"/>
                    <a:pt x="70" y="23"/>
                    <a:pt x="69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6" y="23"/>
                    <a:pt x="5" y="22"/>
                    <a:pt x="5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8" y="0"/>
                    <a:pt x="38" y="0"/>
                    <a:pt x="38" y="0"/>
                  </a:cubicBezTo>
                  <a:lnTo>
                    <a:pt x="77" y="16"/>
                  </a:lnTo>
                  <a:close/>
                  <a:moveTo>
                    <a:pt x="77" y="67"/>
                  </a:moveTo>
                  <a:cubicBezTo>
                    <a:pt x="77" y="72"/>
                    <a:pt x="77" y="72"/>
                    <a:pt x="77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6"/>
                    <a:pt x="1" y="65"/>
                    <a:pt x="3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6" y="65"/>
                    <a:pt x="77" y="66"/>
                    <a:pt x="77" y="67"/>
                  </a:cubicBezTo>
                  <a:close/>
                  <a:moveTo>
                    <a:pt x="20" y="26"/>
                  </a:moveTo>
                  <a:cubicBezTo>
                    <a:pt x="20" y="57"/>
                    <a:pt x="20" y="57"/>
                    <a:pt x="20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70" y="57"/>
                    <a:pt x="72" y="58"/>
                    <a:pt x="72" y="59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8"/>
                    <a:pt x="6" y="57"/>
                    <a:pt x="8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26"/>
                    <a:pt x="10" y="26"/>
                    <a:pt x="10" y="26"/>
                  </a:cubicBezTo>
                  <a:lnTo>
                    <a:pt x="20" y="26"/>
                  </a:lnTo>
                  <a:close/>
                </a:path>
              </a:pathLst>
            </a:cu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645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0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91000" y="1492623"/>
            <a:ext cx="9810000" cy="4770000"/>
          </a:xfrm>
          <a:prstGeom prst="roundRect">
            <a:avLst>
              <a:gd name="adj" fmla="val 0"/>
            </a:avLst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flipV="1">
            <a:off x="2347912" y="1984530"/>
            <a:ext cx="0" cy="34559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2347912" y="5440517"/>
            <a:ext cx="784066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2635250" y="5008717"/>
            <a:ext cx="3282950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b="1" dirty="0"/>
              <a:t>Design and </a:t>
            </a:r>
            <a:r>
              <a:rPr lang="en-GB" sz="1800" b="1" dirty="0" smtClean="0"/>
              <a:t>Build</a:t>
            </a:r>
            <a:endParaRPr lang="en-GB" sz="1800" b="1" dirty="0"/>
          </a:p>
        </p:txBody>
      </p:sp>
      <p:sp>
        <p:nvSpPr>
          <p:cNvPr id="12" name="Rectangle 11"/>
          <p:cNvSpPr/>
          <p:nvPr/>
        </p:nvSpPr>
        <p:spPr>
          <a:xfrm>
            <a:off x="3168650" y="4432455"/>
            <a:ext cx="3282950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b="1" dirty="0"/>
              <a:t>Operate and </a:t>
            </a:r>
            <a:r>
              <a:rPr lang="en-GB" sz="1800" b="1" dirty="0" smtClean="0"/>
              <a:t>Maintain</a:t>
            </a:r>
            <a:endParaRPr lang="en-GB" sz="1800" b="1" dirty="0"/>
          </a:p>
        </p:txBody>
      </p:sp>
      <p:sp>
        <p:nvSpPr>
          <p:cNvPr id="13" name="Rectangle 12"/>
          <p:cNvSpPr/>
          <p:nvPr/>
        </p:nvSpPr>
        <p:spPr>
          <a:xfrm>
            <a:off x="3748087" y="3929217"/>
            <a:ext cx="3279775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b="1" dirty="0"/>
              <a:t>Build and </a:t>
            </a:r>
            <a:r>
              <a:rPr lang="en-GB" sz="1800" b="1" dirty="0" smtClean="0"/>
              <a:t>Finance</a:t>
            </a:r>
            <a:endParaRPr lang="en-GB" sz="1800" b="1" dirty="0"/>
          </a:p>
        </p:txBody>
      </p:sp>
      <p:sp>
        <p:nvSpPr>
          <p:cNvPr id="14" name="Rectangle 13"/>
          <p:cNvSpPr/>
          <p:nvPr/>
        </p:nvSpPr>
        <p:spPr>
          <a:xfrm>
            <a:off x="4540250" y="3386292"/>
            <a:ext cx="3279775" cy="327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b="1" dirty="0"/>
              <a:t>Design </a:t>
            </a:r>
            <a:r>
              <a:rPr lang="en-GB" sz="1800" b="1" dirty="0" smtClean="0"/>
              <a:t>Build </a:t>
            </a:r>
            <a:r>
              <a:rPr lang="en-GB" b="1" dirty="0"/>
              <a:t>F</a:t>
            </a:r>
            <a:r>
              <a:rPr lang="en-GB" sz="1800" b="1" dirty="0" smtClean="0"/>
              <a:t>inance </a:t>
            </a:r>
            <a:r>
              <a:rPr lang="en-GB" b="1" dirty="0"/>
              <a:t>M</a:t>
            </a:r>
            <a:r>
              <a:rPr lang="en-GB" sz="1800" b="1" dirty="0" smtClean="0"/>
              <a:t>aintain</a:t>
            </a:r>
            <a:endParaRPr lang="en-GB" sz="1800" b="1" dirty="0"/>
          </a:p>
        </p:txBody>
      </p:sp>
      <p:sp>
        <p:nvSpPr>
          <p:cNvPr id="15" name="Rectangle 14"/>
          <p:cNvSpPr/>
          <p:nvPr/>
        </p:nvSpPr>
        <p:spPr>
          <a:xfrm>
            <a:off x="4972050" y="2922742"/>
            <a:ext cx="327977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b="1" dirty="0" smtClean="0"/>
              <a:t>DBFM-Operate</a:t>
            </a:r>
            <a:endParaRPr lang="en-GB" sz="1800" b="1" dirty="0"/>
          </a:p>
        </p:txBody>
      </p:sp>
      <p:sp>
        <p:nvSpPr>
          <p:cNvPr id="16" name="Rectangle 15"/>
          <p:cNvSpPr/>
          <p:nvPr/>
        </p:nvSpPr>
        <p:spPr>
          <a:xfrm>
            <a:off x="5545137" y="2479830"/>
            <a:ext cx="3282950" cy="287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b="1" dirty="0"/>
              <a:t>Concession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08725" y="1954367"/>
            <a:ext cx="3279775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b="1" dirty="0"/>
              <a:t>Privatisation</a:t>
            </a:r>
          </a:p>
        </p:txBody>
      </p: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2492375" y="4864255"/>
            <a:ext cx="7696200" cy="0"/>
          </a:xfrm>
          <a:prstGeom prst="lin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/>
          <p:cNvCxnSpPr/>
          <p:nvPr/>
        </p:nvCxnSpPr>
        <p:spPr>
          <a:xfrm>
            <a:off x="2635250" y="2351242"/>
            <a:ext cx="0" cy="25130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rot="16200000">
            <a:off x="2203450" y="3281517"/>
            <a:ext cx="1439862" cy="2873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800" dirty="0"/>
              <a:t>PPP Models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27412" y="5584980"/>
            <a:ext cx="648176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800" b="1" dirty="0">
                <a:solidFill>
                  <a:schemeClr val="tx1"/>
                </a:solidFill>
              </a:rPr>
              <a:t>Degree of </a:t>
            </a:r>
            <a:r>
              <a:rPr lang="en-GB" sz="1800" b="1" dirty="0" smtClean="0">
                <a:solidFill>
                  <a:schemeClr val="tx1"/>
                </a:solidFill>
              </a:rPr>
              <a:t>Private </a:t>
            </a:r>
            <a:r>
              <a:rPr lang="en-GB" b="1" dirty="0">
                <a:solidFill>
                  <a:schemeClr val="tx1"/>
                </a:solidFill>
              </a:rPr>
              <a:t>S</a:t>
            </a:r>
            <a:r>
              <a:rPr lang="en-GB" sz="1800" b="1" dirty="0" smtClean="0">
                <a:solidFill>
                  <a:schemeClr val="tx1"/>
                </a:solidFill>
              </a:rPr>
              <a:t>ector </a:t>
            </a:r>
            <a:r>
              <a:rPr lang="en-GB" b="1" dirty="0">
                <a:solidFill>
                  <a:schemeClr val="tx1"/>
                </a:solidFill>
              </a:rPr>
              <a:t>I</a:t>
            </a:r>
            <a:r>
              <a:rPr lang="en-GB" sz="1800" b="1" dirty="0" smtClean="0">
                <a:solidFill>
                  <a:schemeClr val="tx1"/>
                </a:solidFill>
              </a:rPr>
              <a:t>nvolvement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16200000">
            <a:off x="411162" y="3675218"/>
            <a:ext cx="3368675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800" b="1" dirty="0">
                <a:solidFill>
                  <a:schemeClr val="tx1"/>
                </a:solidFill>
              </a:rPr>
              <a:t>Degree of </a:t>
            </a:r>
            <a:r>
              <a:rPr lang="en-GB" sz="1800" b="1" dirty="0" smtClean="0">
                <a:solidFill>
                  <a:schemeClr val="tx1"/>
                </a:solidFill>
              </a:rPr>
              <a:t>Private Sector Risk</a:t>
            </a:r>
            <a:endParaRPr lang="en-GB" sz="1800" b="1" dirty="0">
              <a:solidFill>
                <a:schemeClr val="tx1"/>
              </a:solidFill>
            </a:endParaRPr>
          </a:p>
        </p:txBody>
      </p:sp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2344892"/>
            <a:ext cx="77851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-71738" y="-71336"/>
            <a:ext cx="1241738" cy="1241335"/>
            <a:chOff x="-71738" y="-71336"/>
            <a:chExt cx="1241738" cy="1241335"/>
          </a:xfrm>
        </p:grpSpPr>
        <p:sp>
          <p:nvSpPr>
            <p:cNvPr id="25" name="Rectangle 24"/>
            <p:cNvSpPr/>
            <p:nvPr/>
          </p:nvSpPr>
          <p:spPr>
            <a:xfrm rot="5400000">
              <a:off x="63131" y="-206201"/>
              <a:ext cx="972000" cy="12417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-71738" y="-71336"/>
              <a:ext cx="972000" cy="1241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-71738" y="-71333"/>
              <a:ext cx="972000" cy="9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90000" y="90000"/>
              <a:ext cx="972000" cy="972000"/>
              <a:chOff x="159850" y="138600"/>
              <a:chExt cx="972000" cy="9720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59850" y="138600"/>
                <a:ext cx="972000" cy="972000"/>
              </a:xfrm>
              <a:prstGeom prst="rect">
                <a:avLst/>
              </a:prstGeom>
              <a:solidFill>
                <a:srgbClr val="0015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5" descr="Picture 5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316666" y="205500"/>
                <a:ext cx="658368" cy="838200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glow>
                  <a:srgbClr val="002060"/>
                </a:glow>
              </a:effectLst>
            </p:spPr>
          </p:pic>
        </p:grpSp>
      </p:grpSp>
      <p:sp>
        <p:nvSpPr>
          <p:cNvPr id="31" name="TextBox 30"/>
          <p:cNvSpPr txBox="1"/>
          <p:nvPr/>
        </p:nvSpPr>
        <p:spPr>
          <a:xfrm>
            <a:off x="1989667" y="48132"/>
            <a:ext cx="82126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PPP Models</a:t>
            </a:r>
            <a:endParaRPr lang="en-US" sz="4600" b="1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76000" y="925260"/>
            <a:ext cx="1440000" cy="5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51470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89667" y="48132"/>
            <a:ext cx="82126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latin typeface="Calibri" charset="0"/>
                <a:ea typeface="Calibri" charset="0"/>
                <a:cs typeface="Calibri" charset="0"/>
              </a:rPr>
              <a:t>Types of PPPs</a:t>
            </a:r>
            <a:endParaRPr lang="en-US" sz="46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291969" y="2919253"/>
            <a:ext cx="2064666" cy="2064667"/>
          </a:xfrm>
          <a:prstGeom prst="ellipse">
            <a:avLst/>
          </a:prstGeom>
          <a:solidFill>
            <a:srgbClr val="10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40" name="Group 39"/>
          <p:cNvGrpSpPr/>
          <p:nvPr/>
        </p:nvGrpSpPr>
        <p:grpSpPr>
          <a:xfrm>
            <a:off x="8899386" y="4236849"/>
            <a:ext cx="1051925" cy="369332"/>
            <a:chOff x="6290942" y="4236899"/>
            <a:chExt cx="1051925" cy="369332"/>
          </a:xfrm>
        </p:grpSpPr>
        <p:sp>
          <p:nvSpPr>
            <p:cNvPr id="28" name="Shape 2629"/>
            <p:cNvSpPr/>
            <p:nvPr/>
          </p:nvSpPr>
          <p:spPr>
            <a:xfrm>
              <a:off x="6290942" y="4270289"/>
              <a:ext cx="302636" cy="302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41" y="20618"/>
                  </a:moveTo>
                  <a:cubicBezTo>
                    <a:pt x="15826" y="20618"/>
                    <a:pt x="15226" y="20482"/>
                    <a:pt x="14660" y="20214"/>
                  </a:cubicBezTo>
                  <a:cubicBezTo>
                    <a:pt x="14607" y="20189"/>
                    <a:pt x="14552" y="20170"/>
                    <a:pt x="14497" y="20155"/>
                  </a:cubicBezTo>
                  <a:cubicBezTo>
                    <a:pt x="8918" y="17308"/>
                    <a:pt x="4295" y="12685"/>
                    <a:pt x="1448" y="7105"/>
                  </a:cubicBezTo>
                  <a:cubicBezTo>
                    <a:pt x="1432" y="7048"/>
                    <a:pt x="1412" y="6991"/>
                    <a:pt x="1386" y="6936"/>
                  </a:cubicBezTo>
                  <a:cubicBezTo>
                    <a:pt x="1117" y="6369"/>
                    <a:pt x="982" y="5770"/>
                    <a:pt x="982" y="5155"/>
                  </a:cubicBezTo>
                  <a:cubicBezTo>
                    <a:pt x="982" y="2774"/>
                    <a:pt x="3066" y="982"/>
                    <a:pt x="4417" y="982"/>
                  </a:cubicBezTo>
                  <a:cubicBezTo>
                    <a:pt x="4594" y="982"/>
                    <a:pt x="4711" y="1072"/>
                    <a:pt x="4764" y="1126"/>
                  </a:cubicBezTo>
                  <a:cubicBezTo>
                    <a:pt x="4776" y="1139"/>
                    <a:pt x="4798" y="1164"/>
                    <a:pt x="4831" y="1216"/>
                  </a:cubicBezTo>
                  <a:cubicBezTo>
                    <a:pt x="4848" y="1244"/>
                    <a:pt x="4867" y="1271"/>
                    <a:pt x="4887" y="1297"/>
                  </a:cubicBezTo>
                  <a:lnTo>
                    <a:pt x="8118" y="5453"/>
                  </a:lnTo>
                  <a:cubicBezTo>
                    <a:pt x="8143" y="5485"/>
                    <a:pt x="8170" y="5515"/>
                    <a:pt x="8199" y="5544"/>
                  </a:cubicBezTo>
                  <a:cubicBezTo>
                    <a:pt x="8253" y="5598"/>
                    <a:pt x="8343" y="5715"/>
                    <a:pt x="8343" y="5891"/>
                  </a:cubicBezTo>
                  <a:cubicBezTo>
                    <a:pt x="8343" y="5978"/>
                    <a:pt x="8319" y="6060"/>
                    <a:pt x="8272" y="6135"/>
                  </a:cubicBezTo>
                  <a:lnTo>
                    <a:pt x="7178" y="7221"/>
                  </a:lnTo>
                  <a:cubicBezTo>
                    <a:pt x="7173" y="7226"/>
                    <a:pt x="7168" y="7231"/>
                    <a:pt x="7163" y="7236"/>
                  </a:cubicBezTo>
                  <a:cubicBezTo>
                    <a:pt x="6767" y="7609"/>
                    <a:pt x="6541" y="8126"/>
                    <a:pt x="6541" y="8668"/>
                  </a:cubicBezTo>
                  <a:cubicBezTo>
                    <a:pt x="6541" y="9175"/>
                    <a:pt x="6738" y="9658"/>
                    <a:pt x="7080" y="10020"/>
                  </a:cubicBezTo>
                  <a:cubicBezTo>
                    <a:pt x="7092" y="10040"/>
                    <a:pt x="7105" y="10059"/>
                    <a:pt x="7119" y="10078"/>
                  </a:cubicBezTo>
                  <a:cubicBezTo>
                    <a:pt x="8325" y="11745"/>
                    <a:pt x="9807" y="13222"/>
                    <a:pt x="11525" y="14469"/>
                  </a:cubicBezTo>
                  <a:cubicBezTo>
                    <a:pt x="11538" y="14478"/>
                    <a:pt x="11551" y="14487"/>
                    <a:pt x="11565" y="14496"/>
                  </a:cubicBezTo>
                  <a:cubicBezTo>
                    <a:pt x="11928" y="14844"/>
                    <a:pt x="12414" y="15045"/>
                    <a:pt x="12924" y="15045"/>
                  </a:cubicBezTo>
                  <a:cubicBezTo>
                    <a:pt x="13436" y="15045"/>
                    <a:pt x="13930" y="14840"/>
                    <a:pt x="14297" y="14479"/>
                  </a:cubicBezTo>
                  <a:cubicBezTo>
                    <a:pt x="14316" y="14463"/>
                    <a:pt x="14335" y="14446"/>
                    <a:pt x="14352" y="14427"/>
                  </a:cubicBezTo>
                  <a:lnTo>
                    <a:pt x="15451" y="13320"/>
                  </a:lnTo>
                  <a:cubicBezTo>
                    <a:pt x="15529" y="13271"/>
                    <a:pt x="15611" y="13247"/>
                    <a:pt x="15697" y="13247"/>
                  </a:cubicBezTo>
                  <a:cubicBezTo>
                    <a:pt x="15874" y="13247"/>
                    <a:pt x="15990" y="13337"/>
                    <a:pt x="16044" y="13391"/>
                  </a:cubicBezTo>
                  <a:cubicBezTo>
                    <a:pt x="16073" y="13420"/>
                    <a:pt x="16103" y="13447"/>
                    <a:pt x="16135" y="13472"/>
                  </a:cubicBezTo>
                  <a:lnTo>
                    <a:pt x="20291" y="16704"/>
                  </a:lnTo>
                  <a:cubicBezTo>
                    <a:pt x="20317" y="16725"/>
                    <a:pt x="20345" y="16744"/>
                    <a:pt x="20374" y="16762"/>
                  </a:cubicBezTo>
                  <a:cubicBezTo>
                    <a:pt x="20426" y="16795"/>
                    <a:pt x="20449" y="16816"/>
                    <a:pt x="20461" y="16827"/>
                  </a:cubicBezTo>
                  <a:cubicBezTo>
                    <a:pt x="20515" y="16881"/>
                    <a:pt x="20605" y="16997"/>
                    <a:pt x="20605" y="17174"/>
                  </a:cubicBezTo>
                  <a:cubicBezTo>
                    <a:pt x="20605" y="17207"/>
                    <a:pt x="20606" y="17240"/>
                    <a:pt x="20610" y="17273"/>
                  </a:cubicBezTo>
                  <a:cubicBezTo>
                    <a:pt x="20533" y="18625"/>
                    <a:pt x="18769" y="20618"/>
                    <a:pt x="16441" y="20618"/>
                  </a:cubicBezTo>
                  <a:moveTo>
                    <a:pt x="21586" y="17174"/>
                  </a:moveTo>
                  <a:cubicBezTo>
                    <a:pt x="21586" y="16768"/>
                    <a:pt x="21421" y="16399"/>
                    <a:pt x="21155" y="16133"/>
                  </a:cubicBezTo>
                  <a:cubicBezTo>
                    <a:pt x="21077" y="16054"/>
                    <a:pt x="20988" y="15988"/>
                    <a:pt x="20893" y="15929"/>
                  </a:cubicBezTo>
                  <a:lnTo>
                    <a:pt x="16738" y="12697"/>
                  </a:lnTo>
                  <a:cubicBezTo>
                    <a:pt x="16471" y="12430"/>
                    <a:pt x="16104" y="12265"/>
                    <a:pt x="15697" y="12265"/>
                  </a:cubicBezTo>
                  <a:cubicBezTo>
                    <a:pt x="15364" y="12265"/>
                    <a:pt x="15060" y="12380"/>
                    <a:pt x="14815" y="12567"/>
                  </a:cubicBezTo>
                  <a:lnTo>
                    <a:pt x="13655" y="13736"/>
                  </a:lnTo>
                  <a:lnTo>
                    <a:pt x="13652" y="13733"/>
                  </a:lnTo>
                  <a:cubicBezTo>
                    <a:pt x="13473" y="13934"/>
                    <a:pt x="13214" y="14063"/>
                    <a:pt x="12924" y="14063"/>
                  </a:cubicBezTo>
                  <a:cubicBezTo>
                    <a:pt x="12592" y="14063"/>
                    <a:pt x="12300" y="13897"/>
                    <a:pt x="12122" y="13645"/>
                  </a:cubicBezTo>
                  <a:cubicBezTo>
                    <a:pt x="12116" y="13654"/>
                    <a:pt x="12107" y="13663"/>
                    <a:pt x="12101" y="13674"/>
                  </a:cubicBezTo>
                  <a:cubicBezTo>
                    <a:pt x="10497" y="12510"/>
                    <a:pt x="9076" y="11108"/>
                    <a:pt x="7914" y="9502"/>
                  </a:cubicBezTo>
                  <a:cubicBezTo>
                    <a:pt x="7925" y="9495"/>
                    <a:pt x="7935" y="9486"/>
                    <a:pt x="7947" y="9479"/>
                  </a:cubicBezTo>
                  <a:cubicBezTo>
                    <a:pt x="7691" y="9299"/>
                    <a:pt x="7523" y="9004"/>
                    <a:pt x="7523" y="8668"/>
                  </a:cubicBezTo>
                  <a:cubicBezTo>
                    <a:pt x="7523" y="8367"/>
                    <a:pt x="7659" y="8101"/>
                    <a:pt x="7871" y="7920"/>
                  </a:cubicBezTo>
                  <a:lnTo>
                    <a:pt x="7870" y="7918"/>
                  </a:lnTo>
                  <a:lnTo>
                    <a:pt x="9023" y="6773"/>
                  </a:lnTo>
                  <a:cubicBezTo>
                    <a:pt x="9211" y="6528"/>
                    <a:pt x="9325" y="6224"/>
                    <a:pt x="9325" y="5891"/>
                  </a:cubicBezTo>
                  <a:cubicBezTo>
                    <a:pt x="9325" y="5485"/>
                    <a:pt x="9160" y="5116"/>
                    <a:pt x="8893" y="4850"/>
                  </a:cubicBezTo>
                  <a:lnTo>
                    <a:pt x="5662" y="693"/>
                  </a:lnTo>
                  <a:cubicBezTo>
                    <a:pt x="5603" y="599"/>
                    <a:pt x="5537" y="510"/>
                    <a:pt x="5458" y="432"/>
                  </a:cubicBezTo>
                  <a:cubicBezTo>
                    <a:pt x="5191" y="165"/>
                    <a:pt x="4823" y="0"/>
                    <a:pt x="4417" y="0"/>
                  </a:cubicBezTo>
                  <a:cubicBezTo>
                    <a:pt x="2454" y="0"/>
                    <a:pt x="0" y="2308"/>
                    <a:pt x="0" y="5155"/>
                  </a:cubicBezTo>
                  <a:cubicBezTo>
                    <a:pt x="0" y="5943"/>
                    <a:pt x="183" y="6688"/>
                    <a:pt x="499" y="7356"/>
                  </a:cubicBezTo>
                  <a:lnTo>
                    <a:pt x="482" y="7373"/>
                  </a:lnTo>
                  <a:cubicBezTo>
                    <a:pt x="3435" y="13255"/>
                    <a:pt x="8343" y="18164"/>
                    <a:pt x="14224" y="21117"/>
                  </a:cubicBezTo>
                  <a:lnTo>
                    <a:pt x="14240" y="21101"/>
                  </a:lnTo>
                  <a:cubicBezTo>
                    <a:pt x="14908" y="21418"/>
                    <a:pt x="15652" y="21600"/>
                    <a:pt x="16441" y="21600"/>
                  </a:cubicBezTo>
                  <a:cubicBezTo>
                    <a:pt x="19287" y="21600"/>
                    <a:pt x="21594" y="19145"/>
                    <a:pt x="21594" y="17182"/>
                  </a:cubicBezTo>
                  <a:cubicBezTo>
                    <a:pt x="21594" y="17179"/>
                    <a:pt x="21594" y="17177"/>
                    <a:pt x="21594" y="17174"/>
                  </a:cubicBezTo>
                  <a:cubicBezTo>
                    <a:pt x="21594" y="17174"/>
                    <a:pt x="21586" y="17174"/>
                    <a:pt x="21586" y="17174"/>
                  </a:cubicBezTo>
                  <a:close/>
                  <a:moveTo>
                    <a:pt x="11785" y="10800"/>
                  </a:moveTo>
                  <a:cubicBezTo>
                    <a:pt x="12326" y="10800"/>
                    <a:pt x="12766" y="10360"/>
                    <a:pt x="12766" y="9819"/>
                  </a:cubicBezTo>
                  <a:cubicBezTo>
                    <a:pt x="12766" y="9276"/>
                    <a:pt x="12326" y="8836"/>
                    <a:pt x="11785" y="8836"/>
                  </a:cubicBezTo>
                  <a:cubicBezTo>
                    <a:pt x="11242" y="8836"/>
                    <a:pt x="10803" y="9276"/>
                    <a:pt x="10803" y="9819"/>
                  </a:cubicBezTo>
                  <a:cubicBezTo>
                    <a:pt x="10803" y="10360"/>
                    <a:pt x="11242" y="10800"/>
                    <a:pt x="11785" y="10800"/>
                  </a:cubicBezTo>
                  <a:moveTo>
                    <a:pt x="11785" y="5891"/>
                  </a:moveTo>
                  <a:cubicBezTo>
                    <a:pt x="13953" y="5891"/>
                    <a:pt x="15711" y="7649"/>
                    <a:pt x="15711" y="9819"/>
                  </a:cubicBezTo>
                  <a:cubicBezTo>
                    <a:pt x="15711" y="10090"/>
                    <a:pt x="15930" y="10309"/>
                    <a:pt x="16201" y="10309"/>
                  </a:cubicBezTo>
                  <a:cubicBezTo>
                    <a:pt x="16472" y="10309"/>
                    <a:pt x="16692" y="10090"/>
                    <a:pt x="16692" y="9819"/>
                  </a:cubicBezTo>
                  <a:cubicBezTo>
                    <a:pt x="16692" y="7107"/>
                    <a:pt x="14495" y="4909"/>
                    <a:pt x="11785" y="4909"/>
                  </a:cubicBezTo>
                  <a:cubicBezTo>
                    <a:pt x="11513" y="4909"/>
                    <a:pt x="11294" y="5129"/>
                    <a:pt x="11294" y="5400"/>
                  </a:cubicBezTo>
                  <a:cubicBezTo>
                    <a:pt x="11294" y="5672"/>
                    <a:pt x="11513" y="5891"/>
                    <a:pt x="11785" y="5891"/>
                  </a:cubicBezTo>
                  <a:moveTo>
                    <a:pt x="11785" y="982"/>
                  </a:moveTo>
                  <a:cubicBezTo>
                    <a:pt x="16663" y="982"/>
                    <a:pt x="20618" y="4939"/>
                    <a:pt x="20618" y="9819"/>
                  </a:cubicBezTo>
                  <a:cubicBezTo>
                    <a:pt x="20618" y="10090"/>
                    <a:pt x="20838" y="10309"/>
                    <a:pt x="21109" y="10309"/>
                  </a:cubicBezTo>
                  <a:cubicBezTo>
                    <a:pt x="21380" y="10309"/>
                    <a:pt x="21600" y="10090"/>
                    <a:pt x="21600" y="9819"/>
                  </a:cubicBezTo>
                  <a:cubicBezTo>
                    <a:pt x="21600" y="4396"/>
                    <a:pt x="17206" y="0"/>
                    <a:pt x="11785" y="0"/>
                  </a:cubicBezTo>
                  <a:cubicBezTo>
                    <a:pt x="11513" y="0"/>
                    <a:pt x="11294" y="220"/>
                    <a:pt x="11294" y="491"/>
                  </a:cubicBezTo>
                  <a:cubicBezTo>
                    <a:pt x="11294" y="762"/>
                    <a:pt x="11513" y="982"/>
                    <a:pt x="11785" y="982"/>
                  </a:cubicBezTo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860747" y="4236899"/>
              <a:ext cx="4821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ICT</a:t>
              </a:r>
              <a:endParaRPr lang="en-US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41386" y="4623332"/>
            <a:ext cx="1033275" cy="1033275"/>
            <a:chOff x="1641386" y="4623332"/>
            <a:chExt cx="1033275" cy="1033275"/>
          </a:xfrm>
        </p:grpSpPr>
        <p:sp>
          <p:nvSpPr>
            <p:cNvPr id="16" name="Oval 15"/>
            <p:cNvSpPr/>
            <p:nvPr/>
          </p:nvSpPr>
          <p:spPr>
            <a:xfrm>
              <a:off x="1641386" y="4623332"/>
              <a:ext cx="1033275" cy="10332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" name="Oval 16"/>
            <p:cNvSpPr/>
            <p:nvPr/>
          </p:nvSpPr>
          <p:spPr>
            <a:xfrm>
              <a:off x="1730512" y="4712459"/>
              <a:ext cx="855021" cy="85502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4" name="Shape 2629"/>
            <p:cNvSpPr/>
            <p:nvPr/>
          </p:nvSpPr>
          <p:spPr>
            <a:xfrm>
              <a:off x="1969403" y="4974090"/>
              <a:ext cx="377135" cy="377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41" y="20618"/>
                  </a:moveTo>
                  <a:cubicBezTo>
                    <a:pt x="15826" y="20618"/>
                    <a:pt x="15226" y="20482"/>
                    <a:pt x="14660" y="20214"/>
                  </a:cubicBezTo>
                  <a:cubicBezTo>
                    <a:pt x="14607" y="20189"/>
                    <a:pt x="14552" y="20170"/>
                    <a:pt x="14497" y="20155"/>
                  </a:cubicBezTo>
                  <a:cubicBezTo>
                    <a:pt x="8918" y="17308"/>
                    <a:pt x="4295" y="12685"/>
                    <a:pt x="1448" y="7105"/>
                  </a:cubicBezTo>
                  <a:cubicBezTo>
                    <a:pt x="1432" y="7048"/>
                    <a:pt x="1412" y="6991"/>
                    <a:pt x="1386" y="6936"/>
                  </a:cubicBezTo>
                  <a:cubicBezTo>
                    <a:pt x="1117" y="6369"/>
                    <a:pt x="982" y="5770"/>
                    <a:pt x="982" y="5155"/>
                  </a:cubicBezTo>
                  <a:cubicBezTo>
                    <a:pt x="982" y="2774"/>
                    <a:pt x="3066" y="982"/>
                    <a:pt x="4417" y="982"/>
                  </a:cubicBezTo>
                  <a:cubicBezTo>
                    <a:pt x="4594" y="982"/>
                    <a:pt x="4711" y="1072"/>
                    <a:pt x="4764" y="1126"/>
                  </a:cubicBezTo>
                  <a:cubicBezTo>
                    <a:pt x="4776" y="1139"/>
                    <a:pt x="4798" y="1164"/>
                    <a:pt x="4831" y="1216"/>
                  </a:cubicBezTo>
                  <a:cubicBezTo>
                    <a:pt x="4848" y="1244"/>
                    <a:pt x="4867" y="1271"/>
                    <a:pt x="4887" y="1297"/>
                  </a:cubicBezTo>
                  <a:lnTo>
                    <a:pt x="8118" y="5453"/>
                  </a:lnTo>
                  <a:cubicBezTo>
                    <a:pt x="8143" y="5485"/>
                    <a:pt x="8170" y="5515"/>
                    <a:pt x="8199" y="5544"/>
                  </a:cubicBezTo>
                  <a:cubicBezTo>
                    <a:pt x="8253" y="5598"/>
                    <a:pt x="8343" y="5715"/>
                    <a:pt x="8343" y="5891"/>
                  </a:cubicBezTo>
                  <a:cubicBezTo>
                    <a:pt x="8343" y="5978"/>
                    <a:pt x="8319" y="6060"/>
                    <a:pt x="8272" y="6135"/>
                  </a:cubicBezTo>
                  <a:lnTo>
                    <a:pt x="7178" y="7221"/>
                  </a:lnTo>
                  <a:cubicBezTo>
                    <a:pt x="7173" y="7226"/>
                    <a:pt x="7168" y="7231"/>
                    <a:pt x="7163" y="7236"/>
                  </a:cubicBezTo>
                  <a:cubicBezTo>
                    <a:pt x="6767" y="7609"/>
                    <a:pt x="6541" y="8126"/>
                    <a:pt x="6541" y="8668"/>
                  </a:cubicBezTo>
                  <a:cubicBezTo>
                    <a:pt x="6541" y="9175"/>
                    <a:pt x="6738" y="9658"/>
                    <a:pt x="7080" y="10020"/>
                  </a:cubicBezTo>
                  <a:cubicBezTo>
                    <a:pt x="7092" y="10040"/>
                    <a:pt x="7105" y="10059"/>
                    <a:pt x="7119" y="10078"/>
                  </a:cubicBezTo>
                  <a:cubicBezTo>
                    <a:pt x="8325" y="11745"/>
                    <a:pt x="9807" y="13222"/>
                    <a:pt x="11525" y="14469"/>
                  </a:cubicBezTo>
                  <a:cubicBezTo>
                    <a:pt x="11538" y="14478"/>
                    <a:pt x="11551" y="14487"/>
                    <a:pt x="11565" y="14496"/>
                  </a:cubicBezTo>
                  <a:cubicBezTo>
                    <a:pt x="11928" y="14844"/>
                    <a:pt x="12414" y="15045"/>
                    <a:pt x="12924" y="15045"/>
                  </a:cubicBezTo>
                  <a:cubicBezTo>
                    <a:pt x="13436" y="15045"/>
                    <a:pt x="13930" y="14840"/>
                    <a:pt x="14297" y="14479"/>
                  </a:cubicBezTo>
                  <a:cubicBezTo>
                    <a:pt x="14316" y="14463"/>
                    <a:pt x="14335" y="14446"/>
                    <a:pt x="14352" y="14427"/>
                  </a:cubicBezTo>
                  <a:lnTo>
                    <a:pt x="15451" y="13320"/>
                  </a:lnTo>
                  <a:cubicBezTo>
                    <a:pt x="15529" y="13271"/>
                    <a:pt x="15611" y="13247"/>
                    <a:pt x="15697" y="13247"/>
                  </a:cubicBezTo>
                  <a:cubicBezTo>
                    <a:pt x="15874" y="13247"/>
                    <a:pt x="15990" y="13337"/>
                    <a:pt x="16044" y="13391"/>
                  </a:cubicBezTo>
                  <a:cubicBezTo>
                    <a:pt x="16073" y="13420"/>
                    <a:pt x="16103" y="13447"/>
                    <a:pt x="16135" y="13472"/>
                  </a:cubicBezTo>
                  <a:lnTo>
                    <a:pt x="20291" y="16704"/>
                  </a:lnTo>
                  <a:cubicBezTo>
                    <a:pt x="20317" y="16725"/>
                    <a:pt x="20345" y="16744"/>
                    <a:pt x="20374" y="16762"/>
                  </a:cubicBezTo>
                  <a:cubicBezTo>
                    <a:pt x="20426" y="16795"/>
                    <a:pt x="20449" y="16816"/>
                    <a:pt x="20461" y="16827"/>
                  </a:cubicBezTo>
                  <a:cubicBezTo>
                    <a:pt x="20515" y="16881"/>
                    <a:pt x="20605" y="16997"/>
                    <a:pt x="20605" y="17174"/>
                  </a:cubicBezTo>
                  <a:cubicBezTo>
                    <a:pt x="20605" y="17207"/>
                    <a:pt x="20606" y="17240"/>
                    <a:pt x="20610" y="17273"/>
                  </a:cubicBezTo>
                  <a:cubicBezTo>
                    <a:pt x="20533" y="18625"/>
                    <a:pt x="18769" y="20618"/>
                    <a:pt x="16441" y="20618"/>
                  </a:cubicBezTo>
                  <a:moveTo>
                    <a:pt x="21586" y="17174"/>
                  </a:moveTo>
                  <a:cubicBezTo>
                    <a:pt x="21586" y="16768"/>
                    <a:pt x="21421" y="16399"/>
                    <a:pt x="21155" y="16133"/>
                  </a:cubicBezTo>
                  <a:cubicBezTo>
                    <a:pt x="21077" y="16054"/>
                    <a:pt x="20988" y="15988"/>
                    <a:pt x="20893" y="15929"/>
                  </a:cubicBezTo>
                  <a:lnTo>
                    <a:pt x="16738" y="12697"/>
                  </a:lnTo>
                  <a:cubicBezTo>
                    <a:pt x="16471" y="12430"/>
                    <a:pt x="16104" y="12265"/>
                    <a:pt x="15697" y="12265"/>
                  </a:cubicBezTo>
                  <a:cubicBezTo>
                    <a:pt x="15364" y="12265"/>
                    <a:pt x="15060" y="12380"/>
                    <a:pt x="14815" y="12567"/>
                  </a:cubicBezTo>
                  <a:lnTo>
                    <a:pt x="13655" y="13736"/>
                  </a:lnTo>
                  <a:lnTo>
                    <a:pt x="13652" y="13733"/>
                  </a:lnTo>
                  <a:cubicBezTo>
                    <a:pt x="13473" y="13934"/>
                    <a:pt x="13214" y="14063"/>
                    <a:pt x="12924" y="14063"/>
                  </a:cubicBezTo>
                  <a:cubicBezTo>
                    <a:pt x="12592" y="14063"/>
                    <a:pt x="12300" y="13897"/>
                    <a:pt x="12122" y="13645"/>
                  </a:cubicBezTo>
                  <a:cubicBezTo>
                    <a:pt x="12116" y="13654"/>
                    <a:pt x="12107" y="13663"/>
                    <a:pt x="12101" y="13674"/>
                  </a:cubicBezTo>
                  <a:cubicBezTo>
                    <a:pt x="10497" y="12510"/>
                    <a:pt x="9076" y="11108"/>
                    <a:pt x="7914" y="9502"/>
                  </a:cubicBezTo>
                  <a:cubicBezTo>
                    <a:pt x="7925" y="9495"/>
                    <a:pt x="7935" y="9486"/>
                    <a:pt x="7947" y="9479"/>
                  </a:cubicBezTo>
                  <a:cubicBezTo>
                    <a:pt x="7691" y="9299"/>
                    <a:pt x="7523" y="9004"/>
                    <a:pt x="7523" y="8668"/>
                  </a:cubicBezTo>
                  <a:cubicBezTo>
                    <a:pt x="7523" y="8367"/>
                    <a:pt x="7659" y="8101"/>
                    <a:pt x="7871" y="7920"/>
                  </a:cubicBezTo>
                  <a:lnTo>
                    <a:pt x="7870" y="7918"/>
                  </a:lnTo>
                  <a:lnTo>
                    <a:pt x="9023" y="6773"/>
                  </a:lnTo>
                  <a:cubicBezTo>
                    <a:pt x="9211" y="6528"/>
                    <a:pt x="9325" y="6224"/>
                    <a:pt x="9325" y="5891"/>
                  </a:cubicBezTo>
                  <a:cubicBezTo>
                    <a:pt x="9325" y="5485"/>
                    <a:pt x="9160" y="5116"/>
                    <a:pt x="8893" y="4850"/>
                  </a:cubicBezTo>
                  <a:lnTo>
                    <a:pt x="5662" y="693"/>
                  </a:lnTo>
                  <a:cubicBezTo>
                    <a:pt x="5603" y="599"/>
                    <a:pt x="5537" y="510"/>
                    <a:pt x="5458" y="432"/>
                  </a:cubicBezTo>
                  <a:cubicBezTo>
                    <a:pt x="5191" y="165"/>
                    <a:pt x="4823" y="0"/>
                    <a:pt x="4417" y="0"/>
                  </a:cubicBezTo>
                  <a:cubicBezTo>
                    <a:pt x="2454" y="0"/>
                    <a:pt x="0" y="2308"/>
                    <a:pt x="0" y="5155"/>
                  </a:cubicBezTo>
                  <a:cubicBezTo>
                    <a:pt x="0" y="5943"/>
                    <a:pt x="183" y="6688"/>
                    <a:pt x="499" y="7356"/>
                  </a:cubicBezTo>
                  <a:lnTo>
                    <a:pt x="482" y="7373"/>
                  </a:lnTo>
                  <a:cubicBezTo>
                    <a:pt x="3435" y="13255"/>
                    <a:pt x="8343" y="18164"/>
                    <a:pt x="14224" y="21117"/>
                  </a:cubicBezTo>
                  <a:lnTo>
                    <a:pt x="14240" y="21101"/>
                  </a:lnTo>
                  <a:cubicBezTo>
                    <a:pt x="14908" y="21418"/>
                    <a:pt x="15652" y="21600"/>
                    <a:pt x="16441" y="21600"/>
                  </a:cubicBezTo>
                  <a:cubicBezTo>
                    <a:pt x="19287" y="21600"/>
                    <a:pt x="21594" y="19145"/>
                    <a:pt x="21594" y="17182"/>
                  </a:cubicBezTo>
                  <a:cubicBezTo>
                    <a:pt x="21594" y="17179"/>
                    <a:pt x="21594" y="17177"/>
                    <a:pt x="21594" y="17174"/>
                  </a:cubicBezTo>
                  <a:cubicBezTo>
                    <a:pt x="21594" y="17174"/>
                    <a:pt x="21586" y="17174"/>
                    <a:pt x="21586" y="17174"/>
                  </a:cubicBezTo>
                  <a:close/>
                  <a:moveTo>
                    <a:pt x="11785" y="10800"/>
                  </a:moveTo>
                  <a:cubicBezTo>
                    <a:pt x="12326" y="10800"/>
                    <a:pt x="12766" y="10360"/>
                    <a:pt x="12766" y="9819"/>
                  </a:cubicBezTo>
                  <a:cubicBezTo>
                    <a:pt x="12766" y="9276"/>
                    <a:pt x="12326" y="8836"/>
                    <a:pt x="11785" y="8836"/>
                  </a:cubicBezTo>
                  <a:cubicBezTo>
                    <a:pt x="11242" y="8836"/>
                    <a:pt x="10803" y="9276"/>
                    <a:pt x="10803" y="9819"/>
                  </a:cubicBezTo>
                  <a:cubicBezTo>
                    <a:pt x="10803" y="10360"/>
                    <a:pt x="11242" y="10800"/>
                    <a:pt x="11785" y="10800"/>
                  </a:cubicBezTo>
                  <a:moveTo>
                    <a:pt x="11785" y="5891"/>
                  </a:moveTo>
                  <a:cubicBezTo>
                    <a:pt x="13953" y="5891"/>
                    <a:pt x="15711" y="7649"/>
                    <a:pt x="15711" y="9819"/>
                  </a:cubicBezTo>
                  <a:cubicBezTo>
                    <a:pt x="15711" y="10090"/>
                    <a:pt x="15930" y="10309"/>
                    <a:pt x="16201" y="10309"/>
                  </a:cubicBezTo>
                  <a:cubicBezTo>
                    <a:pt x="16472" y="10309"/>
                    <a:pt x="16692" y="10090"/>
                    <a:pt x="16692" y="9819"/>
                  </a:cubicBezTo>
                  <a:cubicBezTo>
                    <a:pt x="16692" y="7107"/>
                    <a:pt x="14495" y="4909"/>
                    <a:pt x="11785" y="4909"/>
                  </a:cubicBezTo>
                  <a:cubicBezTo>
                    <a:pt x="11513" y="4909"/>
                    <a:pt x="11294" y="5129"/>
                    <a:pt x="11294" y="5400"/>
                  </a:cubicBezTo>
                  <a:cubicBezTo>
                    <a:pt x="11294" y="5672"/>
                    <a:pt x="11513" y="5891"/>
                    <a:pt x="11785" y="5891"/>
                  </a:cubicBezTo>
                  <a:moveTo>
                    <a:pt x="11785" y="982"/>
                  </a:moveTo>
                  <a:cubicBezTo>
                    <a:pt x="16663" y="982"/>
                    <a:pt x="20618" y="4939"/>
                    <a:pt x="20618" y="9819"/>
                  </a:cubicBezTo>
                  <a:cubicBezTo>
                    <a:pt x="20618" y="10090"/>
                    <a:pt x="20838" y="10309"/>
                    <a:pt x="21109" y="10309"/>
                  </a:cubicBezTo>
                  <a:cubicBezTo>
                    <a:pt x="21380" y="10309"/>
                    <a:pt x="21600" y="10090"/>
                    <a:pt x="21600" y="9819"/>
                  </a:cubicBezTo>
                  <a:cubicBezTo>
                    <a:pt x="21600" y="4396"/>
                    <a:pt x="17206" y="0"/>
                    <a:pt x="11785" y="0"/>
                  </a:cubicBezTo>
                  <a:cubicBezTo>
                    <a:pt x="11513" y="0"/>
                    <a:pt x="11294" y="220"/>
                    <a:pt x="11294" y="491"/>
                  </a:cubicBezTo>
                  <a:cubicBezTo>
                    <a:pt x="11294" y="762"/>
                    <a:pt x="11513" y="982"/>
                    <a:pt x="11785" y="982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latin typeface="Lato Light" charset="0"/>
                <a:ea typeface="Lato Light" charset="0"/>
                <a:cs typeface="Lato Light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899386" y="1960014"/>
            <a:ext cx="1513508" cy="390525"/>
            <a:chOff x="6290942" y="3102939"/>
            <a:chExt cx="1513508" cy="390525"/>
          </a:xfrm>
        </p:grpSpPr>
        <p:sp>
          <p:nvSpPr>
            <p:cNvPr id="42" name="Rectangle 41"/>
            <p:cNvSpPr/>
            <p:nvPr/>
          </p:nvSpPr>
          <p:spPr>
            <a:xfrm>
              <a:off x="6842327" y="3113535"/>
              <a:ext cx="9621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Airports</a:t>
              </a:r>
              <a:endParaRPr lang="en-US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9" name="Freeform 177"/>
            <p:cNvSpPr>
              <a:spLocks noChangeArrowheads="1"/>
            </p:cNvSpPr>
            <p:nvPr/>
          </p:nvSpPr>
          <p:spPr bwMode="auto">
            <a:xfrm>
              <a:off x="6290942" y="3102939"/>
              <a:ext cx="390525" cy="390525"/>
            </a:xfrm>
            <a:custGeom>
              <a:avLst/>
              <a:gdLst>
                <a:gd name="T0" fmla="*/ 633 w 649"/>
                <a:gd name="T1" fmla="*/ 30 h 649"/>
                <a:gd name="T2" fmla="*/ 633 w 649"/>
                <a:gd name="T3" fmla="*/ 30 h 649"/>
                <a:gd name="T4" fmla="*/ 530 w 649"/>
                <a:gd name="T5" fmla="*/ 30 h 649"/>
                <a:gd name="T6" fmla="*/ 412 w 649"/>
                <a:gd name="T7" fmla="*/ 163 h 649"/>
                <a:gd name="T8" fmla="*/ 177 w 649"/>
                <a:gd name="T9" fmla="*/ 74 h 649"/>
                <a:gd name="T10" fmla="*/ 103 w 649"/>
                <a:gd name="T11" fmla="*/ 89 h 649"/>
                <a:gd name="T12" fmla="*/ 103 w 649"/>
                <a:gd name="T13" fmla="*/ 177 h 649"/>
                <a:gd name="T14" fmla="*/ 265 w 649"/>
                <a:gd name="T15" fmla="*/ 310 h 649"/>
                <a:gd name="T16" fmla="*/ 162 w 649"/>
                <a:gd name="T17" fmla="*/ 413 h 649"/>
                <a:gd name="T18" fmla="*/ 59 w 649"/>
                <a:gd name="T19" fmla="*/ 383 h 649"/>
                <a:gd name="T20" fmla="*/ 29 w 649"/>
                <a:gd name="T21" fmla="*/ 398 h 649"/>
                <a:gd name="T22" fmla="*/ 15 w 649"/>
                <a:gd name="T23" fmla="*/ 442 h 649"/>
                <a:gd name="T24" fmla="*/ 132 w 649"/>
                <a:gd name="T25" fmla="*/ 530 h 649"/>
                <a:gd name="T26" fmla="*/ 221 w 649"/>
                <a:gd name="T27" fmla="*/ 634 h 649"/>
                <a:gd name="T28" fmla="*/ 265 w 649"/>
                <a:gd name="T29" fmla="*/ 619 h 649"/>
                <a:gd name="T30" fmla="*/ 265 w 649"/>
                <a:gd name="T31" fmla="*/ 589 h 649"/>
                <a:gd name="T32" fmla="*/ 250 w 649"/>
                <a:gd name="T33" fmla="*/ 501 h 649"/>
                <a:gd name="T34" fmla="*/ 353 w 649"/>
                <a:gd name="T35" fmla="*/ 398 h 649"/>
                <a:gd name="T36" fmla="*/ 486 w 649"/>
                <a:gd name="T37" fmla="*/ 560 h 649"/>
                <a:gd name="T38" fmla="*/ 574 w 649"/>
                <a:gd name="T39" fmla="*/ 560 h 649"/>
                <a:gd name="T40" fmla="*/ 589 w 649"/>
                <a:gd name="T41" fmla="*/ 486 h 649"/>
                <a:gd name="T42" fmla="*/ 500 w 649"/>
                <a:gd name="T43" fmla="*/ 251 h 649"/>
                <a:gd name="T44" fmla="*/ 618 w 649"/>
                <a:gd name="T45" fmla="*/ 118 h 649"/>
                <a:gd name="T46" fmla="*/ 633 w 649"/>
                <a:gd name="T47" fmla="*/ 30 h 649"/>
                <a:gd name="T48" fmla="*/ 603 w 649"/>
                <a:gd name="T49" fmla="*/ 104 h 649"/>
                <a:gd name="T50" fmla="*/ 603 w 649"/>
                <a:gd name="T51" fmla="*/ 104 h 649"/>
                <a:gd name="T52" fmla="*/ 456 w 649"/>
                <a:gd name="T53" fmla="*/ 251 h 649"/>
                <a:gd name="T54" fmla="*/ 545 w 649"/>
                <a:gd name="T55" fmla="*/ 486 h 649"/>
                <a:gd name="T56" fmla="*/ 545 w 649"/>
                <a:gd name="T57" fmla="*/ 530 h 649"/>
                <a:gd name="T58" fmla="*/ 500 w 649"/>
                <a:gd name="T59" fmla="*/ 530 h 649"/>
                <a:gd name="T60" fmla="*/ 368 w 649"/>
                <a:gd name="T61" fmla="*/ 339 h 649"/>
                <a:gd name="T62" fmla="*/ 206 w 649"/>
                <a:gd name="T63" fmla="*/ 486 h 649"/>
                <a:gd name="T64" fmla="*/ 236 w 649"/>
                <a:gd name="T65" fmla="*/ 589 h 649"/>
                <a:gd name="T66" fmla="*/ 162 w 649"/>
                <a:gd name="T67" fmla="*/ 501 h 649"/>
                <a:gd name="T68" fmla="*/ 59 w 649"/>
                <a:gd name="T69" fmla="*/ 427 h 649"/>
                <a:gd name="T70" fmla="*/ 162 w 649"/>
                <a:gd name="T71" fmla="*/ 457 h 649"/>
                <a:gd name="T72" fmla="*/ 324 w 649"/>
                <a:gd name="T73" fmla="*/ 295 h 649"/>
                <a:gd name="T74" fmla="*/ 132 w 649"/>
                <a:gd name="T75" fmla="*/ 147 h 649"/>
                <a:gd name="T76" fmla="*/ 132 w 649"/>
                <a:gd name="T77" fmla="*/ 118 h 649"/>
                <a:gd name="T78" fmla="*/ 177 w 649"/>
                <a:gd name="T79" fmla="*/ 118 h 649"/>
                <a:gd name="T80" fmla="*/ 412 w 649"/>
                <a:gd name="T81" fmla="*/ 206 h 649"/>
                <a:gd name="T82" fmla="*/ 559 w 649"/>
                <a:gd name="T83" fmla="*/ 59 h 649"/>
                <a:gd name="T84" fmla="*/ 603 w 649"/>
                <a:gd name="T85" fmla="*/ 59 h 649"/>
                <a:gd name="T86" fmla="*/ 603 w 649"/>
                <a:gd name="T87" fmla="*/ 10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9" h="649">
                  <a:moveTo>
                    <a:pt x="633" y="30"/>
                  </a:moveTo>
                  <a:lnTo>
                    <a:pt x="633" y="30"/>
                  </a:lnTo>
                  <a:cubicBezTo>
                    <a:pt x="603" y="0"/>
                    <a:pt x="559" y="15"/>
                    <a:pt x="530" y="30"/>
                  </a:cubicBezTo>
                  <a:cubicBezTo>
                    <a:pt x="412" y="163"/>
                    <a:pt x="412" y="163"/>
                    <a:pt x="412" y="163"/>
                  </a:cubicBezTo>
                  <a:cubicBezTo>
                    <a:pt x="177" y="74"/>
                    <a:pt x="177" y="74"/>
                    <a:pt x="177" y="74"/>
                  </a:cubicBezTo>
                  <a:cubicBezTo>
                    <a:pt x="162" y="74"/>
                    <a:pt x="132" y="59"/>
                    <a:pt x="103" y="89"/>
                  </a:cubicBezTo>
                  <a:cubicBezTo>
                    <a:pt x="88" y="104"/>
                    <a:pt x="59" y="133"/>
                    <a:pt x="103" y="177"/>
                  </a:cubicBezTo>
                  <a:cubicBezTo>
                    <a:pt x="265" y="310"/>
                    <a:pt x="265" y="310"/>
                    <a:pt x="265" y="310"/>
                  </a:cubicBezTo>
                  <a:cubicBezTo>
                    <a:pt x="162" y="413"/>
                    <a:pt x="162" y="413"/>
                    <a:pt x="162" y="413"/>
                  </a:cubicBezTo>
                  <a:cubicBezTo>
                    <a:pt x="59" y="383"/>
                    <a:pt x="59" y="383"/>
                    <a:pt x="59" y="383"/>
                  </a:cubicBezTo>
                  <a:cubicBezTo>
                    <a:pt x="44" y="383"/>
                    <a:pt x="44" y="383"/>
                    <a:pt x="29" y="398"/>
                  </a:cubicBezTo>
                  <a:cubicBezTo>
                    <a:pt x="29" y="398"/>
                    <a:pt x="0" y="413"/>
                    <a:pt x="15" y="442"/>
                  </a:cubicBezTo>
                  <a:cubicBezTo>
                    <a:pt x="132" y="530"/>
                    <a:pt x="132" y="530"/>
                    <a:pt x="132" y="530"/>
                  </a:cubicBezTo>
                  <a:cubicBezTo>
                    <a:pt x="221" y="634"/>
                    <a:pt x="221" y="634"/>
                    <a:pt x="221" y="634"/>
                  </a:cubicBezTo>
                  <a:cubicBezTo>
                    <a:pt x="236" y="648"/>
                    <a:pt x="250" y="648"/>
                    <a:pt x="265" y="619"/>
                  </a:cubicBezTo>
                  <a:cubicBezTo>
                    <a:pt x="280" y="619"/>
                    <a:pt x="280" y="604"/>
                    <a:pt x="265" y="589"/>
                  </a:cubicBezTo>
                  <a:cubicBezTo>
                    <a:pt x="250" y="501"/>
                    <a:pt x="250" y="501"/>
                    <a:pt x="250" y="501"/>
                  </a:cubicBezTo>
                  <a:cubicBezTo>
                    <a:pt x="353" y="398"/>
                    <a:pt x="353" y="398"/>
                    <a:pt x="353" y="398"/>
                  </a:cubicBezTo>
                  <a:cubicBezTo>
                    <a:pt x="486" y="560"/>
                    <a:pt x="486" y="560"/>
                    <a:pt x="486" y="560"/>
                  </a:cubicBezTo>
                  <a:cubicBezTo>
                    <a:pt x="530" y="589"/>
                    <a:pt x="559" y="560"/>
                    <a:pt x="574" y="560"/>
                  </a:cubicBezTo>
                  <a:cubicBezTo>
                    <a:pt x="589" y="530"/>
                    <a:pt x="589" y="501"/>
                    <a:pt x="589" y="486"/>
                  </a:cubicBezTo>
                  <a:cubicBezTo>
                    <a:pt x="500" y="251"/>
                    <a:pt x="500" y="251"/>
                    <a:pt x="500" y="251"/>
                  </a:cubicBezTo>
                  <a:cubicBezTo>
                    <a:pt x="618" y="118"/>
                    <a:pt x="618" y="118"/>
                    <a:pt x="618" y="118"/>
                  </a:cubicBezTo>
                  <a:cubicBezTo>
                    <a:pt x="648" y="104"/>
                    <a:pt x="648" y="59"/>
                    <a:pt x="633" y="30"/>
                  </a:cubicBezTo>
                  <a:close/>
                  <a:moveTo>
                    <a:pt x="603" y="104"/>
                  </a:moveTo>
                  <a:lnTo>
                    <a:pt x="603" y="104"/>
                  </a:lnTo>
                  <a:cubicBezTo>
                    <a:pt x="456" y="251"/>
                    <a:pt x="456" y="251"/>
                    <a:pt x="456" y="251"/>
                  </a:cubicBezTo>
                  <a:cubicBezTo>
                    <a:pt x="545" y="486"/>
                    <a:pt x="545" y="486"/>
                    <a:pt x="545" y="486"/>
                  </a:cubicBezTo>
                  <a:cubicBezTo>
                    <a:pt x="545" y="501"/>
                    <a:pt x="545" y="516"/>
                    <a:pt x="545" y="530"/>
                  </a:cubicBezTo>
                  <a:cubicBezTo>
                    <a:pt x="530" y="545"/>
                    <a:pt x="515" y="530"/>
                    <a:pt x="500" y="530"/>
                  </a:cubicBezTo>
                  <a:cubicBezTo>
                    <a:pt x="368" y="339"/>
                    <a:pt x="368" y="339"/>
                    <a:pt x="368" y="339"/>
                  </a:cubicBezTo>
                  <a:cubicBezTo>
                    <a:pt x="206" y="486"/>
                    <a:pt x="206" y="486"/>
                    <a:pt x="206" y="486"/>
                  </a:cubicBezTo>
                  <a:cubicBezTo>
                    <a:pt x="236" y="589"/>
                    <a:pt x="236" y="589"/>
                    <a:pt x="236" y="589"/>
                  </a:cubicBezTo>
                  <a:cubicBezTo>
                    <a:pt x="221" y="589"/>
                    <a:pt x="162" y="501"/>
                    <a:pt x="162" y="501"/>
                  </a:cubicBezTo>
                  <a:cubicBezTo>
                    <a:pt x="162" y="501"/>
                    <a:pt x="73" y="427"/>
                    <a:pt x="59" y="427"/>
                  </a:cubicBezTo>
                  <a:cubicBezTo>
                    <a:pt x="162" y="457"/>
                    <a:pt x="162" y="457"/>
                    <a:pt x="162" y="457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132" y="147"/>
                    <a:pt x="132" y="147"/>
                    <a:pt x="132" y="147"/>
                  </a:cubicBezTo>
                  <a:cubicBezTo>
                    <a:pt x="132" y="147"/>
                    <a:pt x="118" y="133"/>
                    <a:pt x="132" y="118"/>
                  </a:cubicBezTo>
                  <a:cubicBezTo>
                    <a:pt x="147" y="118"/>
                    <a:pt x="162" y="118"/>
                    <a:pt x="177" y="118"/>
                  </a:cubicBezTo>
                  <a:cubicBezTo>
                    <a:pt x="412" y="206"/>
                    <a:pt x="412" y="206"/>
                    <a:pt x="412" y="206"/>
                  </a:cubicBezTo>
                  <a:cubicBezTo>
                    <a:pt x="559" y="59"/>
                    <a:pt x="559" y="59"/>
                    <a:pt x="559" y="59"/>
                  </a:cubicBezTo>
                  <a:cubicBezTo>
                    <a:pt x="574" y="45"/>
                    <a:pt x="589" y="45"/>
                    <a:pt x="603" y="59"/>
                  </a:cubicBezTo>
                  <a:cubicBezTo>
                    <a:pt x="603" y="74"/>
                    <a:pt x="618" y="89"/>
                    <a:pt x="603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91431" tIns="45716" rIns="91431" bIns="45716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0020" y="3121467"/>
            <a:ext cx="2238535" cy="369332"/>
            <a:chOff x="8854134" y="3113535"/>
            <a:chExt cx="2238535" cy="369332"/>
          </a:xfrm>
        </p:grpSpPr>
        <p:sp>
          <p:nvSpPr>
            <p:cNvPr id="39" name="Rectangle 38"/>
            <p:cNvSpPr/>
            <p:nvPr/>
          </p:nvSpPr>
          <p:spPr>
            <a:xfrm>
              <a:off x="9498899" y="3113535"/>
              <a:ext cx="15937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Transportation</a:t>
              </a:r>
              <a:endParaRPr lang="en-US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8854134" y="3134608"/>
              <a:ext cx="399697" cy="327186"/>
              <a:chOff x="4856163" y="3600451"/>
              <a:chExt cx="358775" cy="293688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51" name="Freeform 148"/>
              <p:cNvSpPr>
                <a:spLocks noEditPoints="1"/>
              </p:cNvSpPr>
              <p:nvPr/>
            </p:nvSpPr>
            <p:spPr bwMode="auto">
              <a:xfrm>
                <a:off x="5103813" y="3692526"/>
                <a:ext cx="68263" cy="90488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27"/>
                  </a:cxn>
                  <a:cxn ang="0">
                    <a:pos x="4" y="31"/>
                  </a:cxn>
                  <a:cxn ang="0">
                    <a:pos x="19" y="31"/>
                  </a:cxn>
                  <a:cxn ang="0">
                    <a:pos x="23" y="27"/>
                  </a:cxn>
                  <a:cxn ang="0">
                    <a:pos x="23" y="21"/>
                  </a:cxn>
                  <a:cxn ang="0">
                    <a:pos x="22" y="19"/>
                  </a:cxn>
                  <a:cxn ang="0">
                    <a:pos x="11" y="2"/>
                  </a:cxn>
                  <a:cxn ang="0">
                    <a:pos x="19" y="27"/>
                  </a:cxn>
                  <a:cxn ang="0">
                    <a:pos x="4" y="27"/>
                  </a:cxn>
                  <a:cxn ang="0">
                    <a:pos x="4" y="4"/>
                  </a:cxn>
                  <a:cxn ang="0">
                    <a:pos x="7" y="4"/>
                  </a:cxn>
                  <a:cxn ang="0">
                    <a:pos x="19" y="21"/>
                  </a:cxn>
                  <a:cxn ang="0">
                    <a:pos x="19" y="27"/>
                  </a:cxn>
                  <a:cxn ang="0">
                    <a:pos x="19" y="27"/>
                  </a:cxn>
                  <a:cxn ang="0">
                    <a:pos x="19" y="27"/>
                  </a:cxn>
                </a:cxnLst>
                <a:rect l="0" t="0" r="r" b="b"/>
                <a:pathLst>
                  <a:path w="23" h="31">
                    <a:moveTo>
                      <a:pt x="11" y="2"/>
                    </a:moveTo>
                    <a:cubicBezTo>
                      <a:pt x="10" y="1"/>
                      <a:pt x="9" y="0"/>
                      <a:pt x="7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1" y="31"/>
                      <a:pt x="4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21" y="31"/>
                      <a:pt x="23" y="29"/>
                      <a:pt x="23" y="27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0"/>
                      <a:pt x="23" y="20"/>
                      <a:pt x="22" y="19"/>
                    </a:cubicBezTo>
                    <a:lnTo>
                      <a:pt x="11" y="2"/>
                    </a:lnTo>
                    <a:close/>
                    <a:moveTo>
                      <a:pt x="19" y="27"/>
                    </a:moveTo>
                    <a:cubicBezTo>
                      <a:pt x="4" y="27"/>
                      <a:pt x="4" y="27"/>
                      <a:pt x="4" y="27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19" y="21"/>
                      <a:pt x="19" y="21"/>
                      <a:pt x="19" y="21"/>
                    </a:cubicBezTo>
                    <a:lnTo>
                      <a:pt x="19" y="27"/>
                    </a:lnTo>
                    <a:close/>
                    <a:moveTo>
                      <a:pt x="19" y="27"/>
                    </a:moveTo>
                    <a:cubicBezTo>
                      <a:pt x="19" y="27"/>
                      <a:pt x="19" y="27"/>
                      <a:pt x="19" y="2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52" name="Freeform 149"/>
              <p:cNvSpPr>
                <a:spLocks noEditPoints="1"/>
              </p:cNvSpPr>
              <p:nvPr/>
            </p:nvSpPr>
            <p:spPr bwMode="auto">
              <a:xfrm>
                <a:off x="4856163" y="3600451"/>
                <a:ext cx="358775" cy="293688"/>
              </a:xfrm>
              <a:custGeom>
                <a:avLst/>
                <a:gdLst/>
                <a:ahLst/>
                <a:cxnLst>
                  <a:cxn ang="0">
                    <a:pos x="121" y="48"/>
                  </a:cxn>
                  <a:cxn ang="0">
                    <a:pos x="106" y="25"/>
                  </a:cxn>
                  <a:cxn ang="0">
                    <a:pos x="96" y="20"/>
                  </a:cxn>
                  <a:cxn ang="0">
                    <a:pos x="81" y="20"/>
                  </a:cxn>
                  <a:cxn ang="0">
                    <a:pos x="81" y="12"/>
                  </a:cxn>
                  <a:cxn ang="0">
                    <a:pos x="69" y="0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0" y="54"/>
                  </a:cxn>
                  <a:cxn ang="0">
                    <a:pos x="12" y="66"/>
                  </a:cxn>
                  <a:cxn ang="0">
                    <a:pos x="12" y="77"/>
                  </a:cxn>
                  <a:cxn ang="0">
                    <a:pos x="23" y="89"/>
                  </a:cxn>
                  <a:cxn ang="0">
                    <a:pos x="28" y="89"/>
                  </a:cxn>
                  <a:cxn ang="0">
                    <a:pos x="43" y="100"/>
                  </a:cxn>
                  <a:cxn ang="0">
                    <a:pos x="57" y="89"/>
                  </a:cxn>
                  <a:cxn ang="0">
                    <a:pos x="78" y="89"/>
                  </a:cxn>
                  <a:cxn ang="0">
                    <a:pos x="92" y="100"/>
                  </a:cxn>
                  <a:cxn ang="0">
                    <a:pos x="107" y="89"/>
                  </a:cxn>
                  <a:cxn ang="0">
                    <a:pos x="112" y="89"/>
                  </a:cxn>
                  <a:cxn ang="0">
                    <a:pos x="123" y="77"/>
                  </a:cxn>
                  <a:cxn ang="0">
                    <a:pos x="123" y="54"/>
                  </a:cxn>
                  <a:cxn ang="0">
                    <a:pos x="121" y="48"/>
                  </a:cxn>
                  <a:cxn ang="0">
                    <a:pos x="12" y="58"/>
                  </a:cxn>
                  <a:cxn ang="0">
                    <a:pos x="8" y="54"/>
                  </a:cxn>
                  <a:cxn ang="0">
                    <a:pos x="8" y="12"/>
                  </a:cxn>
                  <a:cxn ang="0">
                    <a:pos x="12" y="8"/>
                  </a:cxn>
                  <a:cxn ang="0">
                    <a:pos x="69" y="8"/>
                  </a:cxn>
                  <a:cxn ang="0">
                    <a:pos x="73" y="12"/>
                  </a:cxn>
                  <a:cxn ang="0">
                    <a:pos x="73" y="54"/>
                  </a:cxn>
                  <a:cxn ang="0">
                    <a:pos x="69" y="58"/>
                  </a:cxn>
                  <a:cxn ang="0">
                    <a:pos x="12" y="58"/>
                  </a:cxn>
                  <a:cxn ang="0">
                    <a:pos x="43" y="93"/>
                  </a:cxn>
                  <a:cxn ang="0">
                    <a:pos x="35" y="85"/>
                  </a:cxn>
                  <a:cxn ang="0">
                    <a:pos x="43" y="77"/>
                  </a:cxn>
                  <a:cxn ang="0">
                    <a:pos x="50" y="85"/>
                  </a:cxn>
                  <a:cxn ang="0">
                    <a:pos x="43" y="93"/>
                  </a:cxn>
                  <a:cxn ang="0">
                    <a:pos x="92" y="93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100" y="85"/>
                  </a:cxn>
                  <a:cxn ang="0">
                    <a:pos x="92" y="93"/>
                  </a:cxn>
                  <a:cxn ang="0">
                    <a:pos x="115" y="77"/>
                  </a:cxn>
                  <a:cxn ang="0">
                    <a:pos x="112" y="81"/>
                  </a:cxn>
                  <a:cxn ang="0">
                    <a:pos x="107" y="81"/>
                  </a:cxn>
                  <a:cxn ang="0">
                    <a:pos x="92" y="70"/>
                  </a:cxn>
                  <a:cxn ang="0">
                    <a:pos x="78" y="81"/>
                  </a:cxn>
                  <a:cxn ang="0">
                    <a:pos x="57" y="81"/>
                  </a:cxn>
                  <a:cxn ang="0">
                    <a:pos x="43" y="70"/>
                  </a:cxn>
                  <a:cxn ang="0">
                    <a:pos x="28" y="81"/>
                  </a:cxn>
                  <a:cxn ang="0">
                    <a:pos x="23" y="81"/>
                  </a:cxn>
                  <a:cxn ang="0">
                    <a:pos x="20" y="77"/>
                  </a:cxn>
                  <a:cxn ang="0">
                    <a:pos x="20" y="66"/>
                  </a:cxn>
                  <a:cxn ang="0">
                    <a:pos x="69" y="66"/>
                  </a:cxn>
                  <a:cxn ang="0">
                    <a:pos x="81" y="54"/>
                  </a:cxn>
                  <a:cxn ang="0">
                    <a:pos x="81" y="27"/>
                  </a:cxn>
                  <a:cxn ang="0">
                    <a:pos x="96" y="27"/>
                  </a:cxn>
                  <a:cxn ang="0">
                    <a:pos x="99" y="29"/>
                  </a:cxn>
                  <a:cxn ang="0">
                    <a:pos x="115" y="52"/>
                  </a:cxn>
                  <a:cxn ang="0">
                    <a:pos x="115" y="54"/>
                  </a:cxn>
                  <a:cxn ang="0">
                    <a:pos x="115" y="77"/>
                  </a:cxn>
                  <a:cxn ang="0">
                    <a:pos x="115" y="77"/>
                  </a:cxn>
                  <a:cxn ang="0">
                    <a:pos x="115" y="77"/>
                  </a:cxn>
                </a:cxnLst>
                <a:rect l="0" t="0" r="r" b="b"/>
                <a:pathLst>
                  <a:path w="123" h="100">
                    <a:moveTo>
                      <a:pt x="121" y="48"/>
                    </a:moveTo>
                    <a:cubicBezTo>
                      <a:pt x="106" y="25"/>
                      <a:pt x="106" y="25"/>
                      <a:pt x="106" y="25"/>
                    </a:cubicBezTo>
                    <a:cubicBezTo>
                      <a:pt x="104" y="22"/>
                      <a:pt x="100" y="20"/>
                      <a:pt x="96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6"/>
                      <a:pt x="76" y="0"/>
                      <a:pt x="69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61"/>
                      <a:pt x="6" y="66"/>
                      <a:pt x="12" y="66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2" y="84"/>
                      <a:pt x="17" y="89"/>
                      <a:pt x="23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0" y="95"/>
                      <a:pt x="35" y="100"/>
                      <a:pt x="43" y="100"/>
                    </a:cubicBezTo>
                    <a:cubicBezTo>
                      <a:pt x="50" y="100"/>
                      <a:pt x="56" y="95"/>
                      <a:pt x="57" y="89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79" y="95"/>
                      <a:pt x="85" y="100"/>
                      <a:pt x="92" y="100"/>
                    </a:cubicBezTo>
                    <a:cubicBezTo>
                      <a:pt x="100" y="100"/>
                      <a:pt x="106" y="95"/>
                      <a:pt x="107" y="89"/>
                    </a:cubicBezTo>
                    <a:cubicBezTo>
                      <a:pt x="112" y="89"/>
                      <a:pt x="112" y="89"/>
                      <a:pt x="112" y="89"/>
                    </a:cubicBezTo>
                    <a:cubicBezTo>
                      <a:pt x="118" y="89"/>
                      <a:pt x="123" y="84"/>
                      <a:pt x="123" y="77"/>
                    </a:cubicBezTo>
                    <a:cubicBezTo>
                      <a:pt x="123" y="54"/>
                      <a:pt x="123" y="54"/>
                      <a:pt x="123" y="54"/>
                    </a:cubicBezTo>
                    <a:cubicBezTo>
                      <a:pt x="123" y="52"/>
                      <a:pt x="122" y="50"/>
                      <a:pt x="121" y="48"/>
                    </a:cubicBezTo>
                    <a:close/>
                    <a:moveTo>
                      <a:pt x="12" y="58"/>
                    </a:moveTo>
                    <a:cubicBezTo>
                      <a:pt x="10" y="58"/>
                      <a:pt x="8" y="56"/>
                      <a:pt x="8" y="54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0"/>
                      <a:pt x="10" y="8"/>
                      <a:pt x="12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72" y="8"/>
                      <a:pt x="73" y="10"/>
                      <a:pt x="73" y="12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3" y="56"/>
                      <a:pt x="72" y="58"/>
                      <a:pt x="69" y="58"/>
                    </a:cubicBezTo>
                    <a:lnTo>
                      <a:pt x="12" y="58"/>
                    </a:lnTo>
                    <a:close/>
                    <a:moveTo>
                      <a:pt x="43" y="93"/>
                    </a:moveTo>
                    <a:cubicBezTo>
                      <a:pt x="38" y="93"/>
                      <a:pt x="35" y="89"/>
                      <a:pt x="35" y="85"/>
                    </a:cubicBezTo>
                    <a:cubicBezTo>
                      <a:pt x="35" y="81"/>
                      <a:pt x="38" y="77"/>
                      <a:pt x="43" y="77"/>
                    </a:cubicBezTo>
                    <a:cubicBezTo>
                      <a:pt x="47" y="77"/>
                      <a:pt x="50" y="81"/>
                      <a:pt x="50" y="85"/>
                    </a:cubicBezTo>
                    <a:cubicBezTo>
                      <a:pt x="50" y="89"/>
                      <a:pt x="47" y="93"/>
                      <a:pt x="43" y="93"/>
                    </a:cubicBezTo>
                    <a:close/>
                    <a:moveTo>
                      <a:pt x="92" y="93"/>
                    </a:moveTo>
                    <a:cubicBezTo>
                      <a:pt x="88" y="93"/>
                      <a:pt x="85" y="89"/>
                      <a:pt x="85" y="85"/>
                    </a:cubicBezTo>
                    <a:cubicBezTo>
                      <a:pt x="85" y="81"/>
                      <a:pt x="88" y="77"/>
                      <a:pt x="92" y="77"/>
                    </a:cubicBezTo>
                    <a:cubicBezTo>
                      <a:pt x="97" y="77"/>
                      <a:pt x="100" y="81"/>
                      <a:pt x="100" y="85"/>
                    </a:cubicBezTo>
                    <a:cubicBezTo>
                      <a:pt x="100" y="89"/>
                      <a:pt x="97" y="93"/>
                      <a:pt x="92" y="93"/>
                    </a:cubicBezTo>
                    <a:close/>
                    <a:moveTo>
                      <a:pt x="115" y="77"/>
                    </a:moveTo>
                    <a:cubicBezTo>
                      <a:pt x="115" y="79"/>
                      <a:pt x="114" y="81"/>
                      <a:pt x="112" y="81"/>
                    </a:cubicBezTo>
                    <a:cubicBezTo>
                      <a:pt x="107" y="81"/>
                      <a:pt x="107" y="81"/>
                      <a:pt x="107" y="81"/>
                    </a:cubicBezTo>
                    <a:cubicBezTo>
                      <a:pt x="106" y="74"/>
                      <a:pt x="100" y="70"/>
                      <a:pt x="92" y="70"/>
                    </a:cubicBezTo>
                    <a:cubicBezTo>
                      <a:pt x="85" y="70"/>
                      <a:pt x="79" y="74"/>
                      <a:pt x="78" y="81"/>
                    </a:cubicBezTo>
                    <a:cubicBezTo>
                      <a:pt x="57" y="81"/>
                      <a:pt x="57" y="81"/>
                      <a:pt x="57" y="81"/>
                    </a:cubicBezTo>
                    <a:cubicBezTo>
                      <a:pt x="56" y="74"/>
                      <a:pt x="50" y="70"/>
                      <a:pt x="43" y="70"/>
                    </a:cubicBezTo>
                    <a:cubicBezTo>
                      <a:pt x="35" y="70"/>
                      <a:pt x="30" y="74"/>
                      <a:pt x="28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1" y="81"/>
                      <a:pt x="20" y="79"/>
                      <a:pt x="20" y="77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76" y="66"/>
                      <a:pt x="81" y="61"/>
                      <a:pt x="81" y="54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8" y="27"/>
                      <a:pt x="99" y="28"/>
                      <a:pt x="99" y="29"/>
                    </a:cubicBezTo>
                    <a:cubicBezTo>
                      <a:pt x="115" y="52"/>
                      <a:pt x="115" y="52"/>
                      <a:pt x="115" y="52"/>
                    </a:cubicBezTo>
                    <a:cubicBezTo>
                      <a:pt x="115" y="53"/>
                      <a:pt x="115" y="53"/>
                      <a:pt x="115" y="54"/>
                    </a:cubicBezTo>
                    <a:lnTo>
                      <a:pt x="115" y="77"/>
                    </a:lnTo>
                    <a:close/>
                    <a:moveTo>
                      <a:pt x="115" y="77"/>
                    </a:moveTo>
                    <a:cubicBezTo>
                      <a:pt x="115" y="77"/>
                      <a:pt x="115" y="77"/>
                      <a:pt x="115" y="7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4442097" y="3500031"/>
            <a:ext cx="1033275" cy="1033275"/>
            <a:chOff x="4442097" y="3500031"/>
            <a:chExt cx="1033275" cy="1033275"/>
          </a:xfrm>
        </p:grpSpPr>
        <p:sp>
          <p:nvSpPr>
            <p:cNvPr id="18" name="Oval 17"/>
            <p:cNvSpPr/>
            <p:nvPr/>
          </p:nvSpPr>
          <p:spPr>
            <a:xfrm>
              <a:off x="4442097" y="3500031"/>
              <a:ext cx="1033275" cy="10332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" name="Oval 18"/>
            <p:cNvSpPr/>
            <p:nvPr/>
          </p:nvSpPr>
          <p:spPr>
            <a:xfrm>
              <a:off x="4531224" y="3589157"/>
              <a:ext cx="855021" cy="85502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4758885" y="3838501"/>
              <a:ext cx="399697" cy="327186"/>
              <a:chOff x="4856163" y="3600451"/>
              <a:chExt cx="358775" cy="293688"/>
            </a:xfrm>
            <a:solidFill>
              <a:schemeClr val="tx1"/>
            </a:solidFill>
          </p:grpSpPr>
          <p:sp>
            <p:nvSpPr>
              <p:cNvPr id="59" name="Freeform 148"/>
              <p:cNvSpPr>
                <a:spLocks noEditPoints="1"/>
              </p:cNvSpPr>
              <p:nvPr/>
            </p:nvSpPr>
            <p:spPr bwMode="auto">
              <a:xfrm>
                <a:off x="5103813" y="3692526"/>
                <a:ext cx="68263" cy="90488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27"/>
                  </a:cxn>
                  <a:cxn ang="0">
                    <a:pos x="4" y="31"/>
                  </a:cxn>
                  <a:cxn ang="0">
                    <a:pos x="19" y="31"/>
                  </a:cxn>
                  <a:cxn ang="0">
                    <a:pos x="23" y="27"/>
                  </a:cxn>
                  <a:cxn ang="0">
                    <a:pos x="23" y="21"/>
                  </a:cxn>
                  <a:cxn ang="0">
                    <a:pos x="22" y="19"/>
                  </a:cxn>
                  <a:cxn ang="0">
                    <a:pos x="11" y="2"/>
                  </a:cxn>
                  <a:cxn ang="0">
                    <a:pos x="19" y="27"/>
                  </a:cxn>
                  <a:cxn ang="0">
                    <a:pos x="4" y="27"/>
                  </a:cxn>
                  <a:cxn ang="0">
                    <a:pos x="4" y="4"/>
                  </a:cxn>
                  <a:cxn ang="0">
                    <a:pos x="7" y="4"/>
                  </a:cxn>
                  <a:cxn ang="0">
                    <a:pos x="19" y="21"/>
                  </a:cxn>
                  <a:cxn ang="0">
                    <a:pos x="19" y="27"/>
                  </a:cxn>
                  <a:cxn ang="0">
                    <a:pos x="19" y="27"/>
                  </a:cxn>
                  <a:cxn ang="0">
                    <a:pos x="19" y="27"/>
                  </a:cxn>
                </a:cxnLst>
                <a:rect l="0" t="0" r="r" b="b"/>
                <a:pathLst>
                  <a:path w="23" h="31">
                    <a:moveTo>
                      <a:pt x="11" y="2"/>
                    </a:moveTo>
                    <a:cubicBezTo>
                      <a:pt x="10" y="1"/>
                      <a:pt x="9" y="0"/>
                      <a:pt x="7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1" y="31"/>
                      <a:pt x="4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21" y="31"/>
                      <a:pt x="23" y="29"/>
                      <a:pt x="23" y="27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0"/>
                      <a:pt x="23" y="20"/>
                      <a:pt x="22" y="19"/>
                    </a:cubicBezTo>
                    <a:lnTo>
                      <a:pt x="11" y="2"/>
                    </a:lnTo>
                    <a:close/>
                    <a:moveTo>
                      <a:pt x="19" y="27"/>
                    </a:moveTo>
                    <a:cubicBezTo>
                      <a:pt x="4" y="27"/>
                      <a:pt x="4" y="27"/>
                      <a:pt x="4" y="27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19" y="21"/>
                      <a:pt x="19" y="21"/>
                      <a:pt x="19" y="21"/>
                    </a:cubicBezTo>
                    <a:lnTo>
                      <a:pt x="19" y="27"/>
                    </a:lnTo>
                    <a:close/>
                    <a:moveTo>
                      <a:pt x="19" y="27"/>
                    </a:moveTo>
                    <a:cubicBezTo>
                      <a:pt x="19" y="27"/>
                      <a:pt x="19" y="27"/>
                      <a:pt x="19" y="2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60" name="Freeform 149"/>
              <p:cNvSpPr>
                <a:spLocks noEditPoints="1"/>
              </p:cNvSpPr>
              <p:nvPr/>
            </p:nvSpPr>
            <p:spPr bwMode="auto">
              <a:xfrm>
                <a:off x="4856163" y="3600451"/>
                <a:ext cx="358775" cy="293688"/>
              </a:xfrm>
              <a:custGeom>
                <a:avLst/>
                <a:gdLst/>
                <a:ahLst/>
                <a:cxnLst>
                  <a:cxn ang="0">
                    <a:pos x="121" y="48"/>
                  </a:cxn>
                  <a:cxn ang="0">
                    <a:pos x="106" y="25"/>
                  </a:cxn>
                  <a:cxn ang="0">
                    <a:pos x="96" y="20"/>
                  </a:cxn>
                  <a:cxn ang="0">
                    <a:pos x="81" y="20"/>
                  </a:cxn>
                  <a:cxn ang="0">
                    <a:pos x="81" y="12"/>
                  </a:cxn>
                  <a:cxn ang="0">
                    <a:pos x="69" y="0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0" y="54"/>
                  </a:cxn>
                  <a:cxn ang="0">
                    <a:pos x="12" y="66"/>
                  </a:cxn>
                  <a:cxn ang="0">
                    <a:pos x="12" y="77"/>
                  </a:cxn>
                  <a:cxn ang="0">
                    <a:pos x="23" y="89"/>
                  </a:cxn>
                  <a:cxn ang="0">
                    <a:pos x="28" y="89"/>
                  </a:cxn>
                  <a:cxn ang="0">
                    <a:pos x="43" y="100"/>
                  </a:cxn>
                  <a:cxn ang="0">
                    <a:pos x="57" y="89"/>
                  </a:cxn>
                  <a:cxn ang="0">
                    <a:pos x="78" y="89"/>
                  </a:cxn>
                  <a:cxn ang="0">
                    <a:pos x="92" y="100"/>
                  </a:cxn>
                  <a:cxn ang="0">
                    <a:pos x="107" y="89"/>
                  </a:cxn>
                  <a:cxn ang="0">
                    <a:pos x="112" y="89"/>
                  </a:cxn>
                  <a:cxn ang="0">
                    <a:pos x="123" y="77"/>
                  </a:cxn>
                  <a:cxn ang="0">
                    <a:pos x="123" y="54"/>
                  </a:cxn>
                  <a:cxn ang="0">
                    <a:pos x="121" y="48"/>
                  </a:cxn>
                  <a:cxn ang="0">
                    <a:pos x="12" y="58"/>
                  </a:cxn>
                  <a:cxn ang="0">
                    <a:pos x="8" y="54"/>
                  </a:cxn>
                  <a:cxn ang="0">
                    <a:pos x="8" y="12"/>
                  </a:cxn>
                  <a:cxn ang="0">
                    <a:pos x="12" y="8"/>
                  </a:cxn>
                  <a:cxn ang="0">
                    <a:pos x="69" y="8"/>
                  </a:cxn>
                  <a:cxn ang="0">
                    <a:pos x="73" y="12"/>
                  </a:cxn>
                  <a:cxn ang="0">
                    <a:pos x="73" y="54"/>
                  </a:cxn>
                  <a:cxn ang="0">
                    <a:pos x="69" y="58"/>
                  </a:cxn>
                  <a:cxn ang="0">
                    <a:pos x="12" y="58"/>
                  </a:cxn>
                  <a:cxn ang="0">
                    <a:pos x="43" y="93"/>
                  </a:cxn>
                  <a:cxn ang="0">
                    <a:pos x="35" y="85"/>
                  </a:cxn>
                  <a:cxn ang="0">
                    <a:pos x="43" y="77"/>
                  </a:cxn>
                  <a:cxn ang="0">
                    <a:pos x="50" y="85"/>
                  </a:cxn>
                  <a:cxn ang="0">
                    <a:pos x="43" y="93"/>
                  </a:cxn>
                  <a:cxn ang="0">
                    <a:pos x="92" y="93"/>
                  </a:cxn>
                  <a:cxn ang="0">
                    <a:pos x="85" y="85"/>
                  </a:cxn>
                  <a:cxn ang="0">
                    <a:pos x="92" y="77"/>
                  </a:cxn>
                  <a:cxn ang="0">
                    <a:pos x="100" y="85"/>
                  </a:cxn>
                  <a:cxn ang="0">
                    <a:pos x="92" y="93"/>
                  </a:cxn>
                  <a:cxn ang="0">
                    <a:pos x="115" y="77"/>
                  </a:cxn>
                  <a:cxn ang="0">
                    <a:pos x="112" y="81"/>
                  </a:cxn>
                  <a:cxn ang="0">
                    <a:pos x="107" y="81"/>
                  </a:cxn>
                  <a:cxn ang="0">
                    <a:pos x="92" y="70"/>
                  </a:cxn>
                  <a:cxn ang="0">
                    <a:pos x="78" y="81"/>
                  </a:cxn>
                  <a:cxn ang="0">
                    <a:pos x="57" y="81"/>
                  </a:cxn>
                  <a:cxn ang="0">
                    <a:pos x="43" y="70"/>
                  </a:cxn>
                  <a:cxn ang="0">
                    <a:pos x="28" y="81"/>
                  </a:cxn>
                  <a:cxn ang="0">
                    <a:pos x="23" y="81"/>
                  </a:cxn>
                  <a:cxn ang="0">
                    <a:pos x="20" y="77"/>
                  </a:cxn>
                  <a:cxn ang="0">
                    <a:pos x="20" y="66"/>
                  </a:cxn>
                  <a:cxn ang="0">
                    <a:pos x="69" y="66"/>
                  </a:cxn>
                  <a:cxn ang="0">
                    <a:pos x="81" y="54"/>
                  </a:cxn>
                  <a:cxn ang="0">
                    <a:pos x="81" y="27"/>
                  </a:cxn>
                  <a:cxn ang="0">
                    <a:pos x="96" y="27"/>
                  </a:cxn>
                  <a:cxn ang="0">
                    <a:pos x="99" y="29"/>
                  </a:cxn>
                  <a:cxn ang="0">
                    <a:pos x="115" y="52"/>
                  </a:cxn>
                  <a:cxn ang="0">
                    <a:pos x="115" y="54"/>
                  </a:cxn>
                  <a:cxn ang="0">
                    <a:pos x="115" y="77"/>
                  </a:cxn>
                  <a:cxn ang="0">
                    <a:pos x="115" y="77"/>
                  </a:cxn>
                  <a:cxn ang="0">
                    <a:pos x="115" y="77"/>
                  </a:cxn>
                </a:cxnLst>
                <a:rect l="0" t="0" r="r" b="b"/>
                <a:pathLst>
                  <a:path w="123" h="100">
                    <a:moveTo>
                      <a:pt x="121" y="48"/>
                    </a:moveTo>
                    <a:cubicBezTo>
                      <a:pt x="106" y="25"/>
                      <a:pt x="106" y="25"/>
                      <a:pt x="106" y="25"/>
                    </a:cubicBezTo>
                    <a:cubicBezTo>
                      <a:pt x="104" y="22"/>
                      <a:pt x="100" y="20"/>
                      <a:pt x="96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6"/>
                      <a:pt x="76" y="0"/>
                      <a:pt x="69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61"/>
                      <a:pt x="6" y="66"/>
                      <a:pt x="12" y="66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2" y="84"/>
                      <a:pt x="17" y="89"/>
                      <a:pt x="23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0" y="95"/>
                      <a:pt x="35" y="100"/>
                      <a:pt x="43" y="100"/>
                    </a:cubicBezTo>
                    <a:cubicBezTo>
                      <a:pt x="50" y="100"/>
                      <a:pt x="56" y="95"/>
                      <a:pt x="57" y="89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79" y="95"/>
                      <a:pt x="85" y="100"/>
                      <a:pt x="92" y="100"/>
                    </a:cubicBezTo>
                    <a:cubicBezTo>
                      <a:pt x="100" y="100"/>
                      <a:pt x="106" y="95"/>
                      <a:pt x="107" y="89"/>
                    </a:cubicBezTo>
                    <a:cubicBezTo>
                      <a:pt x="112" y="89"/>
                      <a:pt x="112" y="89"/>
                      <a:pt x="112" y="89"/>
                    </a:cubicBezTo>
                    <a:cubicBezTo>
                      <a:pt x="118" y="89"/>
                      <a:pt x="123" y="84"/>
                      <a:pt x="123" y="77"/>
                    </a:cubicBezTo>
                    <a:cubicBezTo>
                      <a:pt x="123" y="54"/>
                      <a:pt x="123" y="54"/>
                      <a:pt x="123" y="54"/>
                    </a:cubicBezTo>
                    <a:cubicBezTo>
                      <a:pt x="123" y="52"/>
                      <a:pt x="122" y="50"/>
                      <a:pt x="121" y="48"/>
                    </a:cubicBezTo>
                    <a:close/>
                    <a:moveTo>
                      <a:pt x="12" y="58"/>
                    </a:moveTo>
                    <a:cubicBezTo>
                      <a:pt x="10" y="58"/>
                      <a:pt x="8" y="56"/>
                      <a:pt x="8" y="54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0"/>
                      <a:pt x="10" y="8"/>
                      <a:pt x="12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72" y="8"/>
                      <a:pt x="73" y="10"/>
                      <a:pt x="73" y="12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3" y="56"/>
                      <a:pt x="72" y="58"/>
                      <a:pt x="69" y="58"/>
                    </a:cubicBezTo>
                    <a:lnTo>
                      <a:pt x="12" y="58"/>
                    </a:lnTo>
                    <a:close/>
                    <a:moveTo>
                      <a:pt x="43" y="93"/>
                    </a:moveTo>
                    <a:cubicBezTo>
                      <a:pt x="38" y="93"/>
                      <a:pt x="35" y="89"/>
                      <a:pt x="35" y="85"/>
                    </a:cubicBezTo>
                    <a:cubicBezTo>
                      <a:pt x="35" y="81"/>
                      <a:pt x="38" y="77"/>
                      <a:pt x="43" y="77"/>
                    </a:cubicBezTo>
                    <a:cubicBezTo>
                      <a:pt x="47" y="77"/>
                      <a:pt x="50" y="81"/>
                      <a:pt x="50" y="85"/>
                    </a:cubicBezTo>
                    <a:cubicBezTo>
                      <a:pt x="50" y="89"/>
                      <a:pt x="47" y="93"/>
                      <a:pt x="43" y="93"/>
                    </a:cubicBezTo>
                    <a:close/>
                    <a:moveTo>
                      <a:pt x="92" y="93"/>
                    </a:moveTo>
                    <a:cubicBezTo>
                      <a:pt x="88" y="93"/>
                      <a:pt x="85" y="89"/>
                      <a:pt x="85" y="85"/>
                    </a:cubicBezTo>
                    <a:cubicBezTo>
                      <a:pt x="85" y="81"/>
                      <a:pt x="88" y="77"/>
                      <a:pt x="92" y="77"/>
                    </a:cubicBezTo>
                    <a:cubicBezTo>
                      <a:pt x="97" y="77"/>
                      <a:pt x="100" y="81"/>
                      <a:pt x="100" y="85"/>
                    </a:cubicBezTo>
                    <a:cubicBezTo>
                      <a:pt x="100" y="89"/>
                      <a:pt x="97" y="93"/>
                      <a:pt x="92" y="93"/>
                    </a:cubicBezTo>
                    <a:close/>
                    <a:moveTo>
                      <a:pt x="115" y="77"/>
                    </a:moveTo>
                    <a:cubicBezTo>
                      <a:pt x="115" y="79"/>
                      <a:pt x="114" y="81"/>
                      <a:pt x="112" y="81"/>
                    </a:cubicBezTo>
                    <a:cubicBezTo>
                      <a:pt x="107" y="81"/>
                      <a:pt x="107" y="81"/>
                      <a:pt x="107" y="81"/>
                    </a:cubicBezTo>
                    <a:cubicBezTo>
                      <a:pt x="106" y="74"/>
                      <a:pt x="100" y="70"/>
                      <a:pt x="92" y="70"/>
                    </a:cubicBezTo>
                    <a:cubicBezTo>
                      <a:pt x="85" y="70"/>
                      <a:pt x="79" y="74"/>
                      <a:pt x="78" y="81"/>
                    </a:cubicBezTo>
                    <a:cubicBezTo>
                      <a:pt x="57" y="81"/>
                      <a:pt x="57" y="81"/>
                      <a:pt x="57" y="81"/>
                    </a:cubicBezTo>
                    <a:cubicBezTo>
                      <a:pt x="56" y="74"/>
                      <a:pt x="50" y="70"/>
                      <a:pt x="43" y="70"/>
                    </a:cubicBezTo>
                    <a:cubicBezTo>
                      <a:pt x="35" y="70"/>
                      <a:pt x="30" y="74"/>
                      <a:pt x="28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1" y="81"/>
                      <a:pt x="20" y="79"/>
                      <a:pt x="20" y="77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76" y="66"/>
                      <a:pt x="81" y="61"/>
                      <a:pt x="81" y="54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8" y="27"/>
                      <a:pt x="99" y="28"/>
                      <a:pt x="99" y="29"/>
                    </a:cubicBezTo>
                    <a:cubicBezTo>
                      <a:pt x="115" y="52"/>
                      <a:pt x="115" y="52"/>
                      <a:pt x="115" y="52"/>
                    </a:cubicBezTo>
                    <a:cubicBezTo>
                      <a:pt x="115" y="53"/>
                      <a:pt x="115" y="53"/>
                      <a:pt x="115" y="54"/>
                    </a:cubicBezTo>
                    <a:lnTo>
                      <a:pt x="115" y="77"/>
                    </a:lnTo>
                    <a:close/>
                    <a:moveTo>
                      <a:pt x="115" y="77"/>
                    </a:moveTo>
                    <a:cubicBezTo>
                      <a:pt x="115" y="77"/>
                      <a:pt x="115" y="77"/>
                      <a:pt x="115" y="7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3951419" y="2248303"/>
            <a:ext cx="1033275" cy="1033275"/>
            <a:chOff x="3951419" y="2248303"/>
            <a:chExt cx="1033275" cy="1033275"/>
          </a:xfrm>
        </p:grpSpPr>
        <p:sp>
          <p:nvSpPr>
            <p:cNvPr id="7" name="Oval 6"/>
            <p:cNvSpPr/>
            <p:nvPr/>
          </p:nvSpPr>
          <p:spPr>
            <a:xfrm>
              <a:off x="3951419" y="2248303"/>
              <a:ext cx="1033275" cy="10332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" name="Oval 7"/>
            <p:cNvSpPr/>
            <p:nvPr/>
          </p:nvSpPr>
          <p:spPr>
            <a:xfrm>
              <a:off x="4040546" y="2337430"/>
              <a:ext cx="855021" cy="85502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1" name="Freeform 177"/>
            <p:cNvSpPr>
              <a:spLocks noChangeArrowheads="1"/>
            </p:cNvSpPr>
            <p:nvPr/>
          </p:nvSpPr>
          <p:spPr bwMode="auto">
            <a:xfrm>
              <a:off x="4262963" y="2569677"/>
              <a:ext cx="390525" cy="390525"/>
            </a:xfrm>
            <a:custGeom>
              <a:avLst/>
              <a:gdLst>
                <a:gd name="T0" fmla="*/ 633 w 649"/>
                <a:gd name="T1" fmla="*/ 30 h 649"/>
                <a:gd name="T2" fmla="*/ 633 w 649"/>
                <a:gd name="T3" fmla="*/ 30 h 649"/>
                <a:gd name="T4" fmla="*/ 530 w 649"/>
                <a:gd name="T5" fmla="*/ 30 h 649"/>
                <a:gd name="T6" fmla="*/ 412 w 649"/>
                <a:gd name="T7" fmla="*/ 163 h 649"/>
                <a:gd name="T8" fmla="*/ 177 w 649"/>
                <a:gd name="T9" fmla="*/ 74 h 649"/>
                <a:gd name="T10" fmla="*/ 103 w 649"/>
                <a:gd name="T11" fmla="*/ 89 h 649"/>
                <a:gd name="T12" fmla="*/ 103 w 649"/>
                <a:gd name="T13" fmla="*/ 177 h 649"/>
                <a:gd name="T14" fmla="*/ 265 w 649"/>
                <a:gd name="T15" fmla="*/ 310 h 649"/>
                <a:gd name="T16" fmla="*/ 162 w 649"/>
                <a:gd name="T17" fmla="*/ 413 h 649"/>
                <a:gd name="T18" fmla="*/ 59 w 649"/>
                <a:gd name="T19" fmla="*/ 383 h 649"/>
                <a:gd name="T20" fmla="*/ 29 w 649"/>
                <a:gd name="T21" fmla="*/ 398 h 649"/>
                <a:gd name="T22" fmla="*/ 15 w 649"/>
                <a:gd name="T23" fmla="*/ 442 h 649"/>
                <a:gd name="T24" fmla="*/ 132 w 649"/>
                <a:gd name="T25" fmla="*/ 530 h 649"/>
                <a:gd name="T26" fmla="*/ 221 w 649"/>
                <a:gd name="T27" fmla="*/ 634 h 649"/>
                <a:gd name="T28" fmla="*/ 265 w 649"/>
                <a:gd name="T29" fmla="*/ 619 h 649"/>
                <a:gd name="T30" fmla="*/ 265 w 649"/>
                <a:gd name="T31" fmla="*/ 589 h 649"/>
                <a:gd name="T32" fmla="*/ 250 w 649"/>
                <a:gd name="T33" fmla="*/ 501 h 649"/>
                <a:gd name="T34" fmla="*/ 353 w 649"/>
                <a:gd name="T35" fmla="*/ 398 h 649"/>
                <a:gd name="T36" fmla="*/ 486 w 649"/>
                <a:gd name="T37" fmla="*/ 560 h 649"/>
                <a:gd name="T38" fmla="*/ 574 w 649"/>
                <a:gd name="T39" fmla="*/ 560 h 649"/>
                <a:gd name="T40" fmla="*/ 589 w 649"/>
                <a:gd name="T41" fmla="*/ 486 h 649"/>
                <a:gd name="T42" fmla="*/ 500 w 649"/>
                <a:gd name="T43" fmla="*/ 251 h 649"/>
                <a:gd name="T44" fmla="*/ 618 w 649"/>
                <a:gd name="T45" fmla="*/ 118 h 649"/>
                <a:gd name="T46" fmla="*/ 633 w 649"/>
                <a:gd name="T47" fmla="*/ 30 h 649"/>
                <a:gd name="T48" fmla="*/ 603 w 649"/>
                <a:gd name="T49" fmla="*/ 104 h 649"/>
                <a:gd name="T50" fmla="*/ 603 w 649"/>
                <a:gd name="T51" fmla="*/ 104 h 649"/>
                <a:gd name="T52" fmla="*/ 456 w 649"/>
                <a:gd name="T53" fmla="*/ 251 h 649"/>
                <a:gd name="T54" fmla="*/ 545 w 649"/>
                <a:gd name="T55" fmla="*/ 486 h 649"/>
                <a:gd name="T56" fmla="*/ 545 w 649"/>
                <a:gd name="T57" fmla="*/ 530 h 649"/>
                <a:gd name="T58" fmla="*/ 500 w 649"/>
                <a:gd name="T59" fmla="*/ 530 h 649"/>
                <a:gd name="T60" fmla="*/ 368 w 649"/>
                <a:gd name="T61" fmla="*/ 339 h 649"/>
                <a:gd name="T62" fmla="*/ 206 w 649"/>
                <a:gd name="T63" fmla="*/ 486 h 649"/>
                <a:gd name="T64" fmla="*/ 236 w 649"/>
                <a:gd name="T65" fmla="*/ 589 h 649"/>
                <a:gd name="T66" fmla="*/ 162 w 649"/>
                <a:gd name="T67" fmla="*/ 501 h 649"/>
                <a:gd name="T68" fmla="*/ 59 w 649"/>
                <a:gd name="T69" fmla="*/ 427 h 649"/>
                <a:gd name="T70" fmla="*/ 162 w 649"/>
                <a:gd name="T71" fmla="*/ 457 h 649"/>
                <a:gd name="T72" fmla="*/ 324 w 649"/>
                <a:gd name="T73" fmla="*/ 295 h 649"/>
                <a:gd name="T74" fmla="*/ 132 w 649"/>
                <a:gd name="T75" fmla="*/ 147 h 649"/>
                <a:gd name="T76" fmla="*/ 132 w 649"/>
                <a:gd name="T77" fmla="*/ 118 h 649"/>
                <a:gd name="T78" fmla="*/ 177 w 649"/>
                <a:gd name="T79" fmla="*/ 118 h 649"/>
                <a:gd name="T80" fmla="*/ 412 w 649"/>
                <a:gd name="T81" fmla="*/ 206 h 649"/>
                <a:gd name="T82" fmla="*/ 559 w 649"/>
                <a:gd name="T83" fmla="*/ 59 h 649"/>
                <a:gd name="T84" fmla="*/ 603 w 649"/>
                <a:gd name="T85" fmla="*/ 59 h 649"/>
                <a:gd name="T86" fmla="*/ 603 w 649"/>
                <a:gd name="T87" fmla="*/ 10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9" h="649">
                  <a:moveTo>
                    <a:pt x="633" y="30"/>
                  </a:moveTo>
                  <a:lnTo>
                    <a:pt x="633" y="30"/>
                  </a:lnTo>
                  <a:cubicBezTo>
                    <a:pt x="603" y="0"/>
                    <a:pt x="559" y="15"/>
                    <a:pt x="530" y="30"/>
                  </a:cubicBezTo>
                  <a:cubicBezTo>
                    <a:pt x="412" y="163"/>
                    <a:pt x="412" y="163"/>
                    <a:pt x="412" y="163"/>
                  </a:cubicBezTo>
                  <a:cubicBezTo>
                    <a:pt x="177" y="74"/>
                    <a:pt x="177" y="74"/>
                    <a:pt x="177" y="74"/>
                  </a:cubicBezTo>
                  <a:cubicBezTo>
                    <a:pt x="162" y="74"/>
                    <a:pt x="132" y="59"/>
                    <a:pt x="103" y="89"/>
                  </a:cubicBezTo>
                  <a:cubicBezTo>
                    <a:pt x="88" y="104"/>
                    <a:pt x="59" y="133"/>
                    <a:pt x="103" y="177"/>
                  </a:cubicBezTo>
                  <a:cubicBezTo>
                    <a:pt x="265" y="310"/>
                    <a:pt x="265" y="310"/>
                    <a:pt x="265" y="310"/>
                  </a:cubicBezTo>
                  <a:cubicBezTo>
                    <a:pt x="162" y="413"/>
                    <a:pt x="162" y="413"/>
                    <a:pt x="162" y="413"/>
                  </a:cubicBezTo>
                  <a:cubicBezTo>
                    <a:pt x="59" y="383"/>
                    <a:pt x="59" y="383"/>
                    <a:pt x="59" y="383"/>
                  </a:cubicBezTo>
                  <a:cubicBezTo>
                    <a:pt x="44" y="383"/>
                    <a:pt x="44" y="383"/>
                    <a:pt x="29" y="398"/>
                  </a:cubicBezTo>
                  <a:cubicBezTo>
                    <a:pt x="29" y="398"/>
                    <a:pt x="0" y="413"/>
                    <a:pt x="15" y="442"/>
                  </a:cubicBezTo>
                  <a:cubicBezTo>
                    <a:pt x="132" y="530"/>
                    <a:pt x="132" y="530"/>
                    <a:pt x="132" y="530"/>
                  </a:cubicBezTo>
                  <a:cubicBezTo>
                    <a:pt x="221" y="634"/>
                    <a:pt x="221" y="634"/>
                    <a:pt x="221" y="634"/>
                  </a:cubicBezTo>
                  <a:cubicBezTo>
                    <a:pt x="236" y="648"/>
                    <a:pt x="250" y="648"/>
                    <a:pt x="265" y="619"/>
                  </a:cubicBezTo>
                  <a:cubicBezTo>
                    <a:pt x="280" y="619"/>
                    <a:pt x="280" y="604"/>
                    <a:pt x="265" y="589"/>
                  </a:cubicBezTo>
                  <a:cubicBezTo>
                    <a:pt x="250" y="501"/>
                    <a:pt x="250" y="501"/>
                    <a:pt x="250" y="501"/>
                  </a:cubicBezTo>
                  <a:cubicBezTo>
                    <a:pt x="353" y="398"/>
                    <a:pt x="353" y="398"/>
                    <a:pt x="353" y="398"/>
                  </a:cubicBezTo>
                  <a:cubicBezTo>
                    <a:pt x="486" y="560"/>
                    <a:pt x="486" y="560"/>
                    <a:pt x="486" y="560"/>
                  </a:cubicBezTo>
                  <a:cubicBezTo>
                    <a:pt x="530" y="589"/>
                    <a:pt x="559" y="560"/>
                    <a:pt x="574" y="560"/>
                  </a:cubicBezTo>
                  <a:cubicBezTo>
                    <a:pt x="589" y="530"/>
                    <a:pt x="589" y="501"/>
                    <a:pt x="589" y="486"/>
                  </a:cubicBezTo>
                  <a:cubicBezTo>
                    <a:pt x="500" y="251"/>
                    <a:pt x="500" y="251"/>
                    <a:pt x="500" y="251"/>
                  </a:cubicBezTo>
                  <a:cubicBezTo>
                    <a:pt x="618" y="118"/>
                    <a:pt x="618" y="118"/>
                    <a:pt x="618" y="118"/>
                  </a:cubicBezTo>
                  <a:cubicBezTo>
                    <a:pt x="648" y="104"/>
                    <a:pt x="648" y="59"/>
                    <a:pt x="633" y="30"/>
                  </a:cubicBezTo>
                  <a:close/>
                  <a:moveTo>
                    <a:pt x="603" y="104"/>
                  </a:moveTo>
                  <a:lnTo>
                    <a:pt x="603" y="104"/>
                  </a:lnTo>
                  <a:cubicBezTo>
                    <a:pt x="456" y="251"/>
                    <a:pt x="456" y="251"/>
                    <a:pt x="456" y="251"/>
                  </a:cubicBezTo>
                  <a:cubicBezTo>
                    <a:pt x="545" y="486"/>
                    <a:pt x="545" y="486"/>
                    <a:pt x="545" y="486"/>
                  </a:cubicBezTo>
                  <a:cubicBezTo>
                    <a:pt x="545" y="501"/>
                    <a:pt x="545" y="516"/>
                    <a:pt x="545" y="530"/>
                  </a:cubicBezTo>
                  <a:cubicBezTo>
                    <a:pt x="530" y="545"/>
                    <a:pt x="515" y="530"/>
                    <a:pt x="500" y="530"/>
                  </a:cubicBezTo>
                  <a:cubicBezTo>
                    <a:pt x="368" y="339"/>
                    <a:pt x="368" y="339"/>
                    <a:pt x="368" y="339"/>
                  </a:cubicBezTo>
                  <a:cubicBezTo>
                    <a:pt x="206" y="486"/>
                    <a:pt x="206" y="486"/>
                    <a:pt x="206" y="486"/>
                  </a:cubicBezTo>
                  <a:cubicBezTo>
                    <a:pt x="236" y="589"/>
                    <a:pt x="236" y="589"/>
                    <a:pt x="236" y="589"/>
                  </a:cubicBezTo>
                  <a:cubicBezTo>
                    <a:pt x="221" y="589"/>
                    <a:pt x="162" y="501"/>
                    <a:pt x="162" y="501"/>
                  </a:cubicBezTo>
                  <a:cubicBezTo>
                    <a:pt x="162" y="501"/>
                    <a:pt x="73" y="427"/>
                    <a:pt x="59" y="427"/>
                  </a:cubicBezTo>
                  <a:cubicBezTo>
                    <a:pt x="162" y="457"/>
                    <a:pt x="162" y="457"/>
                    <a:pt x="162" y="457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132" y="147"/>
                    <a:pt x="132" y="147"/>
                    <a:pt x="132" y="147"/>
                  </a:cubicBezTo>
                  <a:cubicBezTo>
                    <a:pt x="132" y="147"/>
                    <a:pt x="118" y="133"/>
                    <a:pt x="132" y="118"/>
                  </a:cubicBezTo>
                  <a:cubicBezTo>
                    <a:pt x="147" y="118"/>
                    <a:pt x="162" y="118"/>
                    <a:pt x="177" y="118"/>
                  </a:cubicBezTo>
                  <a:cubicBezTo>
                    <a:pt x="412" y="206"/>
                    <a:pt x="412" y="206"/>
                    <a:pt x="412" y="206"/>
                  </a:cubicBezTo>
                  <a:cubicBezTo>
                    <a:pt x="559" y="59"/>
                    <a:pt x="559" y="59"/>
                    <a:pt x="559" y="59"/>
                  </a:cubicBezTo>
                  <a:cubicBezTo>
                    <a:pt x="574" y="45"/>
                    <a:pt x="589" y="45"/>
                    <a:pt x="603" y="59"/>
                  </a:cubicBezTo>
                  <a:cubicBezTo>
                    <a:pt x="603" y="74"/>
                    <a:pt x="618" y="89"/>
                    <a:pt x="603" y="10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91431" tIns="45716" rIns="91431" bIns="45716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206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94596" y="5080333"/>
            <a:ext cx="1033275" cy="1033275"/>
            <a:chOff x="2794596" y="5080333"/>
            <a:chExt cx="1033275" cy="1033275"/>
          </a:xfrm>
        </p:grpSpPr>
        <p:sp>
          <p:nvSpPr>
            <p:cNvPr id="5" name="Oval 4"/>
            <p:cNvSpPr/>
            <p:nvPr/>
          </p:nvSpPr>
          <p:spPr>
            <a:xfrm>
              <a:off x="2794596" y="5080333"/>
              <a:ext cx="1033275" cy="10332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" name="Oval 5"/>
            <p:cNvSpPr/>
            <p:nvPr/>
          </p:nvSpPr>
          <p:spPr>
            <a:xfrm>
              <a:off x="2883723" y="5169460"/>
              <a:ext cx="855021" cy="85502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3165359" y="5422868"/>
              <a:ext cx="295275" cy="356078"/>
              <a:chOff x="1497013" y="3013075"/>
              <a:chExt cx="295275" cy="292101"/>
            </a:xfrm>
            <a:solidFill>
              <a:srgbClr val="FFFFFF"/>
            </a:solidFill>
          </p:grpSpPr>
          <p:sp>
            <p:nvSpPr>
              <p:cNvPr id="64" name="Freeform 104"/>
              <p:cNvSpPr>
                <a:spLocks/>
              </p:cNvSpPr>
              <p:nvPr/>
            </p:nvSpPr>
            <p:spPr bwMode="auto">
              <a:xfrm>
                <a:off x="1497013" y="3106738"/>
                <a:ext cx="295275" cy="198438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151" y="11"/>
                  </a:cxn>
                  <a:cxn ang="0">
                    <a:pos x="174" y="11"/>
                  </a:cxn>
                  <a:cxn ang="0">
                    <a:pos x="174" y="114"/>
                  </a:cxn>
                  <a:cxn ang="0">
                    <a:pos x="116" y="114"/>
                  </a:cxn>
                  <a:cxn ang="0">
                    <a:pos x="116" y="79"/>
                  </a:cxn>
                  <a:cxn ang="0">
                    <a:pos x="70" y="79"/>
                  </a:cxn>
                  <a:cxn ang="0">
                    <a:pos x="70" y="114"/>
                  </a:cxn>
                  <a:cxn ang="0">
                    <a:pos x="13" y="114"/>
                  </a:cxn>
                  <a:cxn ang="0">
                    <a:pos x="13" y="11"/>
                  </a:cxn>
                  <a:cxn ang="0">
                    <a:pos x="35" y="11"/>
                  </a:cxn>
                  <a:cxn ang="0">
                    <a:pos x="35" y="0"/>
                  </a:cxn>
                  <a:cxn ang="0">
                    <a:pos x="0" y="0"/>
                  </a:cxn>
                  <a:cxn ang="0">
                    <a:pos x="0" y="125"/>
                  </a:cxn>
                  <a:cxn ang="0">
                    <a:pos x="186" y="125"/>
                  </a:cxn>
                  <a:cxn ang="0">
                    <a:pos x="186" y="0"/>
                  </a:cxn>
                  <a:cxn ang="0">
                    <a:pos x="151" y="0"/>
                  </a:cxn>
                </a:cxnLst>
                <a:rect l="0" t="0" r="r" b="b"/>
                <a:pathLst>
                  <a:path w="186" h="125">
                    <a:moveTo>
                      <a:pt x="151" y="0"/>
                    </a:moveTo>
                    <a:lnTo>
                      <a:pt x="151" y="11"/>
                    </a:lnTo>
                    <a:lnTo>
                      <a:pt x="174" y="11"/>
                    </a:lnTo>
                    <a:lnTo>
                      <a:pt x="174" y="114"/>
                    </a:lnTo>
                    <a:lnTo>
                      <a:pt x="116" y="114"/>
                    </a:lnTo>
                    <a:lnTo>
                      <a:pt x="116" y="79"/>
                    </a:lnTo>
                    <a:lnTo>
                      <a:pt x="70" y="79"/>
                    </a:lnTo>
                    <a:lnTo>
                      <a:pt x="70" y="114"/>
                    </a:lnTo>
                    <a:lnTo>
                      <a:pt x="13" y="114"/>
                    </a:lnTo>
                    <a:lnTo>
                      <a:pt x="13" y="11"/>
                    </a:lnTo>
                    <a:lnTo>
                      <a:pt x="35" y="11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0" y="125"/>
                    </a:lnTo>
                    <a:lnTo>
                      <a:pt x="186" y="125"/>
                    </a:lnTo>
                    <a:lnTo>
                      <a:pt x="186" y="0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65" name="Freeform 105"/>
              <p:cNvSpPr>
                <a:spLocks noEditPoints="1"/>
              </p:cNvSpPr>
              <p:nvPr/>
            </p:nvSpPr>
            <p:spPr bwMode="auto">
              <a:xfrm>
                <a:off x="1571626" y="3013075"/>
                <a:ext cx="147638" cy="128588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0" y="81"/>
                  </a:cxn>
                  <a:cxn ang="0">
                    <a:pos x="93" y="81"/>
                  </a:cxn>
                  <a:cxn ang="0">
                    <a:pos x="93" y="70"/>
                  </a:cxn>
                  <a:cxn ang="0">
                    <a:pos x="93" y="46"/>
                  </a:cxn>
                  <a:cxn ang="0">
                    <a:pos x="93" y="0"/>
                  </a:cxn>
                  <a:cxn ang="0">
                    <a:pos x="0" y="0"/>
                  </a:cxn>
                  <a:cxn ang="0">
                    <a:pos x="0" y="46"/>
                  </a:cxn>
                  <a:cxn ang="0">
                    <a:pos x="0" y="70"/>
                  </a:cxn>
                  <a:cxn ang="0">
                    <a:pos x="34" y="13"/>
                  </a:cxn>
                  <a:cxn ang="0">
                    <a:pos x="34" y="35"/>
                  </a:cxn>
                  <a:cxn ang="0">
                    <a:pos x="58" y="35"/>
                  </a:cxn>
                  <a:cxn ang="0">
                    <a:pos x="58" y="13"/>
                  </a:cxn>
                  <a:cxn ang="0">
                    <a:pos x="69" y="13"/>
                  </a:cxn>
                  <a:cxn ang="0">
                    <a:pos x="69" y="70"/>
                  </a:cxn>
                  <a:cxn ang="0">
                    <a:pos x="58" y="70"/>
                  </a:cxn>
                  <a:cxn ang="0">
                    <a:pos x="58" y="46"/>
                  </a:cxn>
                  <a:cxn ang="0">
                    <a:pos x="34" y="46"/>
                  </a:cxn>
                  <a:cxn ang="0">
                    <a:pos x="34" y="70"/>
                  </a:cxn>
                  <a:cxn ang="0">
                    <a:pos x="23" y="70"/>
                  </a:cxn>
                  <a:cxn ang="0">
                    <a:pos x="23" y="13"/>
                  </a:cxn>
                  <a:cxn ang="0">
                    <a:pos x="34" y="13"/>
                  </a:cxn>
                </a:cxnLst>
                <a:rect l="0" t="0" r="r" b="b"/>
                <a:pathLst>
                  <a:path w="93" h="81">
                    <a:moveTo>
                      <a:pt x="0" y="70"/>
                    </a:moveTo>
                    <a:lnTo>
                      <a:pt x="0" y="81"/>
                    </a:lnTo>
                    <a:lnTo>
                      <a:pt x="93" y="81"/>
                    </a:lnTo>
                    <a:lnTo>
                      <a:pt x="93" y="70"/>
                    </a:lnTo>
                    <a:lnTo>
                      <a:pt x="93" y="46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0" y="70"/>
                    </a:lnTo>
                    <a:close/>
                    <a:moveTo>
                      <a:pt x="34" y="13"/>
                    </a:moveTo>
                    <a:lnTo>
                      <a:pt x="34" y="35"/>
                    </a:lnTo>
                    <a:lnTo>
                      <a:pt x="58" y="35"/>
                    </a:lnTo>
                    <a:lnTo>
                      <a:pt x="58" y="13"/>
                    </a:lnTo>
                    <a:lnTo>
                      <a:pt x="69" y="13"/>
                    </a:lnTo>
                    <a:lnTo>
                      <a:pt x="69" y="70"/>
                    </a:lnTo>
                    <a:lnTo>
                      <a:pt x="58" y="70"/>
                    </a:lnTo>
                    <a:lnTo>
                      <a:pt x="58" y="46"/>
                    </a:lnTo>
                    <a:lnTo>
                      <a:pt x="34" y="46"/>
                    </a:lnTo>
                    <a:lnTo>
                      <a:pt x="34" y="70"/>
                    </a:lnTo>
                    <a:lnTo>
                      <a:pt x="23" y="70"/>
                    </a:lnTo>
                    <a:lnTo>
                      <a:pt x="23" y="13"/>
                    </a:lnTo>
                    <a:lnTo>
                      <a:pt x="34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66" name="Rectangle 106"/>
              <p:cNvSpPr>
                <a:spLocks noChangeArrowheads="1"/>
              </p:cNvSpPr>
              <p:nvPr/>
            </p:nvSpPr>
            <p:spPr bwMode="auto">
              <a:xfrm>
                <a:off x="1535113" y="3179763"/>
                <a:ext cx="55563" cy="349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67" name="Rectangle 107"/>
              <p:cNvSpPr>
                <a:spLocks noChangeArrowheads="1"/>
              </p:cNvSpPr>
              <p:nvPr/>
            </p:nvSpPr>
            <p:spPr bwMode="auto">
              <a:xfrm>
                <a:off x="1535113" y="3232150"/>
                <a:ext cx="55563" cy="381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68" name="Rectangle 108"/>
              <p:cNvSpPr>
                <a:spLocks noChangeArrowheads="1"/>
              </p:cNvSpPr>
              <p:nvPr/>
            </p:nvSpPr>
            <p:spPr bwMode="auto">
              <a:xfrm>
                <a:off x="1700213" y="3179763"/>
                <a:ext cx="53975" cy="349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69" name="Rectangle 109"/>
              <p:cNvSpPr>
                <a:spLocks noChangeArrowheads="1"/>
              </p:cNvSpPr>
              <p:nvPr/>
            </p:nvSpPr>
            <p:spPr bwMode="auto">
              <a:xfrm>
                <a:off x="1700213" y="3232150"/>
                <a:ext cx="53975" cy="381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70" name="Rectangle 110"/>
              <p:cNvSpPr>
                <a:spLocks noChangeArrowheads="1"/>
              </p:cNvSpPr>
              <p:nvPr/>
            </p:nvSpPr>
            <p:spPr bwMode="auto">
              <a:xfrm>
                <a:off x="1608138" y="3179763"/>
                <a:ext cx="73025" cy="349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611896" y="2267963"/>
            <a:ext cx="1033275" cy="1033275"/>
            <a:chOff x="1611896" y="2267963"/>
            <a:chExt cx="1033275" cy="1033275"/>
          </a:xfrm>
        </p:grpSpPr>
        <p:sp>
          <p:nvSpPr>
            <p:cNvPr id="14" name="Oval 13"/>
            <p:cNvSpPr/>
            <p:nvPr/>
          </p:nvSpPr>
          <p:spPr>
            <a:xfrm>
              <a:off x="1611896" y="2267963"/>
              <a:ext cx="1033275" cy="10332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" name="Oval 14"/>
            <p:cNvSpPr/>
            <p:nvPr/>
          </p:nvSpPr>
          <p:spPr>
            <a:xfrm>
              <a:off x="1701022" y="2357090"/>
              <a:ext cx="855021" cy="855021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2" name="Group 81"/>
            <p:cNvGrpSpPr>
              <a:grpSpLocks noChangeAspect="1"/>
            </p:cNvGrpSpPr>
            <p:nvPr/>
          </p:nvGrpSpPr>
          <p:grpSpPr>
            <a:xfrm>
              <a:off x="1948083" y="2586900"/>
              <a:ext cx="348501" cy="356078"/>
              <a:chOff x="5599113" y="3600450"/>
              <a:chExt cx="292100" cy="298451"/>
            </a:xfrm>
            <a:solidFill>
              <a:srgbClr val="011545"/>
            </a:solidFill>
          </p:grpSpPr>
          <p:sp>
            <p:nvSpPr>
              <p:cNvPr id="83" name="Freeform 90"/>
              <p:cNvSpPr>
                <a:spLocks/>
              </p:cNvSpPr>
              <p:nvPr/>
            </p:nvSpPr>
            <p:spPr bwMode="auto">
              <a:xfrm>
                <a:off x="5599113" y="3840163"/>
                <a:ext cx="292100" cy="58738"/>
              </a:xfrm>
              <a:custGeom>
                <a:avLst/>
                <a:gdLst/>
                <a:ahLst/>
                <a:cxnLst>
                  <a:cxn ang="0">
                    <a:pos x="88" y="9"/>
                  </a:cxn>
                  <a:cxn ang="0">
                    <a:pos x="72" y="9"/>
                  </a:cxn>
                  <a:cxn ang="0">
                    <a:pos x="45" y="9"/>
                  </a:cxn>
                  <a:cxn ang="0">
                    <a:pos x="28" y="9"/>
                  </a:cxn>
                  <a:cxn ang="0">
                    <a:pos x="1" y="9"/>
                  </a:cxn>
                  <a:cxn ang="0">
                    <a:pos x="0" y="10"/>
                  </a:cxn>
                  <a:cxn ang="0">
                    <a:pos x="0" y="19"/>
                  </a:cxn>
                  <a:cxn ang="0">
                    <a:pos x="6" y="14"/>
                  </a:cxn>
                  <a:cxn ang="0">
                    <a:pos x="23" y="14"/>
                  </a:cxn>
                  <a:cxn ang="0">
                    <a:pos x="50" y="14"/>
                  </a:cxn>
                  <a:cxn ang="0">
                    <a:pos x="66" y="14"/>
                  </a:cxn>
                  <a:cxn ang="0">
                    <a:pos x="80" y="21"/>
                  </a:cxn>
                  <a:cxn ang="0">
                    <a:pos x="93" y="14"/>
                  </a:cxn>
                  <a:cxn ang="0">
                    <a:pos x="110" y="14"/>
                  </a:cxn>
                  <a:cxn ang="0">
                    <a:pos x="116" y="18"/>
                  </a:cxn>
                  <a:cxn ang="0">
                    <a:pos x="116" y="10"/>
                  </a:cxn>
                  <a:cxn ang="0">
                    <a:pos x="115" y="9"/>
                  </a:cxn>
                  <a:cxn ang="0">
                    <a:pos x="88" y="9"/>
                  </a:cxn>
                </a:cxnLst>
                <a:rect l="0" t="0" r="r" b="b"/>
                <a:pathLst>
                  <a:path w="116" h="23">
                    <a:moveTo>
                      <a:pt x="88" y="9"/>
                    </a:moveTo>
                    <a:cubicBezTo>
                      <a:pt x="82" y="15"/>
                      <a:pt x="77" y="15"/>
                      <a:pt x="72" y="9"/>
                    </a:cubicBezTo>
                    <a:cubicBezTo>
                      <a:pt x="63" y="1"/>
                      <a:pt x="53" y="0"/>
                      <a:pt x="45" y="9"/>
                    </a:cubicBezTo>
                    <a:cubicBezTo>
                      <a:pt x="39" y="15"/>
                      <a:pt x="34" y="15"/>
                      <a:pt x="28" y="9"/>
                    </a:cubicBezTo>
                    <a:cubicBezTo>
                      <a:pt x="19" y="0"/>
                      <a:pt x="10" y="0"/>
                      <a:pt x="1" y="9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18"/>
                      <a:pt x="4" y="16"/>
                      <a:pt x="6" y="14"/>
                    </a:cubicBezTo>
                    <a:cubicBezTo>
                      <a:pt x="12" y="8"/>
                      <a:pt x="17" y="8"/>
                      <a:pt x="23" y="14"/>
                    </a:cubicBezTo>
                    <a:cubicBezTo>
                      <a:pt x="32" y="23"/>
                      <a:pt x="41" y="23"/>
                      <a:pt x="50" y="14"/>
                    </a:cubicBezTo>
                    <a:cubicBezTo>
                      <a:pt x="56" y="8"/>
                      <a:pt x="61" y="8"/>
                      <a:pt x="66" y="14"/>
                    </a:cubicBezTo>
                    <a:cubicBezTo>
                      <a:pt x="71" y="19"/>
                      <a:pt x="75" y="21"/>
                      <a:pt x="80" y="21"/>
                    </a:cubicBezTo>
                    <a:cubicBezTo>
                      <a:pt x="84" y="21"/>
                      <a:pt x="89" y="19"/>
                      <a:pt x="93" y="14"/>
                    </a:cubicBezTo>
                    <a:cubicBezTo>
                      <a:pt x="99" y="8"/>
                      <a:pt x="104" y="8"/>
                      <a:pt x="110" y="14"/>
                    </a:cubicBezTo>
                    <a:cubicBezTo>
                      <a:pt x="112" y="16"/>
                      <a:pt x="114" y="17"/>
                      <a:pt x="116" y="18"/>
                    </a:cubicBezTo>
                    <a:cubicBezTo>
                      <a:pt x="116" y="10"/>
                      <a:pt x="116" y="10"/>
                      <a:pt x="116" y="10"/>
                    </a:cubicBezTo>
                    <a:cubicBezTo>
                      <a:pt x="115" y="9"/>
                      <a:pt x="115" y="9"/>
                      <a:pt x="115" y="9"/>
                    </a:cubicBezTo>
                    <a:cubicBezTo>
                      <a:pt x="106" y="0"/>
                      <a:pt x="97" y="0"/>
                      <a:pt x="88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84" name="Freeform 91"/>
              <p:cNvSpPr>
                <a:spLocks noEditPoints="1"/>
              </p:cNvSpPr>
              <p:nvPr/>
            </p:nvSpPr>
            <p:spPr bwMode="auto">
              <a:xfrm>
                <a:off x="5599113" y="3600450"/>
                <a:ext cx="292100" cy="242888"/>
              </a:xfrm>
              <a:custGeom>
                <a:avLst/>
                <a:gdLst/>
                <a:ahLst/>
                <a:cxnLst>
                  <a:cxn ang="0">
                    <a:pos x="115" y="82"/>
                  </a:cxn>
                  <a:cxn ang="0">
                    <a:pos x="88" y="82"/>
                  </a:cxn>
                  <a:cxn ang="0">
                    <a:pos x="87" y="84"/>
                  </a:cxn>
                  <a:cxn ang="0">
                    <a:pos x="87" y="65"/>
                  </a:cxn>
                  <a:cxn ang="0">
                    <a:pos x="97" y="55"/>
                  </a:cxn>
                  <a:cxn ang="0">
                    <a:pos x="98" y="51"/>
                  </a:cxn>
                  <a:cxn ang="0">
                    <a:pos x="96" y="49"/>
                  </a:cxn>
                  <a:cxn ang="0">
                    <a:pos x="87" y="46"/>
                  </a:cxn>
                  <a:cxn ang="0">
                    <a:pos x="87" y="43"/>
                  </a:cxn>
                  <a:cxn ang="0">
                    <a:pos x="87" y="29"/>
                  </a:cxn>
                  <a:cxn ang="0">
                    <a:pos x="87" y="21"/>
                  </a:cxn>
                  <a:cxn ang="0">
                    <a:pos x="79" y="21"/>
                  </a:cxn>
                  <a:cxn ang="0">
                    <a:pos x="79" y="14"/>
                  </a:cxn>
                  <a:cxn ang="0">
                    <a:pos x="72" y="14"/>
                  </a:cxn>
                  <a:cxn ang="0">
                    <a:pos x="65" y="14"/>
                  </a:cxn>
                  <a:cxn ang="0">
                    <a:pos x="65" y="3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50" y="3"/>
                  </a:cxn>
                  <a:cxn ang="0">
                    <a:pos x="50" y="14"/>
                  </a:cxn>
                  <a:cxn ang="0">
                    <a:pos x="43" y="14"/>
                  </a:cxn>
                  <a:cxn ang="0">
                    <a:pos x="36" y="14"/>
                  </a:cxn>
                  <a:cxn ang="0">
                    <a:pos x="36" y="21"/>
                  </a:cxn>
                  <a:cxn ang="0">
                    <a:pos x="29" y="21"/>
                  </a:cxn>
                  <a:cxn ang="0">
                    <a:pos x="29" y="29"/>
                  </a:cxn>
                  <a:cxn ang="0">
                    <a:pos x="29" y="43"/>
                  </a:cxn>
                  <a:cxn ang="0">
                    <a:pos x="29" y="46"/>
                  </a:cxn>
                  <a:cxn ang="0">
                    <a:pos x="20" y="49"/>
                  </a:cxn>
                  <a:cxn ang="0">
                    <a:pos x="17" y="51"/>
                  </a:cxn>
                  <a:cxn ang="0">
                    <a:pos x="18" y="55"/>
                  </a:cxn>
                  <a:cxn ang="0">
                    <a:pos x="29" y="65"/>
                  </a:cxn>
                  <a:cxn ang="0">
                    <a:pos x="29" y="83"/>
                  </a:cxn>
                  <a:cxn ang="0">
                    <a:pos x="28" y="82"/>
                  </a:cxn>
                  <a:cxn ang="0">
                    <a:pos x="1" y="82"/>
                  </a:cxn>
                  <a:cxn ang="0">
                    <a:pos x="0" y="84"/>
                  </a:cxn>
                  <a:cxn ang="0">
                    <a:pos x="0" y="92"/>
                  </a:cxn>
                  <a:cxn ang="0">
                    <a:pos x="6" y="87"/>
                  </a:cxn>
                  <a:cxn ang="0">
                    <a:pos x="23" y="87"/>
                  </a:cxn>
                  <a:cxn ang="0">
                    <a:pos x="50" y="87"/>
                  </a:cxn>
                  <a:cxn ang="0">
                    <a:pos x="51" y="87"/>
                  </a:cxn>
                  <a:cxn ang="0">
                    <a:pos x="66" y="87"/>
                  </a:cxn>
                  <a:cxn ang="0">
                    <a:pos x="66" y="87"/>
                  </a:cxn>
                  <a:cxn ang="0">
                    <a:pos x="80" y="94"/>
                  </a:cxn>
                  <a:cxn ang="0">
                    <a:pos x="93" y="87"/>
                  </a:cxn>
                  <a:cxn ang="0">
                    <a:pos x="110" y="87"/>
                  </a:cxn>
                  <a:cxn ang="0">
                    <a:pos x="116" y="92"/>
                  </a:cxn>
                  <a:cxn ang="0">
                    <a:pos x="116" y="83"/>
                  </a:cxn>
                  <a:cxn ang="0">
                    <a:pos x="115" y="82"/>
                  </a:cxn>
                  <a:cxn ang="0">
                    <a:pos x="79" y="43"/>
                  </a:cxn>
                  <a:cxn ang="0">
                    <a:pos x="58" y="36"/>
                  </a:cxn>
                  <a:cxn ang="0">
                    <a:pos x="36" y="43"/>
                  </a:cxn>
                  <a:cxn ang="0">
                    <a:pos x="36" y="29"/>
                  </a:cxn>
                  <a:cxn ang="0">
                    <a:pos x="43" y="29"/>
                  </a:cxn>
                  <a:cxn ang="0">
                    <a:pos x="43" y="21"/>
                  </a:cxn>
                  <a:cxn ang="0">
                    <a:pos x="72" y="21"/>
                  </a:cxn>
                  <a:cxn ang="0">
                    <a:pos x="72" y="29"/>
                  </a:cxn>
                  <a:cxn ang="0">
                    <a:pos x="79" y="29"/>
                  </a:cxn>
                  <a:cxn ang="0">
                    <a:pos x="79" y="43"/>
                  </a:cxn>
                </a:cxnLst>
                <a:rect l="0" t="0" r="r" b="b"/>
                <a:pathLst>
                  <a:path w="116" h="96">
                    <a:moveTo>
                      <a:pt x="115" y="82"/>
                    </a:moveTo>
                    <a:cubicBezTo>
                      <a:pt x="106" y="74"/>
                      <a:pt x="97" y="74"/>
                      <a:pt x="88" y="82"/>
                    </a:cubicBezTo>
                    <a:cubicBezTo>
                      <a:pt x="88" y="83"/>
                      <a:pt x="87" y="83"/>
                      <a:pt x="87" y="84"/>
                    </a:cubicBezTo>
                    <a:cubicBezTo>
                      <a:pt x="87" y="65"/>
                      <a:pt x="87" y="65"/>
                      <a:pt x="87" y="65"/>
                    </a:cubicBezTo>
                    <a:cubicBezTo>
                      <a:pt x="97" y="55"/>
                      <a:pt x="97" y="55"/>
                      <a:pt x="97" y="55"/>
                    </a:cubicBezTo>
                    <a:cubicBezTo>
                      <a:pt x="98" y="54"/>
                      <a:pt x="98" y="52"/>
                      <a:pt x="98" y="51"/>
                    </a:cubicBezTo>
                    <a:cubicBezTo>
                      <a:pt x="98" y="50"/>
                      <a:pt x="97" y="49"/>
                      <a:pt x="96" y="49"/>
                    </a:cubicBezTo>
                    <a:cubicBezTo>
                      <a:pt x="87" y="46"/>
                      <a:pt x="87" y="46"/>
                      <a:pt x="87" y="46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1"/>
                      <a:pt x="63" y="0"/>
                      <a:pt x="61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2" y="0"/>
                      <a:pt x="50" y="1"/>
                      <a:pt x="50" y="3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8" y="49"/>
                      <a:pt x="18" y="50"/>
                      <a:pt x="17" y="51"/>
                    </a:cubicBezTo>
                    <a:cubicBezTo>
                      <a:pt x="17" y="52"/>
                      <a:pt x="17" y="54"/>
                      <a:pt x="18" y="55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28" y="83"/>
                      <a:pt x="28" y="82"/>
                      <a:pt x="28" y="82"/>
                    </a:cubicBezTo>
                    <a:cubicBezTo>
                      <a:pt x="19" y="74"/>
                      <a:pt x="10" y="74"/>
                      <a:pt x="1" y="82"/>
                    </a:cubicBezTo>
                    <a:cubicBezTo>
                      <a:pt x="1" y="83"/>
                      <a:pt x="0" y="83"/>
                      <a:pt x="0" y="84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2" y="91"/>
                      <a:pt x="4" y="90"/>
                      <a:pt x="6" y="87"/>
                    </a:cubicBezTo>
                    <a:cubicBezTo>
                      <a:pt x="12" y="82"/>
                      <a:pt x="17" y="82"/>
                      <a:pt x="23" y="87"/>
                    </a:cubicBezTo>
                    <a:cubicBezTo>
                      <a:pt x="32" y="96"/>
                      <a:pt x="41" y="96"/>
                      <a:pt x="50" y="87"/>
                    </a:cubicBezTo>
                    <a:cubicBezTo>
                      <a:pt x="50" y="87"/>
                      <a:pt x="50" y="87"/>
                      <a:pt x="51" y="87"/>
                    </a:cubicBezTo>
                    <a:cubicBezTo>
                      <a:pt x="56" y="82"/>
                      <a:pt x="60" y="82"/>
                      <a:pt x="66" y="87"/>
                    </a:cubicBezTo>
                    <a:cubicBezTo>
                      <a:pt x="66" y="87"/>
                      <a:pt x="66" y="87"/>
                      <a:pt x="66" y="87"/>
                    </a:cubicBezTo>
                    <a:cubicBezTo>
                      <a:pt x="71" y="92"/>
                      <a:pt x="75" y="94"/>
                      <a:pt x="80" y="94"/>
                    </a:cubicBezTo>
                    <a:cubicBezTo>
                      <a:pt x="84" y="94"/>
                      <a:pt x="89" y="92"/>
                      <a:pt x="93" y="87"/>
                    </a:cubicBezTo>
                    <a:cubicBezTo>
                      <a:pt x="99" y="82"/>
                      <a:pt x="104" y="82"/>
                      <a:pt x="110" y="87"/>
                    </a:cubicBezTo>
                    <a:cubicBezTo>
                      <a:pt x="112" y="89"/>
                      <a:pt x="114" y="91"/>
                      <a:pt x="116" y="92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5" y="83"/>
                      <a:pt x="115" y="82"/>
                      <a:pt x="115" y="82"/>
                    </a:cubicBezTo>
                    <a:close/>
                    <a:moveTo>
                      <a:pt x="79" y="43"/>
                    </a:moveTo>
                    <a:cubicBezTo>
                      <a:pt x="58" y="36"/>
                      <a:pt x="58" y="36"/>
                      <a:pt x="58" y="36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2" y="29"/>
                      <a:pt x="72" y="29"/>
                      <a:pt x="72" y="29"/>
                    </a:cubicBezTo>
                    <a:cubicBezTo>
                      <a:pt x="79" y="29"/>
                      <a:pt x="79" y="29"/>
                      <a:pt x="79" y="29"/>
                    </a:cubicBezTo>
                    <a:lnTo>
                      <a:pt x="79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794596" y="1789365"/>
            <a:ext cx="1033275" cy="1033275"/>
            <a:chOff x="2794596" y="1789365"/>
            <a:chExt cx="1033275" cy="1033275"/>
          </a:xfrm>
        </p:grpSpPr>
        <p:sp>
          <p:nvSpPr>
            <p:cNvPr id="12" name="Oval 11"/>
            <p:cNvSpPr/>
            <p:nvPr/>
          </p:nvSpPr>
          <p:spPr>
            <a:xfrm>
              <a:off x="2794596" y="1789365"/>
              <a:ext cx="1033275" cy="10332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3" name="Oval 12"/>
            <p:cNvSpPr/>
            <p:nvPr/>
          </p:nvSpPr>
          <p:spPr>
            <a:xfrm>
              <a:off x="2883723" y="1878491"/>
              <a:ext cx="855021" cy="85502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5" name="Group 84"/>
            <p:cNvGrpSpPr>
              <a:grpSpLocks noChangeAspect="1"/>
            </p:cNvGrpSpPr>
            <p:nvPr/>
          </p:nvGrpSpPr>
          <p:grpSpPr>
            <a:xfrm>
              <a:off x="3175198" y="2127962"/>
              <a:ext cx="263690" cy="356078"/>
              <a:chOff x="4462463" y="3600450"/>
              <a:chExt cx="217488" cy="293688"/>
            </a:xfrm>
            <a:solidFill>
              <a:srgbClr val="FFFFFF"/>
            </a:solidFill>
          </p:grpSpPr>
          <p:sp>
            <p:nvSpPr>
              <p:cNvPr id="86" name="Freeform 84"/>
              <p:cNvSpPr>
                <a:spLocks noEditPoints="1"/>
              </p:cNvSpPr>
              <p:nvPr/>
            </p:nvSpPr>
            <p:spPr bwMode="auto">
              <a:xfrm>
                <a:off x="4462463" y="3600450"/>
                <a:ext cx="217488" cy="220663"/>
              </a:xfrm>
              <a:custGeom>
                <a:avLst/>
                <a:gdLst/>
                <a:ahLst/>
                <a:cxnLst>
                  <a:cxn ang="0">
                    <a:pos x="85" y="71"/>
                  </a:cxn>
                  <a:cxn ang="0">
                    <a:pos x="73" y="13"/>
                  </a:cxn>
                  <a:cxn ang="0">
                    <a:pos x="57" y="0"/>
                  </a:cxn>
                  <a:cxn ang="0">
                    <a:pos x="28" y="0"/>
                  </a:cxn>
                  <a:cxn ang="0">
                    <a:pos x="12" y="13"/>
                  </a:cxn>
                  <a:cxn ang="0">
                    <a:pos x="1" y="71"/>
                  </a:cxn>
                  <a:cxn ang="0">
                    <a:pos x="3" y="82"/>
                  </a:cxn>
                  <a:cxn ang="0">
                    <a:pos x="14" y="87"/>
                  </a:cxn>
                  <a:cxn ang="0">
                    <a:pos x="22" y="87"/>
                  </a:cxn>
                  <a:cxn ang="0">
                    <a:pos x="34" y="87"/>
                  </a:cxn>
                  <a:cxn ang="0">
                    <a:pos x="52" y="87"/>
                  </a:cxn>
                  <a:cxn ang="0">
                    <a:pos x="63" y="87"/>
                  </a:cxn>
                  <a:cxn ang="0">
                    <a:pos x="72" y="87"/>
                  </a:cxn>
                  <a:cxn ang="0">
                    <a:pos x="82" y="82"/>
                  </a:cxn>
                  <a:cxn ang="0">
                    <a:pos x="85" y="71"/>
                  </a:cxn>
                  <a:cxn ang="0">
                    <a:pos x="35" y="7"/>
                  </a:cxn>
                  <a:cxn ang="0">
                    <a:pos x="50" y="7"/>
                  </a:cxn>
                  <a:cxn ang="0">
                    <a:pos x="50" y="14"/>
                  </a:cxn>
                  <a:cxn ang="0">
                    <a:pos x="35" y="14"/>
                  </a:cxn>
                  <a:cxn ang="0">
                    <a:pos x="35" y="7"/>
                  </a:cxn>
                  <a:cxn ang="0">
                    <a:pos x="14" y="43"/>
                  </a:cxn>
                  <a:cxn ang="0">
                    <a:pos x="18" y="21"/>
                  </a:cxn>
                  <a:cxn ang="0">
                    <a:pos x="67" y="21"/>
                  </a:cxn>
                  <a:cxn ang="0">
                    <a:pos x="72" y="43"/>
                  </a:cxn>
                  <a:cxn ang="0">
                    <a:pos x="75" y="58"/>
                  </a:cxn>
                  <a:cxn ang="0">
                    <a:pos x="11" y="58"/>
                  </a:cxn>
                  <a:cxn ang="0">
                    <a:pos x="14" y="43"/>
                  </a:cxn>
                  <a:cxn ang="0">
                    <a:pos x="28" y="79"/>
                  </a:cxn>
                  <a:cxn ang="0">
                    <a:pos x="21" y="72"/>
                  </a:cxn>
                  <a:cxn ang="0">
                    <a:pos x="28" y="65"/>
                  </a:cxn>
                  <a:cxn ang="0">
                    <a:pos x="35" y="72"/>
                  </a:cxn>
                  <a:cxn ang="0">
                    <a:pos x="28" y="79"/>
                  </a:cxn>
                  <a:cxn ang="0">
                    <a:pos x="57" y="79"/>
                  </a:cxn>
                  <a:cxn ang="0">
                    <a:pos x="50" y="72"/>
                  </a:cxn>
                  <a:cxn ang="0">
                    <a:pos x="57" y="65"/>
                  </a:cxn>
                  <a:cxn ang="0">
                    <a:pos x="64" y="72"/>
                  </a:cxn>
                  <a:cxn ang="0">
                    <a:pos x="57" y="79"/>
                  </a:cxn>
                </a:cxnLst>
                <a:rect l="0" t="0" r="r" b="b"/>
                <a:pathLst>
                  <a:path w="86" h="87">
                    <a:moveTo>
                      <a:pt x="85" y="71"/>
                    </a:moveTo>
                    <a:cubicBezTo>
                      <a:pt x="73" y="13"/>
                      <a:pt x="73" y="13"/>
                      <a:pt x="73" y="13"/>
                    </a:cubicBezTo>
                    <a:cubicBezTo>
                      <a:pt x="72" y="5"/>
                      <a:pt x="65" y="0"/>
                      <a:pt x="57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1" y="0"/>
                      <a:pt x="14" y="5"/>
                      <a:pt x="12" y="13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0" y="75"/>
                      <a:pt x="1" y="79"/>
                      <a:pt x="3" y="82"/>
                    </a:cubicBezTo>
                    <a:cubicBezTo>
                      <a:pt x="6" y="85"/>
                      <a:pt x="10" y="87"/>
                      <a:pt x="14" y="87"/>
                    </a:cubicBezTo>
                    <a:cubicBezTo>
                      <a:pt x="22" y="87"/>
                      <a:pt x="22" y="87"/>
                      <a:pt x="22" y="87"/>
                    </a:cubicBezTo>
                    <a:cubicBezTo>
                      <a:pt x="34" y="87"/>
                      <a:pt x="34" y="87"/>
                      <a:pt x="34" y="87"/>
                    </a:cubicBezTo>
                    <a:cubicBezTo>
                      <a:pt x="52" y="87"/>
                      <a:pt x="52" y="87"/>
                      <a:pt x="52" y="87"/>
                    </a:cubicBezTo>
                    <a:cubicBezTo>
                      <a:pt x="63" y="87"/>
                      <a:pt x="63" y="87"/>
                      <a:pt x="63" y="87"/>
                    </a:cubicBezTo>
                    <a:cubicBezTo>
                      <a:pt x="72" y="87"/>
                      <a:pt x="72" y="87"/>
                      <a:pt x="72" y="87"/>
                    </a:cubicBezTo>
                    <a:cubicBezTo>
                      <a:pt x="76" y="87"/>
                      <a:pt x="80" y="85"/>
                      <a:pt x="82" y="82"/>
                    </a:cubicBezTo>
                    <a:cubicBezTo>
                      <a:pt x="85" y="79"/>
                      <a:pt x="86" y="75"/>
                      <a:pt x="85" y="71"/>
                    </a:cubicBezTo>
                    <a:close/>
                    <a:moveTo>
                      <a:pt x="35" y="7"/>
                    </a:moveTo>
                    <a:cubicBezTo>
                      <a:pt x="50" y="7"/>
                      <a:pt x="50" y="7"/>
                      <a:pt x="50" y="7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5" y="14"/>
                      <a:pt x="35" y="14"/>
                      <a:pt x="35" y="14"/>
                    </a:cubicBezTo>
                    <a:lnTo>
                      <a:pt x="35" y="7"/>
                    </a:lnTo>
                    <a:close/>
                    <a:moveTo>
                      <a:pt x="14" y="43"/>
                    </a:moveTo>
                    <a:cubicBezTo>
                      <a:pt x="18" y="21"/>
                      <a:pt x="18" y="21"/>
                      <a:pt x="18" y="21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5" y="58"/>
                      <a:pt x="75" y="58"/>
                      <a:pt x="75" y="58"/>
                    </a:cubicBezTo>
                    <a:cubicBezTo>
                      <a:pt x="11" y="58"/>
                      <a:pt x="11" y="58"/>
                      <a:pt x="11" y="58"/>
                    </a:cubicBezTo>
                    <a:lnTo>
                      <a:pt x="14" y="43"/>
                    </a:lnTo>
                    <a:close/>
                    <a:moveTo>
                      <a:pt x="28" y="79"/>
                    </a:moveTo>
                    <a:cubicBezTo>
                      <a:pt x="24" y="79"/>
                      <a:pt x="21" y="76"/>
                      <a:pt x="21" y="72"/>
                    </a:cubicBezTo>
                    <a:cubicBezTo>
                      <a:pt x="21" y="68"/>
                      <a:pt x="24" y="65"/>
                      <a:pt x="28" y="65"/>
                    </a:cubicBezTo>
                    <a:cubicBezTo>
                      <a:pt x="32" y="65"/>
                      <a:pt x="35" y="68"/>
                      <a:pt x="35" y="72"/>
                    </a:cubicBezTo>
                    <a:cubicBezTo>
                      <a:pt x="35" y="76"/>
                      <a:pt x="32" y="79"/>
                      <a:pt x="28" y="79"/>
                    </a:cubicBezTo>
                    <a:close/>
                    <a:moveTo>
                      <a:pt x="57" y="79"/>
                    </a:moveTo>
                    <a:cubicBezTo>
                      <a:pt x="53" y="79"/>
                      <a:pt x="50" y="76"/>
                      <a:pt x="50" y="72"/>
                    </a:cubicBezTo>
                    <a:cubicBezTo>
                      <a:pt x="50" y="68"/>
                      <a:pt x="53" y="65"/>
                      <a:pt x="57" y="65"/>
                    </a:cubicBezTo>
                    <a:cubicBezTo>
                      <a:pt x="61" y="65"/>
                      <a:pt x="64" y="68"/>
                      <a:pt x="64" y="72"/>
                    </a:cubicBezTo>
                    <a:cubicBezTo>
                      <a:pt x="64" y="76"/>
                      <a:pt x="61" y="79"/>
                      <a:pt x="57" y="7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87" name="Freeform 85"/>
              <p:cNvSpPr>
                <a:spLocks/>
              </p:cNvSpPr>
              <p:nvPr/>
            </p:nvSpPr>
            <p:spPr bwMode="auto">
              <a:xfrm>
                <a:off x="4487863" y="3838575"/>
                <a:ext cx="166688" cy="55563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76" y="11"/>
                  </a:cxn>
                  <a:cxn ang="0">
                    <a:pos x="27" y="11"/>
                  </a:cxn>
                  <a:cxn ang="0">
                    <a:pos x="33" y="0"/>
                  </a:cxn>
                  <a:cxn ang="0">
                    <a:pos x="14" y="0"/>
                  </a:cxn>
                  <a:cxn ang="0">
                    <a:pos x="0" y="35"/>
                  </a:cxn>
                  <a:cxn ang="0">
                    <a:pos x="17" y="35"/>
                  </a:cxn>
                  <a:cxn ang="0">
                    <a:pos x="22" y="22"/>
                  </a:cxn>
                  <a:cxn ang="0">
                    <a:pos x="81" y="22"/>
                  </a:cxn>
                  <a:cxn ang="0">
                    <a:pos x="86" y="35"/>
                  </a:cxn>
                  <a:cxn ang="0">
                    <a:pos x="105" y="35"/>
                  </a:cxn>
                  <a:cxn ang="0">
                    <a:pos x="89" y="0"/>
                  </a:cxn>
                  <a:cxn ang="0">
                    <a:pos x="71" y="0"/>
                  </a:cxn>
                </a:cxnLst>
                <a:rect l="0" t="0" r="r" b="b"/>
                <a:pathLst>
                  <a:path w="105" h="35">
                    <a:moveTo>
                      <a:pt x="71" y="0"/>
                    </a:moveTo>
                    <a:lnTo>
                      <a:pt x="76" y="11"/>
                    </a:lnTo>
                    <a:lnTo>
                      <a:pt x="27" y="11"/>
                    </a:lnTo>
                    <a:lnTo>
                      <a:pt x="33" y="0"/>
                    </a:lnTo>
                    <a:lnTo>
                      <a:pt x="14" y="0"/>
                    </a:lnTo>
                    <a:lnTo>
                      <a:pt x="0" y="35"/>
                    </a:lnTo>
                    <a:lnTo>
                      <a:pt x="17" y="35"/>
                    </a:lnTo>
                    <a:lnTo>
                      <a:pt x="22" y="22"/>
                    </a:lnTo>
                    <a:lnTo>
                      <a:pt x="81" y="22"/>
                    </a:lnTo>
                    <a:lnTo>
                      <a:pt x="86" y="35"/>
                    </a:lnTo>
                    <a:lnTo>
                      <a:pt x="105" y="35"/>
                    </a:lnTo>
                    <a:lnTo>
                      <a:pt x="89" y="0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1139822" y="3500031"/>
            <a:ext cx="1033275" cy="1033275"/>
            <a:chOff x="1139822" y="3500031"/>
            <a:chExt cx="1033275" cy="1033275"/>
          </a:xfrm>
        </p:grpSpPr>
        <p:sp>
          <p:nvSpPr>
            <p:cNvPr id="20" name="Oval 19"/>
            <p:cNvSpPr/>
            <p:nvPr/>
          </p:nvSpPr>
          <p:spPr>
            <a:xfrm>
              <a:off x="1139822" y="3500031"/>
              <a:ext cx="1033275" cy="10332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" name="Oval 20"/>
            <p:cNvSpPr/>
            <p:nvPr/>
          </p:nvSpPr>
          <p:spPr>
            <a:xfrm>
              <a:off x="1228949" y="3589157"/>
              <a:ext cx="855021" cy="85502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1" name="Freeform 94"/>
            <p:cNvSpPr>
              <a:spLocks noChangeAspect="1" noEditPoints="1"/>
            </p:cNvSpPr>
            <p:nvPr/>
          </p:nvSpPr>
          <p:spPr bwMode="auto">
            <a:xfrm>
              <a:off x="1477458" y="3813443"/>
              <a:ext cx="358002" cy="356078"/>
            </a:xfrm>
            <a:custGeom>
              <a:avLst/>
              <a:gdLst>
                <a:gd name="T0" fmla="*/ 2147483646 w 186"/>
                <a:gd name="T1" fmla="*/ 0 h 185"/>
                <a:gd name="T2" fmla="*/ 2147483646 w 186"/>
                <a:gd name="T3" fmla="*/ 0 h 185"/>
                <a:gd name="T4" fmla="*/ 0 w 186"/>
                <a:gd name="T5" fmla="*/ 2147483646 h 185"/>
                <a:gd name="T6" fmla="*/ 2147483646 w 186"/>
                <a:gd name="T7" fmla="*/ 2147483646 h 185"/>
                <a:gd name="T8" fmla="*/ 2147483646 w 186"/>
                <a:gd name="T9" fmla="*/ 0 h 185"/>
                <a:gd name="T10" fmla="*/ 2147483646 w 186"/>
                <a:gd name="T11" fmla="*/ 2147483646 h 185"/>
                <a:gd name="T12" fmla="*/ 2147483646 w 186"/>
                <a:gd name="T13" fmla="*/ 2147483646 h 185"/>
                <a:gd name="T14" fmla="*/ 2147483646 w 186"/>
                <a:gd name="T15" fmla="*/ 2147483646 h 185"/>
                <a:gd name="T16" fmla="*/ 2147483646 w 186"/>
                <a:gd name="T17" fmla="*/ 2147483646 h 185"/>
                <a:gd name="T18" fmla="*/ 2147483646 w 186"/>
                <a:gd name="T19" fmla="*/ 2147483646 h 185"/>
                <a:gd name="T20" fmla="*/ 2147483646 w 186"/>
                <a:gd name="T21" fmla="*/ 2147483646 h 185"/>
                <a:gd name="T22" fmla="*/ 2147483646 w 186"/>
                <a:gd name="T23" fmla="*/ 2147483646 h 185"/>
                <a:gd name="T24" fmla="*/ 2147483646 w 186"/>
                <a:gd name="T25" fmla="*/ 2147483646 h 185"/>
                <a:gd name="T26" fmla="*/ 2147483646 w 186"/>
                <a:gd name="T27" fmla="*/ 2147483646 h 185"/>
                <a:gd name="T28" fmla="*/ 2147483646 w 186"/>
                <a:gd name="T29" fmla="*/ 2147483646 h 185"/>
                <a:gd name="T30" fmla="*/ 2147483646 w 186"/>
                <a:gd name="T31" fmla="*/ 2147483646 h 185"/>
                <a:gd name="T32" fmla="*/ 2147483646 w 186"/>
                <a:gd name="T33" fmla="*/ 2147483646 h 185"/>
                <a:gd name="T34" fmla="*/ 2147483646 w 186"/>
                <a:gd name="T35" fmla="*/ 2147483646 h 185"/>
                <a:gd name="T36" fmla="*/ 2147483646 w 186"/>
                <a:gd name="T37" fmla="*/ 2147483646 h 185"/>
                <a:gd name="T38" fmla="*/ 2147483646 w 186"/>
                <a:gd name="T39" fmla="*/ 2147483646 h 1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6" h="185">
                  <a:moveTo>
                    <a:pt x="127" y="0"/>
                  </a:moveTo>
                  <a:lnTo>
                    <a:pt x="59" y="0"/>
                  </a:lnTo>
                  <a:lnTo>
                    <a:pt x="0" y="185"/>
                  </a:lnTo>
                  <a:lnTo>
                    <a:pt x="186" y="185"/>
                  </a:lnTo>
                  <a:lnTo>
                    <a:pt x="127" y="0"/>
                  </a:lnTo>
                  <a:close/>
                  <a:moveTo>
                    <a:pt x="105" y="172"/>
                  </a:moveTo>
                  <a:lnTo>
                    <a:pt x="81" y="172"/>
                  </a:lnTo>
                  <a:lnTo>
                    <a:pt x="81" y="139"/>
                  </a:lnTo>
                  <a:lnTo>
                    <a:pt x="105" y="139"/>
                  </a:lnTo>
                  <a:lnTo>
                    <a:pt x="105" y="172"/>
                  </a:lnTo>
                  <a:close/>
                  <a:moveTo>
                    <a:pt x="105" y="115"/>
                  </a:moveTo>
                  <a:lnTo>
                    <a:pt x="81" y="115"/>
                  </a:lnTo>
                  <a:lnTo>
                    <a:pt x="81" y="80"/>
                  </a:lnTo>
                  <a:lnTo>
                    <a:pt x="105" y="80"/>
                  </a:lnTo>
                  <a:lnTo>
                    <a:pt x="105" y="115"/>
                  </a:lnTo>
                  <a:close/>
                  <a:moveTo>
                    <a:pt x="105" y="58"/>
                  </a:moveTo>
                  <a:lnTo>
                    <a:pt x="81" y="58"/>
                  </a:lnTo>
                  <a:lnTo>
                    <a:pt x="81" y="23"/>
                  </a:lnTo>
                  <a:lnTo>
                    <a:pt x="105" y="23"/>
                  </a:lnTo>
                  <a:lnTo>
                    <a:pt x="105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322561" y="5351704"/>
            <a:ext cx="2327797" cy="369332"/>
            <a:chOff x="8870029" y="1973384"/>
            <a:chExt cx="2327797" cy="369332"/>
          </a:xfrm>
        </p:grpSpPr>
        <p:sp>
          <p:nvSpPr>
            <p:cNvPr id="92" name="Freeform 94"/>
            <p:cNvSpPr>
              <a:spLocks noChangeAspect="1" noEditPoints="1"/>
            </p:cNvSpPr>
            <p:nvPr/>
          </p:nvSpPr>
          <p:spPr bwMode="auto">
            <a:xfrm>
              <a:off x="8870029" y="1980011"/>
              <a:ext cx="358002" cy="356078"/>
            </a:xfrm>
            <a:custGeom>
              <a:avLst/>
              <a:gdLst>
                <a:gd name="T0" fmla="*/ 2147483646 w 186"/>
                <a:gd name="T1" fmla="*/ 0 h 185"/>
                <a:gd name="T2" fmla="*/ 2147483646 w 186"/>
                <a:gd name="T3" fmla="*/ 0 h 185"/>
                <a:gd name="T4" fmla="*/ 0 w 186"/>
                <a:gd name="T5" fmla="*/ 2147483646 h 185"/>
                <a:gd name="T6" fmla="*/ 2147483646 w 186"/>
                <a:gd name="T7" fmla="*/ 2147483646 h 185"/>
                <a:gd name="T8" fmla="*/ 2147483646 w 186"/>
                <a:gd name="T9" fmla="*/ 0 h 185"/>
                <a:gd name="T10" fmla="*/ 2147483646 w 186"/>
                <a:gd name="T11" fmla="*/ 2147483646 h 185"/>
                <a:gd name="T12" fmla="*/ 2147483646 w 186"/>
                <a:gd name="T13" fmla="*/ 2147483646 h 185"/>
                <a:gd name="T14" fmla="*/ 2147483646 w 186"/>
                <a:gd name="T15" fmla="*/ 2147483646 h 185"/>
                <a:gd name="T16" fmla="*/ 2147483646 w 186"/>
                <a:gd name="T17" fmla="*/ 2147483646 h 185"/>
                <a:gd name="T18" fmla="*/ 2147483646 w 186"/>
                <a:gd name="T19" fmla="*/ 2147483646 h 185"/>
                <a:gd name="T20" fmla="*/ 2147483646 w 186"/>
                <a:gd name="T21" fmla="*/ 2147483646 h 185"/>
                <a:gd name="T22" fmla="*/ 2147483646 w 186"/>
                <a:gd name="T23" fmla="*/ 2147483646 h 185"/>
                <a:gd name="T24" fmla="*/ 2147483646 w 186"/>
                <a:gd name="T25" fmla="*/ 2147483646 h 185"/>
                <a:gd name="T26" fmla="*/ 2147483646 w 186"/>
                <a:gd name="T27" fmla="*/ 2147483646 h 185"/>
                <a:gd name="T28" fmla="*/ 2147483646 w 186"/>
                <a:gd name="T29" fmla="*/ 2147483646 h 185"/>
                <a:gd name="T30" fmla="*/ 2147483646 w 186"/>
                <a:gd name="T31" fmla="*/ 2147483646 h 185"/>
                <a:gd name="T32" fmla="*/ 2147483646 w 186"/>
                <a:gd name="T33" fmla="*/ 2147483646 h 185"/>
                <a:gd name="T34" fmla="*/ 2147483646 w 186"/>
                <a:gd name="T35" fmla="*/ 2147483646 h 185"/>
                <a:gd name="T36" fmla="*/ 2147483646 w 186"/>
                <a:gd name="T37" fmla="*/ 2147483646 h 185"/>
                <a:gd name="T38" fmla="*/ 2147483646 w 186"/>
                <a:gd name="T39" fmla="*/ 2147483646 h 1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6" h="185">
                  <a:moveTo>
                    <a:pt x="127" y="0"/>
                  </a:moveTo>
                  <a:lnTo>
                    <a:pt x="59" y="0"/>
                  </a:lnTo>
                  <a:lnTo>
                    <a:pt x="0" y="185"/>
                  </a:lnTo>
                  <a:lnTo>
                    <a:pt x="186" y="185"/>
                  </a:lnTo>
                  <a:lnTo>
                    <a:pt x="127" y="0"/>
                  </a:lnTo>
                  <a:close/>
                  <a:moveTo>
                    <a:pt x="105" y="172"/>
                  </a:moveTo>
                  <a:lnTo>
                    <a:pt x="81" y="172"/>
                  </a:lnTo>
                  <a:lnTo>
                    <a:pt x="81" y="139"/>
                  </a:lnTo>
                  <a:lnTo>
                    <a:pt x="105" y="139"/>
                  </a:lnTo>
                  <a:lnTo>
                    <a:pt x="105" y="172"/>
                  </a:lnTo>
                  <a:close/>
                  <a:moveTo>
                    <a:pt x="105" y="115"/>
                  </a:moveTo>
                  <a:lnTo>
                    <a:pt x="81" y="115"/>
                  </a:lnTo>
                  <a:lnTo>
                    <a:pt x="81" y="80"/>
                  </a:lnTo>
                  <a:lnTo>
                    <a:pt x="105" y="80"/>
                  </a:lnTo>
                  <a:lnTo>
                    <a:pt x="105" y="115"/>
                  </a:lnTo>
                  <a:close/>
                  <a:moveTo>
                    <a:pt x="105" y="58"/>
                  </a:moveTo>
                  <a:lnTo>
                    <a:pt x="81" y="58"/>
                  </a:lnTo>
                  <a:lnTo>
                    <a:pt x="81" y="23"/>
                  </a:lnTo>
                  <a:lnTo>
                    <a:pt x="105" y="23"/>
                  </a:lnTo>
                  <a:lnTo>
                    <a:pt x="105" y="58"/>
                  </a:lnTo>
                  <a:close/>
                </a:path>
              </a:pathLst>
            </a:custGeom>
            <a:solidFill>
              <a:srgbClr val="011545"/>
            </a:solidFill>
            <a:ln>
              <a:noFill/>
            </a:ln>
          </p:spPr>
          <p:txBody>
            <a:bodyPr/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9462864" y="1973384"/>
              <a:ext cx="17349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Roads &amp; Bridges</a:t>
              </a:r>
              <a:endParaRPr lang="en-US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765" y="1970610"/>
            <a:ext cx="1495856" cy="369332"/>
            <a:chOff x="6356145" y="1973384"/>
            <a:chExt cx="1495856" cy="369332"/>
          </a:xfrm>
        </p:grpSpPr>
        <p:grpSp>
          <p:nvGrpSpPr>
            <p:cNvPr id="88" name="Group 87"/>
            <p:cNvGrpSpPr>
              <a:grpSpLocks noChangeAspect="1"/>
            </p:cNvGrpSpPr>
            <p:nvPr/>
          </p:nvGrpSpPr>
          <p:grpSpPr>
            <a:xfrm>
              <a:off x="6356145" y="1980011"/>
              <a:ext cx="263690" cy="356078"/>
              <a:chOff x="4462463" y="3600450"/>
              <a:chExt cx="217488" cy="293688"/>
            </a:xfrm>
            <a:solidFill>
              <a:schemeClr val="accent1"/>
            </a:solidFill>
          </p:grpSpPr>
          <p:sp>
            <p:nvSpPr>
              <p:cNvPr id="89" name="Freeform 84"/>
              <p:cNvSpPr>
                <a:spLocks noEditPoints="1"/>
              </p:cNvSpPr>
              <p:nvPr/>
            </p:nvSpPr>
            <p:spPr bwMode="auto">
              <a:xfrm>
                <a:off x="4462463" y="3600450"/>
                <a:ext cx="217488" cy="220663"/>
              </a:xfrm>
              <a:custGeom>
                <a:avLst/>
                <a:gdLst/>
                <a:ahLst/>
                <a:cxnLst>
                  <a:cxn ang="0">
                    <a:pos x="85" y="71"/>
                  </a:cxn>
                  <a:cxn ang="0">
                    <a:pos x="73" y="13"/>
                  </a:cxn>
                  <a:cxn ang="0">
                    <a:pos x="57" y="0"/>
                  </a:cxn>
                  <a:cxn ang="0">
                    <a:pos x="28" y="0"/>
                  </a:cxn>
                  <a:cxn ang="0">
                    <a:pos x="12" y="13"/>
                  </a:cxn>
                  <a:cxn ang="0">
                    <a:pos x="1" y="71"/>
                  </a:cxn>
                  <a:cxn ang="0">
                    <a:pos x="3" y="82"/>
                  </a:cxn>
                  <a:cxn ang="0">
                    <a:pos x="14" y="87"/>
                  </a:cxn>
                  <a:cxn ang="0">
                    <a:pos x="22" y="87"/>
                  </a:cxn>
                  <a:cxn ang="0">
                    <a:pos x="34" y="87"/>
                  </a:cxn>
                  <a:cxn ang="0">
                    <a:pos x="52" y="87"/>
                  </a:cxn>
                  <a:cxn ang="0">
                    <a:pos x="63" y="87"/>
                  </a:cxn>
                  <a:cxn ang="0">
                    <a:pos x="72" y="87"/>
                  </a:cxn>
                  <a:cxn ang="0">
                    <a:pos x="82" y="82"/>
                  </a:cxn>
                  <a:cxn ang="0">
                    <a:pos x="85" y="71"/>
                  </a:cxn>
                  <a:cxn ang="0">
                    <a:pos x="35" y="7"/>
                  </a:cxn>
                  <a:cxn ang="0">
                    <a:pos x="50" y="7"/>
                  </a:cxn>
                  <a:cxn ang="0">
                    <a:pos x="50" y="14"/>
                  </a:cxn>
                  <a:cxn ang="0">
                    <a:pos x="35" y="14"/>
                  </a:cxn>
                  <a:cxn ang="0">
                    <a:pos x="35" y="7"/>
                  </a:cxn>
                  <a:cxn ang="0">
                    <a:pos x="14" y="43"/>
                  </a:cxn>
                  <a:cxn ang="0">
                    <a:pos x="18" y="21"/>
                  </a:cxn>
                  <a:cxn ang="0">
                    <a:pos x="67" y="21"/>
                  </a:cxn>
                  <a:cxn ang="0">
                    <a:pos x="72" y="43"/>
                  </a:cxn>
                  <a:cxn ang="0">
                    <a:pos x="75" y="58"/>
                  </a:cxn>
                  <a:cxn ang="0">
                    <a:pos x="11" y="58"/>
                  </a:cxn>
                  <a:cxn ang="0">
                    <a:pos x="14" y="43"/>
                  </a:cxn>
                  <a:cxn ang="0">
                    <a:pos x="28" y="79"/>
                  </a:cxn>
                  <a:cxn ang="0">
                    <a:pos x="21" y="72"/>
                  </a:cxn>
                  <a:cxn ang="0">
                    <a:pos x="28" y="65"/>
                  </a:cxn>
                  <a:cxn ang="0">
                    <a:pos x="35" y="72"/>
                  </a:cxn>
                  <a:cxn ang="0">
                    <a:pos x="28" y="79"/>
                  </a:cxn>
                  <a:cxn ang="0">
                    <a:pos x="57" y="79"/>
                  </a:cxn>
                  <a:cxn ang="0">
                    <a:pos x="50" y="72"/>
                  </a:cxn>
                  <a:cxn ang="0">
                    <a:pos x="57" y="65"/>
                  </a:cxn>
                  <a:cxn ang="0">
                    <a:pos x="64" y="72"/>
                  </a:cxn>
                  <a:cxn ang="0">
                    <a:pos x="57" y="79"/>
                  </a:cxn>
                </a:cxnLst>
                <a:rect l="0" t="0" r="r" b="b"/>
                <a:pathLst>
                  <a:path w="86" h="87">
                    <a:moveTo>
                      <a:pt x="85" y="71"/>
                    </a:moveTo>
                    <a:cubicBezTo>
                      <a:pt x="73" y="13"/>
                      <a:pt x="73" y="13"/>
                      <a:pt x="73" y="13"/>
                    </a:cubicBezTo>
                    <a:cubicBezTo>
                      <a:pt x="72" y="5"/>
                      <a:pt x="65" y="0"/>
                      <a:pt x="57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1" y="0"/>
                      <a:pt x="14" y="5"/>
                      <a:pt x="12" y="13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0" y="75"/>
                      <a:pt x="1" y="79"/>
                      <a:pt x="3" y="82"/>
                    </a:cubicBezTo>
                    <a:cubicBezTo>
                      <a:pt x="6" y="85"/>
                      <a:pt x="10" y="87"/>
                      <a:pt x="14" y="87"/>
                    </a:cubicBezTo>
                    <a:cubicBezTo>
                      <a:pt x="22" y="87"/>
                      <a:pt x="22" y="87"/>
                      <a:pt x="22" y="87"/>
                    </a:cubicBezTo>
                    <a:cubicBezTo>
                      <a:pt x="34" y="87"/>
                      <a:pt x="34" y="87"/>
                      <a:pt x="34" y="87"/>
                    </a:cubicBezTo>
                    <a:cubicBezTo>
                      <a:pt x="52" y="87"/>
                      <a:pt x="52" y="87"/>
                      <a:pt x="52" y="87"/>
                    </a:cubicBezTo>
                    <a:cubicBezTo>
                      <a:pt x="63" y="87"/>
                      <a:pt x="63" y="87"/>
                      <a:pt x="63" y="87"/>
                    </a:cubicBezTo>
                    <a:cubicBezTo>
                      <a:pt x="72" y="87"/>
                      <a:pt x="72" y="87"/>
                      <a:pt x="72" y="87"/>
                    </a:cubicBezTo>
                    <a:cubicBezTo>
                      <a:pt x="76" y="87"/>
                      <a:pt x="80" y="85"/>
                      <a:pt x="82" y="82"/>
                    </a:cubicBezTo>
                    <a:cubicBezTo>
                      <a:pt x="85" y="79"/>
                      <a:pt x="86" y="75"/>
                      <a:pt x="85" y="71"/>
                    </a:cubicBezTo>
                    <a:close/>
                    <a:moveTo>
                      <a:pt x="35" y="7"/>
                    </a:moveTo>
                    <a:cubicBezTo>
                      <a:pt x="50" y="7"/>
                      <a:pt x="50" y="7"/>
                      <a:pt x="50" y="7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5" y="14"/>
                      <a:pt x="35" y="14"/>
                      <a:pt x="35" y="14"/>
                    </a:cubicBezTo>
                    <a:lnTo>
                      <a:pt x="35" y="7"/>
                    </a:lnTo>
                    <a:close/>
                    <a:moveTo>
                      <a:pt x="14" y="43"/>
                    </a:moveTo>
                    <a:cubicBezTo>
                      <a:pt x="18" y="21"/>
                      <a:pt x="18" y="21"/>
                      <a:pt x="18" y="21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5" y="58"/>
                      <a:pt x="75" y="58"/>
                      <a:pt x="75" y="58"/>
                    </a:cubicBezTo>
                    <a:cubicBezTo>
                      <a:pt x="11" y="58"/>
                      <a:pt x="11" y="58"/>
                      <a:pt x="11" y="58"/>
                    </a:cubicBezTo>
                    <a:lnTo>
                      <a:pt x="14" y="43"/>
                    </a:lnTo>
                    <a:close/>
                    <a:moveTo>
                      <a:pt x="28" y="79"/>
                    </a:moveTo>
                    <a:cubicBezTo>
                      <a:pt x="24" y="79"/>
                      <a:pt x="21" y="76"/>
                      <a:pt x="21" y="72"/>
                    </a:cubicBezTo>
                    <a:cubicBezTo>
                      <a:pt x="21" y="68"/>
                      <a:pt x="24" y="65"/>
                      <a:pt x="28" y="65"/>
                    </a:cubicBezTo>
                    <a:cubicBezTo>
                      <a:pt x="32" y="65"/>
                      <a:pt x="35" y="68"/>
                      <a:pt x="35" y="72"/>
                    </a:cubicBezTo>
                    <a:cubicBezTo>
                      <a:pt x="35" y="76"/>
                      <a:pt x="32" y="79"/>
                      <a:pt x="28" y="79"/>
                    </a:cubicBezTo>
                    <a:close/>
                    <a:moveTo>
                      <a:pt x="57" y="79"/>
                    </a:moveTo>
                    <a:cubicBezTo>
                      <a:pt x="53" y="79"/>
                      <a:pt x="50" y="76"/>
                      <a:pt x="50" y="72"/>
                    </a:cubicBezTo>
                    <a:cubicBezTo>
                      <a:pt x="50" y="68"/>
                      <a:pt x="53" y="65"/>
                      <a:pt x="57" y="65"/>
                    </a:cubicBezTo>
                    <a:cubicBezTo>
                      <a:pt x="61" y="65"/>
                      <a:pt x="64" y="68"/>
                      <a:pt x="64" y="72"/>
                    </a:cubicBezTo>
                    <a:cubicBezTo>
                      <a:pt x="64" y="76"/>
                      <a:pt x="61" y="79"/>
                      <a:pt x="57" y="7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90" name="Freeform 85"/>
              <p:cNvSpPr>
                <a:spLocks/>
              </p:cNvSpPr>
              <p:nvPr/>
            </p:nvSpPr>
            <p:spPr bwMode="auto">
              <a:xfrm>
                <a:off x="4487863" y="3838575"/>
                <a:ext cx="166688" cy="55563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76" y="11"/>
                  </a:cxn>
                  <a:cxn ang="0">
                    <a:pos x="27" y="11"/>
                  </a:cxn>
                  <a:cxn ang="0">
                    <a:pos x="33" y="0"/>
                  </a:cxn>
                  <a:cxn ang="0">
                    <a:pos x="14" y="0"/>
                  </a:cxn>
                  <a:cxn ang="0">
                    <a:pos x="0" y="35"/>
                  </a:cxn>
                  <a:cxn ang="0">
                    <a:pos x="17" y="35"/>
                  </a:cxn>
                  <a:cxn ang="0">
                    <a:pos x="22" y="22"/>
                  </a:cxn>
                  <a:cxn ang="0">
                    <a:pos x="81" y="22"/>
                  </a:cxn>
                  <a:cxn ang="0">
                    <a:pos x="86" y="35"/>
                  </a:cxn>
                  <a:cxn ang="0">
                    <a:pos x="105" y="35"/>
                  </a:cxn>
                  <a:cxn ang="0">
                    <a:pos x="89" y="0"/>
                  </a:cxn>
                  <a:cxn ang="0">
                    <a:pos x="71" y="0"/>
                  </a:cxn>
                </a:cxnLst>
                <a:rect l="0" t="0" r="r" b="b"/>
                <a:pathLst>
                  <a:path w="105" h="35">
                    <a:moveTo>
                      <a:pt x="71" y="0"/>
                    </a:moveTo>
                    <a:lnTo>
                      <a:pt x="76" y="11"/>
                    </a:lnTo>
                    <a:lnTo>
                      <a:pt x="27" y="11"/>
                    </a:lnTo>
                    <a:lnTo>
                      <a:pt x="33" y="0"/>
                    </a:lnTo>
                    <a:lnTo>
                      <a:pt x="14" y="0"/>
                    </a:lnTo>
                    <a:lnTo>
                      <a:pt x="0" y="35"/>
                    </a:lnTo>
                    <a:lnTo>
                      <a:pt x="17" y="35"/>
                    </a:lnTo>
                    <a:lnTo>
                      <a:pt x="22" y="22"/>
                    </a:lnTo>
                    <a:lnTo>
                      <a:pt x="81" y="22"/>
                    </a:lnTo>
                    <a:lnTo>
                      <a:pt x="86" y="35"/>
                    </a:lnTo>
                    <a:lnTo>
                      <a:pt x="105" y="35"/>
                    </a:lnTo>
                    <a:lnTo>
                      <a:pt x="89" y="0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94" name="Rectangle 93"/>
            <p:cNvSpPr/>
            <p:nvPr/>
          </p:nvSpPr>
          <p:spPr>
            <a:xfrm>
              <a:off x="6833645" y="1973384"/>
              <a:ext cx="10183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Railways</a:t>
              </a:r>
              <a:endParaRPr lang="en-US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947796" y="5351704"/>
            <a:ext cx="2331107" cy="369332"/>
            <a:chOff x="6315114" y="5387082"/>
            <a:chExt cx="2331107" cy="369332"/>
          </a:xfrm>
        </p:grpSpPr>
        <p:grpSp>
          <p:nvGrpSpPr>
            <p:cNvPr id="79" name="Group 78"/>
            <p:cNvGrpSpPr>
              <a:grpSpLocks noChangeAspect="1"/>
            </p:cNvGrpSpPr>
            <p:nvPr/>
          </p:nvGrpSpPr>
          <p:grpSpPr>
            <a:xfrm>
              <a:off x="6315114" y="5393709"/>
              <a:ext cx="348501" cy="356078"/>
              <a:chOff x="5599113" y="3600450"/>
              <a:chExt cx="292100" cy="298451"/>
            </a:xfrm>
            <a:solidFill>
              <a:srgbClr val="011545"/>
            </a:solidFill>
          </p:grpSpPr>
          <p:sp>
            <p:nvSpPr>
              <p:cNvPr id="80" name="Freeform 90"/>
              <p:cNvSpPr>
                <a:spLocks/>
              </p:cNvSpPr>
              <p:nvPr/>
            </p:nvSpPr>
            <p:spPr bwMode="auto">
              <a:xfrm>
                <a:off x="5599113" y="3840163"/>
                <a:ext cx="292100" cy="58738"/>
              </a:xfrm>
              <a:custGeom>
                <a:avLst/>
                <a:gdLst/>
                <a:ahLst/>
                <a:cxnLst>
                  <a:cxn ang="0">
                    <a:pos x="88" y="9"/>
                  </a:cxn>
                  <a:cxn ang="0">
                    <a:pos x="72" y="9"/>
                  </a:cxn>
                  <a:cxn ang="0">
                    <a:pos x="45" y="9"/>
                  </a:cxn>
                  <a:cxn ang="0">
                    <a:pos x="28" y="9"/>
                  </a:cxn>
                  <a:cxn ang="0">
                    <a:pos x="1" y="9"/>
                  </a:cxn>
                  <a:cxn ang="0">
                    <a:pos x="0" y="10"/>
                  </a:cxn>
                  <a:cxn ang="0">
                    <a:pos x="0" y="19"/>
                  </a:cxn>
                  <a:cxn ang="0">
                    <a:pos x="6" y="14"/>
                  </a:cxn>
                  <a:cxn ang="0">
                    <a:pos x="23" y="14"/>
                  </a:cxn>
                  <a:cxn ang="0">
                    <a:pos x="50" y="14"/>
                  </a:cxn>
                  <a:cxn ang="0">
                    <a:pos x="66" y="14"/>
                  </a:cxn>
                  <a:cxn ang="0">
                    <a:pos x="80" y="21"/>
                  </a:cxn>
                  <a:cxn ang="0">
                    <a:pos x="93" y="14"/>
                  </a:cxn>
                  <a:cxn ang="0">
                    <a:pos x="110" y="14"/>
                  </a:cxn>
                  <a:cxn ang="0">
                    <a:pos x="116" y="18"/>
                  </a:cxn>
                  <a:cxn ang="0">
                    <a:pos x="116" y="10"/>
                  </a:cxn>
                  <a:cxn ang="0">
                    <a:pos x="115" y="9"/>
                  </a:cxn>
                  <a:cxn ang="0">
                    <a:pos x="88" y="9"/>
                  </a:cxn>
                </a:cxnLst>
                <a:rect l="0" t="0" r="r" b="b"/>
                <a:pathLst>
                  <a:path w="116" h="23">
                    <a:moveTo>
                      <a:pt x="88" y="9"/>
                    </a:moveTo>
                    <a:cubicBezTo>
                      <a:pt x="82" y="15"/>
                      <a:pt x="77" y="15"/>
                      <a:pt x="72" y="9"/>
                    </a:cubicBezTo>
                    <a:cubicBezTo>
                      <a:pt x="63" y="1"/>
                      <a:pt x="53" y="0"/>
                      <a:pt x="45" y="9"/>
                    </a:cubicBezTo>
                    <a:cubicBezTo>
                      <a:pt x="39" y="15"/>
                      <a:pt x="34" y="15"/>
                      <a:pt x="28" y="9"/>
                    </a:cubicBezTo>
                    <a:cubicBezTo>
                      <a:pt x="19" y="0"/>
                      <a:pt x="10" y="0"/>
                      <a:pt x="1" y="9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18"/>
                      <a:pt x="4" y="16"/>
                      <a:pt x="6" y="14"/>
                    </a:cubicBezTo>
                    <a:cubicBezTo>
                      <a:pt x="12" y="8"/>
                      <a:pt x="17" y="8"/>
                      <a:pt x="23" y="14"/>
                    </a:cubicBezTo>
                    <a:cubicBezTo>
                      <a:pt x="32" y="23"/>
                      <a:pt x="41" y="23"/>
                      <a:pt x="50" y="14"/>
                    </a:cubicBezTo>
                    <a:cubicBezTo>
                      <a:pt x="56" y="8"/>
                      <a:pt x="61" y="8"/>
                      <a:pt x="66" y="14"/>
                    </a:cubicBezTo>
                    <a:cubicBezTo>
                      <a:pt x="71" y="19"/>
                      <a:pt x="75" y="21"/>
                      <a:pt x="80" y="21"/>
                    </a:cubicBezTo>
                    <a:cubicBezTo>
                      <a:pt x="84" y="21"/>
                      <a:pt x="89" y="19"/>
                      <a:pt x="93" y="14"/>
                    </a:cubicBezTo>
                    <a:cubicBezTo>
                      <a:pt x="99" y="8"/>
                      <a:pt x="104" y="8"/>
                      <a:pt x="110" y="14"/>
                    </a:cubicBezTo>
                    <a:cubicBezTo>
                      <a:pt x="112" y="16"/>
                      <a:pt x="114" y="17"/>
                      <a:pt x="116" y="18"/>
                    </a:cubicBezTo>
                    <a:cubicBezTo>
                      <a:pt x="116" y="10"/>
                      <a:pt x="116" y="10"/>
                      <a:pt x="116" y="10"/>
                    </a:cubicBezTo>
                    <a:cubicBezTo>
                      <a:pt x="115" y="9"/>
                      <a:pt x="115" y="9"/>
                      <a:pt x="115" y="9"/>
                    </a:cubicBezTo>
                    <a:cubicBezTo>
                      <a:pt x="106" y="0"/>
                      <a:pt x="97" y="0"/>
                      <a:pt x="88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81" name="Freeform 91"/>
              <p:cNvSpPr>
                <a:spLocks noEditPoints="1"/>
              </p:cNvSpPr>
              <p:nvPr/>
            </p:nvSpPr>
            <p:spPr bwMode="auto">
              <a:xfrm>
                <a:off x="5599113" y="3600450"/>
                <a:ext cx="292100" cy="242888"/>
              </a:xfrm>
              <a:custGeom>
                <a:avLst/>
                <a:gdLst/>
                <a:ahLst/>
                <a:cxnLst>
                  <a:cxn ang="0">
                    <a:pos x="115" y="82"/>
                  </a:cxn>
                  <a:cxn ang="0">
                    <a:pos x="88" y="82"/>
                  </a:cxn>
                  <a:cxn ang="0">
                    <a:pos x="87" y="84"/>
                  </a:cxn>
                  <a:cxn ang="0">
                    <a:pos x="87" y="65"/>
                  </a:cxn>
                  <a:cxn ang="0">
                    <a:pos x="97" y="55"/>
                  </a:cxn>
                  <a:cxn ang="0">
                    <a:pos x="98" y="51"/>
                  </a:cxn>
                  <a:cxn ang="0">
                    <a:pos x="96" y="49"/>
                  </a:cxn>
                  <a:cxn ang="0">
                    <a:pos x="87" y="46"/>
                  </a:cxn>
                  <a:cxn ang="0">
                    <a:pos x="87" y="43"/>
                  </a:cxn>
                  <a:cxn ang="0">
                    <a:pos x="87" y="29"/>
                  </a:cxn>
                  <a:cxn ang="0">
                    <a:pos x="87" y="21"/>
                  </a:cxn>
                  <a:cxn ang="0">
                    <a:pos x="79" y="21"/>
                  </a:cxn>
                  <a:cxn ang="0">
                    <a:pos x="79" y="14"/>
                  </a:cxn>
                  <a:cxn ang="0">
                    <a:pos x="72" y="14"/>
                  </a:cxn>
                  <a:cxn ang="0">
                    <a:pos x="65" y="14"/>
                  </a:cxn>
                  <a:cxn ang="0">
                    <a:pos x="65" y="3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50" y="3"/>
                  </a:cxn>
                  <a:cxn ang="0">
                    <a:pos x="50" y="14"/>
                  </a:cxn>
                  <a:cxn ang="0">
                    <a:pos x="43" y="14"/>
                  </a:cxn>
                  <a:cxn ang="0">
                    <a:pos x="36" y="14"/>
                  </a:cxn>
                  <a:cxn ang="0">
                    <a:pos x="36" y="21"/>
                  </a:cxn>
                  <a:cxn ang="0">
                    <a:pos x="29" y="21"/>
                  </a:cxn>
                  <a:cxn ang="0">
                    <a:pos x="29" y="29"/>
                  </a:cxn>
                  <a:cxn ang="0">
                    <a:pos x="29" y="43"/>
                  </a:cxn>
                  <a:cxn ang="0">
                    <a:pos x="29" y="46"/>
                  </a:cxn>
                  <a:cxn ang="0">
                    <a:pos x="20" y="49"/>
                  </a:cxn>
                  <a:cxn ang="0">
                    <a:pos x="17" y="51"/>
                  </a:cxn>
                  <a:cxn ang="0">
                    <a:pos x="18" y="55"/>
                  </a:cxn>
                  <a:cxn ang="0">
                    <a:pos x="29" y="65"/>
                  </a:cxn>
                  <a:cxn ang="0">
                    <a:pos x="29" y="83"/>
                  </a:cxn>
                  <a:cxn ang="0">
                    <a:pos x="28" y="82"/>
                  </a:cxn>
                  <a:cxn ang="0">
                    <a:pos x="1" y="82"/>
                  </a:cxn>
                  <a:cxn ang="0">
                    <a:pos x="0" y="84"/>
                  </a:cxn>
                  <a:cxn ang="0">
                    <a:pos x="0" y="92"/>
                  </a:cxn>
                  <a:cxn ang="0">
                    <a:pos x="6" y="87"/>
                  </a:cxn>
                  <a:cxn ang="0">
                    <a:pos x="23" y="87"/>
                  </a:cxn>
                  <a:cxn ang="0">
                    <a:pos x="50" y="87"/>
                  </a:cxn>
                  <a:cxn ang="0">
                    <a:pos x="51" y="87"/>
                  </a:cxn>
                  <a:cxn ang="0">
                    <a:pos x="66" y="87"/>
                  </a:cxn>
                  <a:cxn ang="0">
                    <a:pos x="66" y="87"/>
                  </a:cxn>
                  <a:cxn ang="0">
                    <a:pos x="80" y="94"/>
                  </a:cxn>
                  <a:cxn ang="0">
                    <a:pos x="93" y="87"/>
                  </a:cxn>
                  <a:cxn ang="0">
                    <a:pos x="110" y="87"/>
                  </a:cxn>
                  <a:cxn ang="0">
                    <a:pos x="116" y="92"/>
                  </a:cxn>
                  <a:cxn ang="0">
                    <a:pos x="116" y="83"/>
                  </a:cxn>
                  <a:cxn ang="0">
                    <a:pos x="115" y="82"/>
                  </a:cxn>
                  <a:cxn ang="0">
                    <a:pos x="79" y="43"/>
                  </a:cxn>
                  <a:cxn ang="0">
                    <a:pos x="58" y="36"/>
                  </a:cxn>
                  <a:cxn ang="0">
                    <a:pos x="36" y="43"/>
                  </a:cxn>
                  <a:cxn ang="0">
                    <a:pos x="36" y="29"/>
                  </a:cxn>
                  <a:cxn ang="0">
                    <a:pos x="43" y="29"/>
                  </a:cxn>
                  <a:cxn ang="0">
                    <a:pos x="43" y="21"/>
                  </a:cxn>
                  <a:cxn ang="0">
                    <a:pos x="72" y="21"/>
                  </a:cxn>
                  <a:cxn ang="0">
                    <a:pos x="72" y="29"/>
                  </a:cxn>
                  <a:cxn ang="0">
                    <a:pos x="79" y="29"/>
                  </a:cxn>
                  <a:cxn ang="0">
                    <a:pos x="79" y="43"/>
                  </a:cxn>
                </a:cxnLst>
                <a:rect l="0" t="0" r="r" b="b"/>
                <a:pathLst>
                  <a:path w="116" h="96">
                    <a:moveTo>
                      <a:pt x="115" y="82"/>
                    </a:moveTo>
                    <a:cubicBezTo>
                      <a:pt x="106" y="74"/>
                      <a:pt x="97" y="74"/>
                      <a:pt x="88" y="82"/>
                    </a:cubicBezTo>
                    <a:cubicBezTo>
                      <a:pt x="88" y="83"/>
                      <a:pt x="87" y="83"/>
                      <a:pt x="87" y="84"/>
                    </a:cubicBezTo>
                    <a:cubicBezTo>
                      <a:pt x="87" y="65"/>
                      <a:pt x="87" y="65"/>
                      <a:pt x="87" y="65"/>
                    </a:cubicBezTo>
                    <a:cubicBezTo>
                      <a:pt x="97" y="55"/>
                      <a:pt x="97" y="55"/>
                      <a:pt x="97" y="55"/>
                    </a:cubicBezTo>
                    <a:cubicBezTo>
                      <a:pt x="98" y="54"/>
                      <a:pt x="98" y="52"/>
                      <a:pt x="98" y="51"/>
                    </a:cubicBezTo>
                    <a:cubicBezTo>
                      <a:pt x="98" y="50"/>
                      <a:pt x="97" y="49"/>
                      <a:pt x="96" y="49"/>
                    </a:cubicBezTo>
                    <a:cubicBezTo>
                      <a:pt x="87" y="46"/>
                      <a:pt x="87" y="46"/>
                      <a:pt x="87" y="46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1"/>
                      <a:pt x="63" y="0"/>
                      <a:pt x="61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2" y="0"/>
                      <a:pt x="50" y="1"/>
                      <a:pt x="50" y="3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8" y="49"/>
                      <a:pt x="18" y="50"/>
                      <a:pt x="17" y="51"/>
                    </a:cubicBezTo>
                    <a:cubicBezTo>
                      <a:pt x="17" y="52"/>
                      <a:pt x="17" y="54"/>
                      <a:pt x="18" y="55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28" y="83"/>
                      <a:pt x="28" y="82"/>
                      <a:pt x="28" y="82"/>
                    </a:cubicBezTo>
                    <a:cubicBezTo>
                      <a:pt x="19" y="74"/>
                      <a:pt x="10" y="74"/>
                      <a:pt x="1" y="82"/>
                    </a:cubicBezTo>
                    <a:cubicBezTo>
                      <a:pt x="1" y="83"/>
                      <a:pt x="0" y="83"/>
                      <a:pt x="0" y="84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2" y="91"/>
                      <a:pt x="4" y="90"/>
                      <a:pt x="6" y="87"/>
                    </a:cubicBezTo>
                    <a:cubicBezTo>
                      <a:pt x="12" y="82"/>
                      <a:pt x="17" y="82"/>
                      <a:pt x="23" y="87"/>
                    </a:cubicBezTo>
                    <a:cubicBezTo>
                      <a:pt x="32" y="96"/>
                      <a:pt x="41" y="96"/>
                      <a:pt x="50" y="87"/>
                    </a:cubicBezTo>
                    <a:cubicBezTo>
                      <a:pt x="50" y="87"/>
                      <a:pt x="50" y="87"/>
                      <a:pt x="51" y="87"/>
                    </a:cubicBezTo>
                    <a:cubicBezTo>
                      <a:pt x="56" y="82"/>
                      <a:pt x="60" y="82"/>
                      <a:pt x="66" y="87"/>
                    </a:cubicBezTo>
                    <a:cubicBezTo>
                      <a:pt x="66" y="87"/>
                      <a:pt x="66" y="87"/>
                      <a:pt x="66" y="87"/>
                    </a:cubicBezTo>
                    <a:cubicBezTo>
                      <a:pt x="71" y="92"/>
                      <a:pt x="75" y="94"/>
                      <a:pt x="80" y="94"/>
                    </a:cubicBezTo>
                    <a:cubicBezTo>
                      <a:pt x="84" y="94"/>
                      <a:pt x="89" y="92"/>
                      <a:pt x="93" y="87"/>
                    </a:cubicBezTo>
                    <a:cubicBezTo>
                      <a:pt x="99" y="82"/>
                      <a:pt x="104" y="82"/>
                      <a:pt x="110" y="87"/>
                    </a:cubicBezTo>
                    <a:cubicBezTo>
                      <a:pt x="112" y="89"/>
                      <a:pt x="114" y="91"/>
                      <a:pt x="116" y="92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5" y="83"/>
                      <a:pt x="115" y="82"/>
                      <a:pt x="115" y="82"/>
                    </a:cubicBezTo>
                    <a:close/>
                    <a:moveTo>
                      <a:pt x="79" y="43"/>
                    </a:moveTo>
                    <a:cubicBezTo>
                      <a:pt x="58" y="36"/>
                      <a:pt x="58" y="36"/>
                      <a:pt x="58" y="36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2" y="29"/>
                      <a:pt x="72" y="29"/>
                      <a:pt x="72" y="29"/>
                    </a:cubicBezTo>
                    <a:cubicBezTo>
                      <a:pt x="79" y="29"/>
                      <a:pt x="79" y="29"/>
                      <a:pt x="79" y="29"/>
                    </a:cubicBezTo>
                    <a:lnTo>
                      <a:pt x="79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95" name="Rectangle 94"/>
            <p:cNvSpPr/>
            <p:nvPr/>
          </p:nvSpPr>
          <p:spPr>
            <a:xfrm>
              <a:off x="6804563" y="5387082"/>
              <a:ext cx="18416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Ports &amp; Maritime</a:t>
              </a:r>
              <a:endParaRPr lang="en-US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322561" y="4236849"/>
            <a:ext cx="1588165" cy="369332"/>
            <a:chOff x="8974451" y="5387082"/>
            <a:chExt cx="1588165" cy="369332"/>
          </a:xfrm>
        </p:grpSpPr>
        <p:grpSp>
          <p:nvGrpSpPr>
            <p:cNvPr id="71" name="Group 70"/>
            <p:cNvGrpSpPr/>
            <p:nvPr/>
          </p:nvGrpSpPr>
          <p:grpSpPr>
            <a:xfrm>
              <a:off x="8974451" y="5393709"/>
              <a:ext cx="295275" cy="356078"/>
              <a:chOff x="1497013" y="3013075"/>
              <a:chExt cx="295275" cy="292101"/>
            </a:xfrm>
            <a:solidFill>
              <a:schemeClr val="accent1"/>
            </a:solidFill>
          </p:grpSpPr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1497013" y="3106738"/>
                <a:ext cx="295275" cy="198438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151" y="11"/>
                  </a:cxn>
                  <a:cxn ang="0">
                    <a:pos x="174" y="11"/>
                  </a:cxn>
                  <a:cxn ang="0">
                    <a:pos x="174" y="114"/>
                  </a:cxn>
                  <a:cxn ang="0">
                    <a:pos x="116" y="114"/>
                  </a:cxn>
                  <a:cxn ang="0">
                    <a:pos x="116" y="79"/>
                  </a:cxn>
                  <a:cxn ang="0">
                    <a:pos x="70" y="79"/>
                  </a:cxn>
                  <a:cxn ang="0">
                    <a:pos x="70" y="114"/>
                  </a:cxn>
                  <a:cxn ang="0">
                    <a:pos x="13" y="114"/>
                  </a:cxn>
                  <a:cxn ang="0">
                    <a:pos x="13" y="11"/>
                  </a:cxn>
                  <a:cxn ang="0">
                    <a:pos x="35" y="11"/>
                  </a:cxn>
                  <a:cxn ang="0">
                    <a:pos x="35" y="0"/>
                  </a:cxn>
                  <a:cxn ang="0">
                    <a:pos x="0" y="0"/>
                  </a:cxn>
                  <a:cxn ang="0">
                    <a:pos x="0" y="125"/>
                  </a:cxn>
                  <a:cxn ang="0">
                    <a:pos x="186" y="125"/>
                  </a:cxn>
                  <a:cxn ang="0">
                    <a:pos x="186" y="0"/>
                  </a:cxn>
                  <a:cxn ang="0">
                    <a:pos x="151" y="0"/>
                  </a:cxn>
                </a:cxnLst>
                <a:rect l="0" t="0" r="r" b="b"/>
                <a:pathLst>
                  <a:path w="186" h="125">
                    <a:moveTo>
                      <a:pt x="151" y="0"/>
                    </a:moveTo>
                    <a:lnTo>
                      <a:pt x="151" y="11"/>
                    </a:lnTo>
                    <a:lnTo>
                      <a:pt x="174" y="11"/>
                    </a:lnTo>
                    <a:lnTo>
                      <a:pt x="174" y="114"/>
                    </a:lnTo>
                    <a:lnTo>
                      <a:pt x="116" y="114"/>
                    </a:lnTo>
                    <a:lnTo>
                      <a:pt x="116" y="79"/>
                    </a:lnTo>
                    <a:lnTo>
                      <a:pt x="70" y="79"/>
                    </a:lnTo>
                    <a:lnTo>
                      <a:pt x="70" y="114"/>
                    </a:lnTo>
                    <a:lnTo>
                      <a:pt x="13" y="114"/>
                    </a:lnTo>
                    <a:lnTo>
                      <a:pt x="13" y="11"/>
                    </a:lnTo>
                    <a:lnTo>
                      <a:pt x="35" y="11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0" y="125"/>
                    </a:lnTo>
                    <a:lnTo>
                      <a:pt x="186" y="125"/>
                    </a:lnTo>
                    <a:lnTo>
                      <a:pt x="186" y="0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73" name="Freeform 105"/>
              <p:cNvSpPr>
                <a:spLocks noEditPoints="1"/>
              </p:cNvSpPr>
              <p:nvPr/>
            </p:nvSpPr>
            <p:spPr bwMode="auto">
              <a:xfrm>
                <a:off x="1571626" y="3013075"/>
                <a:ext cx="147638" cy="128588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0" y="81"/>
                  </a:cxn>
                  <a:cxn ang="0">
                    <a:pos x="93" y="81"/>
                  </a:cxn>
                  <a:cxn ang="0">
                    <a:pos x="93" y="70"/>
                  </a:cxn>
                  <a:cxn ang="0">
                    <a:pos x="93" y="46"/>
                  </a:cxn>
                  <a:cxn ang="0">
                    <a:pos x="93" y="0"/>
                  </a:cxn>
                  <a:cxn ang="0">
                    <a:pos x="0" y="0"/>
                  </a:cxn>
                  <a:cxn ang="0">
                    <a:pos x="0" y="46"/>
                  </a:cxn>
                  <a:cxn ang="0">
                    <a:pos x="0" y="70"/>
                  </a:cxn>
                  <a:cxn ang="0">
                    <a:pos x="34" y="13"/>
                  </a:cxn>
                  <a:cxn ang="0">
                    <a:pos x="34" y="35"/>
                  </a:cxn>
                  <a:cxn ang="0">
                    <a:pos x="58" y="35"/>
                  </a:cxn>
                  <a:cxn ang="0">
                    <a:pos x="58" y="13"/>
                  </a:cxn>
                  <a:cxn ang="0">
                    <a:pos x="69" y="13"/>
                  </a:cxn>
                  <a:cxn ang="0">
                    <a:pos x="69" y="70"/>
                  </a:cxn>
                  <a:cxn ang="0">
                    <a:pos x="58" y="70"/>
                  </a:cxn>
                  <a:cxn ang="0">
                    <a:pos x="58" y="46"/>
                  </a:cxn>
                  <a:cxn ang="0">
                    <a:pos x="34" y="46"/>
                  </a:cxn>
                  <a:cxn ang="0">
                    <a:pos x="34" y="70"/>
                  </a:cxn>
                  <a:cxn ang="0">
                    <a:pos x="23" y="70"/>
                  </a:cxn>
                  <a:cxn ang="0">
                    <a:pos x="23" y="13"/>
                  </a:cxn>
                  <a:cxn ang="0">
                    <a:pos x="34" y="13"/>
                  </a:cxn>
                </a:cxnLst>
                <a:rect l="0" t="0" r="r" b="b"/>
                <a:pathLst>
                  <a:path w="93" h="81">
                    <a:moveTo>
                      <a:pt x="0" y="70"/>
                    </a:moveTo>
                    <a:lnTo>
                      <a:pt x="0" y="81"/>
                    </a:lnTo>
                    <a:lnTo>
                      <a:pt x="93" y="81"/>
                    </a:lnTo>
                    <a:lnTo>
                      <a:pt x="93" y="70"/>
                    </a:lnTo>
                    <a:lnTo>
                      <a:pt x="93" y="46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0" y="70"/>
                    </a:lnTo>
                    <a:close/>
                    <a:moveTo>
                      <a:pt x="34" y="13"/>
                    </a:moveTo>
                    <a:lnTo>
                      <a:pt x="34" y="35"/>
                    </a:lnTo>
                    <a:lnTo>
                      <a:pt x="58" y="35"/>
                    </a:lnTo>
                    <a:lnTo>
                      <a:pt x="58" y="13"/>
                    </a:lnTo>
                    <a:lnTo>
                      <a:pt x="69" y="13"/>
                    </a:lnTo>
                    <a:lnTo>
                      <a:pt x="69" y="70"/>
                    </a:lnTo>
                    <a:lnTo>
                      <a:pt x="58" y="70"/>
                    </a:lnTo>
                    <a:lnTo>
                      <a:pt x="58" y="46"/>
                    </a:lnTo>
                    <a:lnTo>
                      <a:pt x="34" y="46"/>
                    </a:lnTo>
                    <a:lnTo>
                      <a:pt x="34" y="70"/>
                    </a:lnTo>
                    <a:lnTo>
                      <a:pt x="23" y="70"/>
                    </a:lnTo>
                    <a:lnTo>
                      <a:pt x="23" y="13"/>
                    </a:lnTo>
                    <a:lnTo>
                      <a:pt x="34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74" name="Rectangle 106"/>
              <p:cNvSpPr>
                <a:spLocks noChangeArrowheads="1"/>
              </p:cNvSpPr>
              <p:nvPr/>
            </p:nvSpPr>
            <p:spPr bwMode="auto">
              <a:xfrm>
                <a:off x="1535113" y="3179763"/>
                <a:ext cx="55563" cy="349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75" name="Rectangle 107"/>
              <p:cNvSpPr>
                <a:spLocks noChangeArrowheads="1"/>
              </p:cNvSpPr>
              <p:nvPr/>
            </p:nvSpPr>
            <p:spPr bwMode="auto">
              <a:xfrm>
                <a:off x="1535113" y="3232150"/>
                <a:ext cx="55563" cy="381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76" name="Rectangle 108"/>
              <p:cNvSpPr>
                <a:spLocks noChangeArrowheads="1"/>
              </p:cNvSpPr>
              <p:nvPr/>
            </p:nvSpPr>
            <p:spPr bwMode="auto">
              <a:xfrm>
                <a:off x="1700213" y="3179763"/>
                <a:ext cx="53975" cy="349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77" name="Rectangle 109"/>
              <p:cNvSpPr>
                <a:spLocks noChangeArrowheads="1"/>
              </p:cNvSpPr>
              <p:nvPr/>
            </p:nvSpPr>
            <p:spPr bwMode="auto">
              <a:xfrm>
                <a:off x="1700213" y="3232150"/>
                <a:ext cx="53975" cy="381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78" name="Rectangle 110"/>
              <p:cNvSpPr>
                <a:spLocks noChangeArrowheads="1"/>
              </p:cNvSpPr>
              <p:nvPr/>
            </p:nvSpPr>
            <p:spPr bwMode="auto">
              <a:xfrm>
                <a:off x="1608138" y="3179763"/>
                <a:ext cx="73025" cy="349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96" name="Rectangle 95"/>
            <p:cNvSpPr/>
            <p:nvPr/>
          </p:nvSpPr>
          <p:spPr>
            <a:xfrm>
              <a:off x="9498350" y="5387082"/>
              <a:ext cx="10642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Hospitals</a:t>
              </a:r>
              <a:endParaRPr lang="en-US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899386" y="3121467"/>
            <a:ext cx="1447820" cy="369332"/>
            <a:chOff x="8902946" y="4236899"/>
            <a:chExt cx="1447820" cy="369332"/>
          </a:xfrm>
        </p:grpSpPr>
        <p:sp>
          <p:nvSpPr>
            <p:cNvPr id="33" name="Rectangle 32"/>
            <p:cNvSpPr/>
            <p:nvPr/>
          </p:nvSpPr>
          <p:spPr>
            <a:xfrm>
              <a:off x="9517846" y="4236899"/>
              <a:ext cx="8329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Energy</a:t>
              </a:r>
              <a:endParaRPr lang="en-US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97" name="Group 96"/>
            <p:cNvGrpSpPr>
              <a:grpSpLocks noChangeAspect="1"/>
            </p:cNvGrpSpPr>
            <p:nvPr/>
          </p:nvGrpSpPr>
          <p:grpSpPr>
            <a:xfrm>
              <a:off x="8902946" y="4243526"/>
              <a:ext cx="352249" cy="356078"/>
              <a:chOff x="4427538" y="1254125"/>
              <a:chExt cx="292100" cy="295275"/>
            </a:xfrm>
            <a:solidFill>
              <a:srgbClr val="011545"/>
            </a:solidFill>
          </p:grpSpPr>
          <p:sp>
            <p:nvSpPr>
              <p:cNvPr id="98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99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00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01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02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03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04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3941589" y="4623332"/>
            <a:ext cx="1033275" cy="1033275"/>
            <a:chOff x="3941589" y="4623332"/>
            <a:chExt cx="1033275" cy="1033275"/>
          </a:xfrm>
        </p:grpSpPr>
        <p:sp>
          <p:nvSpPr>
            <p:cNvPr id="9" name="Oval 8"/>
            <p:cNvSpPr/>
            <p:nvPr/>
          </p:nvSpPr>
          <p:spPr>
            <a:xfrm>
              <a:off x="3941589" y="4623332"/>
              <a:ext cx="1033275" cy="10332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1" name="Oval 10"/>
            <p:cNvSpPr/>
            <p:nvPr/>
          </p:nvSpPr>
          <p:spPr>
            <a:xfrm>
              <a:off x="4030716" y="4712459"/>
              <a:ext cx="855021" cy="855021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5" name="Group 104"/>
            <p:cNvGrpSpPr>
              <a:grpSpLocks noChangeAspect="1"/>
            </p:cNvGrpSpPr>
            <p:nvPr/>
          </p:nvGrpSpPr>
          <p:grpSpPr>
            <a:xfrm>
              <a:off x="4285264" y="4955943"/>
              <a:ext cx="352249" cy="356078"/>
              <a:chOff x="4427538" y="1254125"/>
              <a:chExt cx="292100" cy="295275"/>
            </a:xfrm>
            <a:solidFill>
              <a:srgbClr val="011545"/>
            </a:solidFill>
          </p:grpSpPr>
          <p:sp>
            <p:nvSpPr>
              <p:cNvPr id="106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07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08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09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10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11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12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115" name="TextBox 114"/>
          <p:cNvSpPr txBox="1"/>
          <p:nvPr/>
        </p:nvSpPr>
        <p:spPr>
          <a:xfrm>
            <a:off x="1989667" y="-144975"/>
            <a:ext cx="82126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latin typeface="Calibri" charset="0"/>
                <a:ea typeface="Calibri" charset="0"/>
                <a:cs typeface="Calibri" charset="0"/>
              </a:rPr>
              <a:t>Types of PPPs</a:t>
            </a:r>
            <a:endParaRPr lang="en-US" sz="4600" b="1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71738" y="-71336"/>
            <a:ext cx="1241738" cy="1241335"/>
            <a:chOff x="-71738" y="-71336"/>
            <a:chExt cx="1241738" cy="1241335"/>
          </a:xfrm>
        </p:grpSpPr>
        <p:sp>
          <p:nvSpPr>
            <p:cNvPr id="119" name="Rectangle 118"/>
            <p:cNvSpPr/>
            <p:nvPr/>
          </p:nvSpPr>
          <p:spPr>
            <a:xfrm rot="5400000">
              <a:off x="63131" y="-206201"/>
              <a:ext cx="972000" cy="12417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-71738" y="-71336"/>
              <a:ext cx="972000" cy="1241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 rot="5400000">
              <a:off x="-71738" y="-71333"/>
              <a:ext cx="972000" cy="9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90000" y="90000"/>
              <a:ext cx="972000" cy="972000"/>
              <a:chOff x="159850" y="138600"/>
              <a:chExt cx="972000" cy="972000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159850" y="138600"/>
                <a:ext cx="972000" cy="972000"/>
              </a:xfrm>
              <a:prstGeom prst="rect">
                <a:avLst/>
              </a:prstGeom>
              <a:solidFill>
                <a:srgbClr val="0015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7" name="Picture 5" descr="Picture 5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316666" y="205500"/>
                <a:ext cx="658368" cy="838200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glow>
                  <a:srgbClr val="002060"/>
                </a:glow>
              </a:effectLst>
            </p:spPr>
          </p:pic>
        </p:grpSp>
      </p:grpSp>
      <p:sp>
        <p:nvSpPr>
          <p:cNvPr id="121" name="TextBox 120"/>
          <p:cNvSpPr txBox="1"/>
          <p:nvPr/>
        </p:nvSpPr>
        <p:spPr>
          <a:xfrm>
            <a:off x="1989667" y="89575"/>
            <a:ext cx="82126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Types of PPPs</a:t>
            </a:r>
            <a:endParaRPr lang="en-US" sz="4600" b="1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5376000" y="925260"/>
            <a:ext cx="1440000" cy="5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graphicFrame>
        <p:nvGraphicFramePr>
          <p:cNvPr id="205" name="Chart 2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771841"/>
              </p:ext>
            </p:extLst>
          </p:nvPr>
        </p:nvGraphicFramePr>
        <p:xfrm>
          <a:off x="2354596" y="3439202"/>
          <a:ext cx="1939412" cy="1024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7391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Graphic spid="20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89667" y="48132"/>
            <a:ext cx="82126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latin typeface="Calibri" charset="0"/>
                <a:ea typeface="Calibri" charset="0"/>
                <a:cs typeface="Calibri" charset="0"/>
              </a:rPr>
              <a:t>Types of PPPs</a:t>
            </a:r>
            <a:endParaRPr lang="en-US" sz="46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989667" y="-144975"/>
            <a:ext cx="82126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latin typeface="Calibri" charset="0"/>
                <a:ea typeface="Calibri" charset="0"/>
                <a:cs typeface="Calibri" charset="0"/>
              </a:rPr>
              <a:t>Types of PPPs</a:t>
            </a:r>
            <a:endParaRPr lang="en-US" sz="4600" b="1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71738" y="-71336"/>
            <a:ext cx="1241738" cy="1241335"/>
            <a:chOff x="-71738" y="-71336"/>
            <a:chExt cx="1241738" cy="1241335"/>
          </a:xfrm>
        </p:grpSpPr>
        <p:sp>
          <p:nvSpPr>
            <p:cNvPr id="119" name="Rectangle 118"/>
            <p:cNvSpPr/>
            <p:nvPr/>
          </p:nvSpPr>
          <p:spPr>
            <a:xfrm rot="5400000">
              <a:off x="63131" y="-206201"/>
              <a:ext cx="972000" cy="12417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-71738" y="-71336"/>
              <a:ext cx="972000" cy="1241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 rot="5400000">
              <a:off x="-71738" y="-71333"/>
              <a:ext cx="972000" cy="9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90000" y="90000"/>
              <a:ext cx="972000" cy="972000"/>
              <a:chOff x="159850" y="138600"/>
              <a:chExt cx="972000" cy="972000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159850" y="138600"/>
                <a:ext cx="972000" cy="972000"/>
              </a:xfrm>
              <a:prstGeom prst="rect">
                <a:avLst/>
              </a:prstGeom>
              <a:solidFill>
                <a:srgbClr val="0015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7" name="Picture 5" descr="Picture 5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316666" y="205500"/>
                <a:ext cx="658368" cy="838200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glow>
                  <a:srgbClr val="002060"/>
                </a:glow>
              </a:effectLst>
            </p:spPr>
          </p:pic>
        </p:grpSp>
      </p:grpSp>
      <p:sp>
        <p:nvSpPr>
          <p:cNvPr id="121" name="TextBox 120"/>
          <p:cNvSpPr txBox="1"/>
          <p:nvPr/>
        </p:nvSpPr>
        <p:spPr>
          <a:xfrm>
            <a:off x="1989667" y="89575"/>
            <a:ext cx="82126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Principles of PPPs</a:t>
            </a:r>
            <a:endParaRPr lang="en-US" sz="4600" b="1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5376000" y="925260"/>
            <a:ext cx="1440000" cy="5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135" name="Round Same Side Corner Rectangle 4"/>
          <p:cNvSpPr/>
          <p:nvPr/>
        </p:nvSpPr>
        <p:spPr>
          <a:xfrm>
            <a:off x="4832484" y="2489534"/>
            <a:ext cx="5677240" cy="52428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28575" rIns="57150" bIns="28575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1500" kern="12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28973" y="1612560"/>
            <a:ext cx="8915004" cy="726269"/>
            <a:chOff x="1628973" y="1612560"/>
            <a:chExt cx="8915004" cy="726269"/>
          </a:xfrm>
        </p:grpSpPr>
        <p:sp>
          <p:nvSpPr>
            <p:cNvPr id="5" name="Freeform 4"/>
            <p:cNvSpPr/>
            <p:nvPr/>
          </p:nvSpPr>
          <p:spPr>
            <a:xfrm>
              <a:off x="4838374" y="1685188"/>
              <a:ext cx="5705603" cy="581015"/>
            </a:xfrm>
            <a:custGeom>
              <a:avLst/>
              <a:gdLst>
                <a:gd name="connsiteX0" fmla="*/ 96838 w 581015"/>
                <a:gd name="connsiteY0" fmla="*/ 0 h 5705603"/>
                <a:gd name="connsiteX1" fmla="*/ 484177 w 581015"/>
                <a:gd name="connsiteY1" fmla="*/ 0 h 5705603"/>
                <a:gd name="connsiteX2" fmla="*/ 581015 w 581015"/>
                <a:gd name="connsiteY2" fmla="*/ 96838 h 5705603"/>
                <a:gd name="connsiteX3" fmla="*/ 581015 w 581015"/>
                <a:gd name="connsiteY3" fmla="*/ 5705603 h 5705603"/>
                <a:gd name="connsiteX4" fmla="*/ 581015 w 581015"/>
                <a:gd name="connsiteY4" fmla="*/ 5705603 h 5705603"/>
                <a:gd name="connsiteX5" fmla="*/ 0 w 581015"/>
                <a:gd name="connsiteY5" fmla="*/ 5705603 h 5705603"/>
                <a:gd name="connsiteX6" fmla="*/ 0 w 581015"/>
                <a:gd name="connsiteY6" fmla="*/ 5705603 h 5705603"/>
                <a:gd name="connsiteX7" fmla="*/ 0 w 581015"/>
                <a:gd name="connsiteY7" fmla="*/ 96838 h 5705603"/>
                <a:gd name="connsiteX8" fmla="*/ 96838 w 581015"/>
                <a:gd name="connsiteY8" fmla="*/ 0 h 5705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015" h="5705603">
                  <a:moveTo>
                    <a:pt x="581015" y="950958"/>
                  </a:moveTo>
                  <a:lnTo>
                    <a:pt x="581015" y="4754645"/>
                  </a:lnTo>
                  <a:cubicBezTo>
                    <a:pt x="581015" y="5279840"/>
                    <a:pt x="576600" y="5705598"/>
                    <a:pt x="571154" y="5705598"/>
                  </a:cubicBezTo>
                  <a:lnTo>
                    <a:pt x="0" y="5705598"/>
                  </a:lnTo>
                  <a:lnTo>
                    <a:pt x="0" y="5705598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1154" y="5"/>
                  </a:lnTo>
                  <a:cubicBezTo>
                    <a:pt x="576600" y="5"/>
                    <a:pt x="581015" y="425763"/>
                    <a:pt x="581015" y="950958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1" tIns="56937" rIns="85512" bIns="56939" numCol="1" spcCol="1270" anchor="ctr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500" kern="1200" dirty="0" smtClean="0">
                  <a:latin typeface="Calibri" charset="0"/>
                  <a:ea typeface="Calibri" charset="0"/>
                  <a:cs typeface="Calibri" charset="0"/>
                </a:rPr>
                <a:t>Contracting Authority defines the service required</a:t>
              </a:r>
              <a:endParaRPr lang="en-GB" sz="1500" kern="1200" dirty="0">
                <a:latin typeface="Calibri" charset="0"/>
                <a:ea typeface="Calibri" charset="0"/>
                <a:cs typeface="Calibri" charset="0"/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500" kern="1200" dirty="0" smtClean="0">
                  <a:latin typeface="Calibri" charset="0"/>
                  <a:ea typeface="Calibri" charset="0"/>
                  <a:cs typeface="Calibri" charset="0"/>
                </a:rPr>
                <a:t>Design of the works to deliver that service lies with the private sector </a:t>
              </a:r>
              <a:endParaRPr lang="en-GB" sz="1500" kern="12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1628973" y="1612560"/>
              <a:ext cx="3209401" cy="726269"/>
            </a:xfrm>
            <a:custGeom>
              <a:avLst/>
              <a:gdLst>
                <a:gd name="connsiteX0" fmla="*/ 0 w 3209401"/>
                <a:gd name="connsiteY0" fmla="*/ 121047 h 726269"/>
                <a:gd name="connsiteX1" fmla="*/ 121047 w 3209401"/>
                <a:gd name="connsiteY1" fmla="*/ 0 h 726269"/>
                <a:gd name="connsiteX2" fmla="*/ 3088354 w 3209401"/>
                <a:gd name="connsiteY2" fmla="*/ 0 h 726269"/>
                <a:gd name="connsiteX3" fmla="*/ 3209401 w 3209401"/>
                <a:gd name="connsiteY3" fmla="*/ 121047 h 726269"/>
                <a:gd name="connsiteX4" fmla="*/ 3209401 w 3209401"/>
                <a:gd name="connsiteY4" fmla="*/ 605222 h 726269"/>
                <a:gd name="connsiteX5" fmla="*/ 3088354 w 3209401"/>
                <a:gd name="connsiteY5" fmla="*/ 726269 h 726269"/>
                <a:gd name="connsiteX6" fmla="*/ 121047 w 3209401"/>
                <a:gd name="connsiteY6" fmla="*/ 726269 h 726269"/>
                <a:gd name="connsiteX7" fmla="*/ 0 w 3209401"/>
                <a:gd name="connsiteY7" fmla="*/ 605222 h 726269"/>
                <a:gd name="connsiteX8" fmla="*/ 0 w 3209401"/>
                <a:gd name="connsiteY8" fmla="*/ 121047 h 726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9401" h="726269">
                  <a:moveTo>
                    <a:pt x="0" y="121047"/>
                  </a:moveTo>
                  <a:cubicBezTo>
                    <a:pt x="0" y="54195"/>
                    <a:pt x="54195" y="0"/>
                    <a:pt x="121047" y="0"/>
                  </a:cubicBezTo>
                  <a:lnTo>
                    <a:pt x="3088354" y="0"/>
                  </a:lnTo>
                  <a:cubicBezTo>
                    <a:pt x="3155206" y="0"/>
                    <a:pt x="3209401" y="54195"/>
                    <a:pt x="3209401" y="121047"/>
                  </a:cubicBezTo>
                  <a:lnTo>
                    <a:pt x="3209401" y="605222"/>
                  </a:lnTo>
                  <a:cubicBezTo>
                    <a:pt x="3209401" y="672074"/>
                    <a:pt x="3155206" y="726269"/>
                    <a:pt x="3088354" y="726269"/>
                  </a:cubicBezTo>
                  <a:lnTo>
                    <a:pt x="121047" y="726269"/>
                  </a:lnTo>
                  <a:cubicBezTo>
                    <a:pt x="54195" y="726269"/>
                    <a:pt x="0" y="672074"/>
                    <a:pt x="0" y="605222"/>
                  </a:cubicBezTo>
                  <a:lnTo>
                    <a:pt x="0" y="12104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654" tIns="73554" rIns="111654" bIns="7355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>
                  <a:latin typeface="Calibri" charset="0"/>
                  <a:ea typeface="Calibri" charset="0"/>
                  <a:cs typeface="Calibri" charset="0"/>
                </a:rPr>
                <a:t>Output-Based Specifications</a:t>
              </a:r>
              <a:endParaRPr lang="en-GB" sz="2000" kern="12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628973" y="2375143"/>
            <a:ext cx="8915004" cy="726269"/>
            <a:chOff x="1628973" y="2375143"/>
            <a:chExt cx="8915004" cy="726269"/>
          </a:xfrm>
        </p:grpSpPr>
        <p:sp>
          <p:nvSpPr>
            <p:cNvPr id="7" name="Freeform 6"/>
            <p:cNvSpPr/>
            <p:nvPr/>
          </p:nvSpPr>
          <p:spPr>
            <a:xfrm>
              <a:off x="4838374" y="2447771"/>
              <a:ext cx="5705603" cy="581015"/>
            </a:xfrm>
            <a:custGeom>
              <a:avLst/>
              <a:gdLst>
                <a:gd name="connsiteX0" fmla="*/ 96838 w 581015"/>
                <a:gd name="connsiteY0" fmla="*/ 0 h 5705603"/>
                <a:gd name="connsiteX1" fmla="*/ 484177 w 581015"/>
                <a:gd name="connsiteY1" fmla="*/ 0 h 5705603"/>
                <a:gd name="connsiteX2" fmla="*/ 581015 w 581015"/>
                <a:gd name="connsiteY2" fmla="*/ 96838 h 5705603"/>
                <a:gd name="connsiteX3" fmla="*/ 581015 w 581015"/>
                <a:gd name="connsiteY3" fmla="*/ 5705603 h 5705603"/>
                <a:gd name="connsiteX4" fmla="*/ 581015 w 581015"/>
                <a:gd name="connsiteY4" fmla="*/ 5705603 h 5705603"/>
                <a:gd name="connsiteX5" fmla="*/ 0 w 581015"/>
                <a:gd name="connsiteY5" fmla="*/ 5705603 h 5705603"/>
                <a:gd name="connsiteX6" fmla="*/ 0 w 581015"/>
                <a:gd name="connsiteY6" fmla="*/ 5705603 h 5705603"/>
                <a:gd name="connsiteX7" fmla="*/ 0 w 581015"/>
                <a:gd name="connsiteY7" fmla="*/ 96838 h 5705603"/>
                <a:gd name="connsiteX8" fmla="*/ 96838 w 581015"/>
                <a:gd name="connsiteY8" fmla="*/ 0 h 5705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015" h="5705603">
                  <a:moveTo>
                    <a:pt x="581015" y="950958"/>
                  </a:moveTo>
                  <a:lnTo>
                    <a:pt x="581015" y="4754645"/>
                  </a:lnTo>
                  <a:cubicBezTo>
                    <a:pt x="581015" y="5279840"/>
                    <a:pt x="576600" y="5705598"/>
                    <a:pt x="571154" y="5705598"/>
                  </a:cubicBezTo>
                  <a:lnTo>
                    <a:pt x="0" y="5705598"/>
                  </a:lnTo>
                  <a:lnTo>
                    <a:pt x="0" y="5705598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1154" y="5"/>
                  </a:lnTo>
                  <a:cubicBezTo>
                    <a:pt x="576600" y="5"/>
                    <a:pt x="581015" y="425763"/>
                    <a:pt x="581015" y="950958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1" tIns="56937" rIns="85512" bIns="56939" numCol="1" spcCol="1270" anchor="ctr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kern="1200" dirty="0" smtClean="0">
                  <a:latin typeface="Calibri" charset="0"/>
                  <a:ea typeface="Calibri" charset="0"/>
                  <a:cs typeface="Calibri" charset="0"/>
                </a:rPr>
                <a:t>Typically between 15 and 30 years and</a:t>
              </a:r>
              <a:r>
                <a:rPr lang="en-US" sz="1500" kern="1200" baseline="0" dirty="0" smtClean="0">
                  <a:latin typeface="Calibri" charset="0"/>
                  <a:ea typeface="Calibri" charset="0"/>
                  <a:cs typeface="Calibri" charset="0"/>
                </a:rPr>
                <a:t> over</a:t>
              </a:r>
              <a:endParaRPr lang="en-GB" sz="1500" kern="1200" dirty="0">
                <a:latin typeface="Calibri" charset="0"/>
                <a:ea typeface="Calibri" charset="0"/>
                <a:cs typeface="Calibri" charset="0"/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kern="1200" dirty="0" smtClean="0">
                  <a:latin typeface="Calibri" charset="0"/>
                  <a:ea typeface="Calibri" charset="0"/>
                  <a:cs typeface="Calibri" charset="0"/>
                </a:rPr>
                <a:t>Credit enhancement often sought for long-term PPPs</a:t>
              </a:r>
              <a:endParaRPr lang="en-GB" sz="1500" kern="12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1628973" y="2375143"/>
              <a:ext cx="3209401" cy="726269"/>
            </a:xfrm>
            <a:custGeom>
              <a:avLst/>
              <a:gdLst>
                <a:gd name="connsiteX0" fmla="*/ 0 w 3209401"/>
                <a:gd name="connsiteY0" fmla="*/ 121047 h 726269"/>
                <a:gd name="connsiteX1" fmla="*/ 121047 w 3209401"/>
                <a:gd name="connsiteY1" fmla="*/ 0 h 726269"/>
                <a:gd name="connsiteX2" fmla="*/ 3088354 w 3209401"/>
                <a:gd name="connsiteY2" fmla="*/ 0 h 726269"/>
                <a:gd name="connsiteX3" fmla="*/ 3209401 w 3209401"/>
                <a:gd name="connsiteY3" fmla="*/ 121047 h 726269"/>
                <a:gd name="connsiteX4" fmla="*/ 3209401 w 3209401"/>
                <a:gd name="connsiteY4" fmla="*/ 605222 h 726269"/>
                <a:gd name="connsiteX5" fmla="*/ 3088354 w 3209401"/>
                <a:gd name="connsiteY5" fmla="*/ 726269 h 726269"/>
                <a:gd name="connsiteX6" fmla="*/ 121047 w 3209401"/>
                <a:gd name="connsiteY6" fmla="*/ 726269 h 726269"/>
                <a:gd name="connsiteX7" fmla="*/ 0 w 3209401"/>
                <a:gd name="connsiteY7" fmla="*/ 605222 h 726269"/>
                <a:gd name="connsiteX8" fmla="*/ 0 w 3209401"/>
                <a:gd name="connsiteY8" fmla="*/ 121047 h 726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9401" h="726269">
                  <a:moveTo>
                    <a:pt x="0" y="121047"/>
                  </a:moveTo>
                  <a:cubicBezTo>
                    <a:pt x="0" y="54195"/>
                    <a:pt x="54195" y="0"/>
                    <a:pt x="121047" y="0"/>
                  </a:cubicBezTo>
                  <a:lnTo>
                    <a:pt x="3088354" y="0"/>
                  </a:lnTo>
                  <a:cubicBezTo>
                    <a:pt x="3155206" y="0"/>
                    <a:pt x="3209401" y="54195"/>
                    <a:pt x="3209401" y="121047"/>
                  </a:cubicBezTo>
                  <a:lnTo>
                    <a:pt x="3209401" y="605222"/>
                  </a:lnTo>
                  <a:cubicBezTo>
                    <a:pt x="3209401" y="672074"/>
                    <a:pt x="3155206" y="726269"/>
                    <a:pt x="3088354" y="726269"/>
                  </a:cubicBezTo>
                  <a:lnTo>
                    <a:pt x="121047" y="726269"/>
                  </a:lnTo>
                  <a:cubicBezTo>
                    <a:pt x="54195" y="726269"/>
                    <a:pt x="0" y="672074"/>
                    <a:pt x="0" y="605222"/>
                  </a:cubicBezTo>
                  <a:lnTo>
                    <a:pt x="0" y="12104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654" tIns="73554" rIns="111654" bIns="7355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>
                  <a:latin typeface="Calibri" charset="0"/>
                  <a:ea typeface="Calibri" charset="0"/>
                  <a:cs typeface="Calibri" charset="0"/>
                </a:rPr>
                <a:t>Long-term contractual arrangements</a:t>
              </a:r>
              <a:endParaRPr lang="en-GB" sz="2000" kern="12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28973" y="4662891"/>
            <a:ext cx="8915004" cy="726269"/>
            <a:chOff x="1628973" y="4662891"/>
            <a:chExt cx="8915004" cy="726269"/>
          </a:xfrm>
        </p:grpSpPr>
        <p:sp>
          <p:nvSpPr>
            <p:cNvPr id="12" name="Freeform 11"/>
            <p:cNvSpPr/>
            <p:nvPr/>
          </p:nvSpPr>
          <p:spPr>
            <a:xfrm>
              <a:off x="4838374" y="4735518"/>
              <a:ext cx="5705603" cy="581015"/>
            </a:xfrm>
            <a:custGeom>
              <a:avLst/>
              <a:gdLst>
                <a:gd name="connsiteX0" fmla="*/ 96838 w 581015"/>
                <a:gd name="connsiteY0" fmla="*/ 0 h 5705603"/>
                <a:gd name="connsiteX1" fmla="*/ 484177 w 581015"/>
                <a:gd name="connsiteY1" fmla="*/ 0 h 5705603"/>
                <a:gd name="connsiteX2" fmla="*/ 581015 w 581015"/>
                <a:gd name="connsiteY2" fmla="*/ 96838 h 5705603"/>
                <a:gd name="connsiteX3" fmla="*/ 581015 w 581015"/>
                <a:gd name="connsiteY3" fmla="*/ 5705603 h 5705603"/>
                <a:gd name="connsiteX4" fmla="*/ 581015 w 581015"/>
                <a:gd name="connsiteY4" fmla="*/ 5705603 h 5705603"/>
                <a:gd name="connsiteX5" fmla="*/ 0 w 581015"/>
                <a:gd name="connsiteY5" fmla="*/ 5705603 h 5705603"/>
                <a:gd name="connsiteX6" fmla="*/ 0 w 581015"/>
                <a:gd name="connsiteY6" fmla="*/ 5705603 h 5705603"/>
                <a:gd name="connsiteX7" fmla="*/ 0 w 581015"/>
                <a:gd name="connsiteY7" fmla="*/ 96838 h 5705603"/>
                <a:gd name="connsiteX8" fmla="*/ 96838 w 581015"/>
                <a:gd name="connsiteY8" fmla="*/ 0 h 5705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015" h="5705603">
                  <a:moveTo>
                    <a:pt x="581015" y="950958"/>
                  </a:moveTo>
                  <a:lnTo>
                    <a:pt x="581015" y="4754645"/>
                  </a:lnTo>
                  <a:cubicBezTo>
                    <a:pt x="581015" y="5279840"/>
                    <a:pt x="576600" y="5705598"/>
                    <a:pt x="571154" y="5705598"/>
                  </a:cubicBezTo>
                  <a:lnTo>
                    <a:pt x="0" y="5705598"/>
                  </a:lnTo>
                  <a:lnTo>
                    <a:pt x="0" y="5705598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1154" y="5"/>
                  </a:lnTo>
                  <a:cubicBezTo>
                    <a:pt x="576600" y="5"/>
                    <a:pt x="581015" y="425763"/>
                    <a:pt x="581015" y="950958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1" tIns="56938" rIns="85512" bIns="56938" numCol="1" spcCol="1270" anchor="ctr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500" kern="1200" dirty="0" smtClean="0">
                  <a:latin typeface="Calibri" charset="0"/>
                  <a:ea typeface="Calibri" charset="0"/>
                  <a:cs typeface="Calibri" charset="0"/>
                </a:rPr>
                <a:t>Competition will drive best value</a:t>
              </a:r>
              <a:endParaRPr lang="en-GB" sz="1500" kern="1200" dirty="0">
                <a:latin typeface="Calibri" charset="0"/>
                <a:ea typeface="Calibri" charset="0"/>
                <a:cs typeface="Calibri" charset="0"/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500" kern="1200" dirty="0" smtClean="0">
                  <a:latin typeface="Calibri" charset="0"/>
                  <a:ea typeface="Calibri" charset="0"/>
                  <a:cs typeface="Calibri" charset="0"/>
                </a:rPr>
                <a:t>Gives public sector access to innovation</a:t>
              </a:r>
              <a:endParaRPr lang="en-GB" sz="1500" kern="12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628973" y="4662891"/>
              <a:ext cx="3209401" cy="726269"/>
            </a:xfrm>
            <a:custGeom>
              <a:avLst/>
              <a:gdLst>
                <a:gd name="connsiteX0" fmla="*/ 0 w 3209401"/>
                <a:gd name="connsiteY0" fmla="*/ 121047 h 726269"/>
                <a:gd name="connsiteX1" fmla="*/ 121047 w 3209401"/>
                <a:gd name="connsiteY1" fmla="*/ 0 h 726269"/>
                <a:gd name="connsiteX2" fmla="*/ 3088354 w 3209401"/>
                <a:gd name="connsiteY2" fmla="*/ 0 h 726269"/>
                <a:gd name="connsiteX3" fmla="*/ 3209401 w 3209401"/>
                <a:gd name="connsiteY3" fmla="*/ 121047 h 726269"/>
                <a:gd name="connsiteX4" fmla="*/ 3209401 w 3209401"/>
                <a:gd name="connsiteY4" fmla="*/ 605222 h 726269"/>
                <a:gd name="connsiteX5" fmla="*/ 3088354 w 3209401"/>
                <a:gd name="connsiteY5" fmla="*/ 726269 h 726269"/>
                <a:gd name="connsiteX6" fmla="*/ 121047 w 3209401"/>
                <a:gd name="connsiteY6" fmla="*/ 726269 h 726269"/>
                <a:gd name="connsiteX7" fmla="*/ 0 w 3209401"/>
                <a:gd name="connsiteY7" fmla="*/ 605222 h 726269"/>
                <a:gd name="connsiteX8" fmla="*/ 0 w 3209401"/>
                <a:gd name="connsiteY8" fmla="*/ 121047 h 726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9401" h="726269">
                  <a:moveTo>
                    <a:pt x="0" y="121047"/>
                  </a:moveTo>
                  <a:cubicBezTo>
                    <a:pt x="0" y="54195"/>
                    <a:pt x="54195" y="0"/>
                    <a:pt x="121047" y="0"/>
                  </a:cubicBezTo>
                  <a:lnTo>
                    <a:pt x="3088354" y="0"/>
                  </a:lnTo>
                  <a:cubicBezTo>
                    <a:pt x="3155206" y="0"/>
                    <a:pt x="3209401" y="54195"/>
                    <a:pt x="3209401" y="121047"/>
                  </a:cubicBezTo>
                  <a:lnTo>
                    <a:pt x="3209401" y="605222"/>
                  </a:lnTo>
                  <a:cubicBezTo>
                    <a:pt x="3209401" y="672074"/>
                    <a:pt x="3155206" y="726269"/>
                    <a:pt x="3088354" y="726269"/>
                  </a:cubicBezTo>
                  <a:lnTo>
                    <a:pt x="121047" y="726269"/>
                  </a:lnTo>
                  <a:cubicBezTo>
                    <a:pt x="54195" y="726269"/>
                    <a:pt x="0" y="672074"/>
                    <a:pt x="0" y="605222"/>
                  </a:cubicBezTo>
                  <a:lnTo>
                    <a:pt x="0" y="12104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654" tIns="73554" rIns="111654" bIns="7355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>
                  <a:latin typeface="Calibri" charset="0"/>
                  <a:ea typeface="Calibri" charset="0"/>
                  <a:cs typeface="Calibri" charset="0"/>
                </a:rPr>
                <a:t>Market Competition</a:t>
              </a:r>
              <a:endParaRPr lang="en-GB" sz="2000" kern="12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28973" y="3137725"/>
            <a:ext cx="8934055" cy="934854"/>
            <a:chOff x="1628973" y="3137725"/>
            <a:chExt cx="8934055" cy="934854"/>
          </a:xfrm>
        </p:grpSpPr>
        <p:sp>
          <p:nvSpPr>
            <p:cNvPr id="132" name="Round Same Side Corner Rectangle 4"/>
            <p:cNvSpPr/>
            <p:nvPr/>
          </p:nvSpPr>
          <p:spPr>
            <a:xfrm>
              <a:off x="4391053" y="3195480"/>
              <a:ext cx="5677240" cy="5242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500" kern="12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628973" y="3137725"/>
              <a:ext cx="8934055" cy="934854"/>
              <a:chOff x="1628973" y="3137725"/>
              <a:chExt cx="8934055" cy="934854"/>
            </a:xfrm>
          </p:grpSpPr>
          <p:grpSp>
            <p:nvGrpSpPr>
              <p:cNvPr id="127" name="Group 126"/>
              <p:cNvGrpSpPr/>
              <p:nvPr/>
            </p:nvGrpSpPr>
            <p:grpSpPr>
              <a:xfrm>
                <a:off x="4857425" y="3204281"/>
                <a:ext cx="5705603" cy="581015"/>
                <a:chOff x="3209401" y="836458"/>
                <a:chExt cx="5705603" cy="581015"/>
              </a:xfrm>
            </p:grpSpPr>
            <p:sp>
              <p:nvSpPr>
                <p:cNvPr id="128" name="Round Same Side Corner Rectangle 127"/>
                <p:cNvSpPr/>
                <p:nvPr/>
              </p:nvSpPr>
              <p:spPr>
                <a:xfrm rot="5400000">
                  <a:off x="5771695" y="-1725836"/>
                  <a:ext cx="581015" cy="5705603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29" name="Round Same Side Corner Rectangle 4"/>
                <p:cNvSpPr/>
                <p:nvPr/>
              </p:nvSpPr>
              <p:spPr>
                <a:xfrm>
                  <a:off x="3209402" y="864820"/>
                  <a:ext cx="5677240" cy="52428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7150" tIns="28575" rIns="57150" bIns="28575" numCol="1" spcCol="1270" anchor="ctr" anchorCtr="0">
                  <a:noAutofit/>
                </a:bodyPr>
                <a:lstStyle/>
                <a:p>
                  <a:pPr marL="0" lvl="1" algn="l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endParaRPr lang="en-GB" sz="1500" kern="1200" dirty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  <p:sp>
            <p:nvSpPr>
              <p:cNvPr id="9" name="Freeform 8"/>
              <p:cNvSpPr/>
              <p:nvPr/>
            </p:nvSpPr>
            <p:spPr>
              <a:xfrm>
                <a:off x="1628973" y="3137725"/>
                <a:ext cx="3209401" cy="726269"/>
              </a:xfrm>
              <a:custGeom>
                <a:avLst/>
                <a:gdLst>
                  <a:gd name="connsiteX0" fmla="*/ 0 w 3209401"/>
                  <a:gd name="connsiteY0" fmla="*/ 121047 h 726269"/>
                  <a:gd name="connsiteX1" fmla="*/ 121047 w 3209401"/>
                  <a:gd name="connsiteY1" fmla="*/ 0 h 726269"/>
                  <a:gd name="connsiteX2" fmla="*/ 3088354 w 3209401"/>
                  <a:gd name="connsiteY2" fmla="*/ 0 h 726269"/>
                  <a:gd name="connsiteX3" fmla="*/ 3209401 w 3209401"/>
                  <a:gd name="connsiteY3" fmla="*/ 121047 h 726269"/>
                  <a:gd name="connsiteX4" fmla="*/ 3209401 w 3209401"/>
                  <a:gd name="connsiteY4" fmla="*/ 605222 h 726269"/>
                  <a:gd name="connsiteX5" fmla="*/ 3088354 w 3209401"/>
                  <a:gd name="connsiteY5" fmla="*/ 726269 h 726269"/>
                  <a:gd name="connsiteX6" fmla="*/ 121047 w 3209401"/>
                  <a:gd name="connsiteY6" fmla="*/ 726269 h 726269"/>
                  <a:gd name="connsiteX7" fmla="*/ 0 w 3209401"/>
                  <a:gd name="connsiteY7" fmla="*/ 605222 h 726269"/>
                  <a:gd name="connsiteX8" fmla="*/ 0 w 3209401"/>
                  <a:gd name="connsiteY8" fmla="*/ 121047 h 72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09401" h="726269">
                    <a:moveTo>
                      <a:pt x="0" y="121047"/>
                    </a:moveTo>
                    <a:cubicBezTo>
                      <a:pt x="0" y="54195"/>
                      <a:pt x="54195" y="0"/>
                      <a:pt x="121047" y="0"/>
                    </a:cubicBezTo>
                    <a:lnTo>
                      <a:pt x="3088354" y="0"/>
                    </a:lnTo>
                    <a:cubicBezTo>
                      <a:pt x="3155206" y="0"/>
                      <a:pt x="3209401" y="54195"/>
                      <a:pt x="3209401" y="121047"/>
                    </a:cubicBezTo>
                    <a:lnTo>
                      <a:pt x="3209401" y="605222"/>
                    </a:lnTo>
                    <a:cubicBezTo>
                      <a:pt x="3209401" y="672074"/>
                      <a:pt x="3155206" y="726269"/>
                      <a:pt x="3088354" y="726269"/>
                    </a:cubicBezTo>
                    <a:lnTo>
                      <a:pt x="121047" y="726269"/>
                    </a:lnTo>
                    <a:cubicBezTo>
                      <a:pt x="54195" y="726269"/>
                      <a:pt x="0" y="672074"/>
                      <a:pt x="0" y="605222"/>
                    </a:cubicBezTo>
                    <a:lnTo>
                      <a:pt x="0" y="121047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1654" tIns="73554" rIns="111654" bIns="73554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kern="1200" dirty="0" smtClean="0">
                    <a:latin typeface="Calibri" charset="0"/>
                    <a:ea typeface="Calibri" charset="0"/>
                    <a:cs typeface="Calibri" charset="0"/>
                  </a:rPr>
                  <a:t>Value for Money</a:t>
                </a:r>
                <a:endParaRPr lang="en-GB" sz="2000" kern="1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800798" y="3241582"/>
                <a:ext cx="495300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88900" indent="-88900" fontAlgn="auto">
                  <a:spcBef>
                    <a:spcPts val="0"/>
                  </a:spcBef>
                  <a:spcAft>
                    <a:spcPts val="0"/>
                  </a:spcAft>
                  <a:buSzPct val="120000"/>
                  <a:buFont typeface="Arial" pitchFamily="34" charset="0"/>
                  <a:buChar char="•"/>
                  <a:defRPr/>
                </a:pPr>
                <a:r>
                  <a:rPr lang="en-GB" sz="1500" dirty="0">
                    <a:solidFill>
                      <a:schemeClr val="bg1"/>
                    </a:solidFill>
                    <a:latin typeface="Calibri" charset="0"/>
                    <a:ea typeface="Calibri" charset="0"/>
                    <a:cs typeface="Calibri" charset="0"/>
                  </a:rPr>
                  <a:t>Cost </a:t>
                </a:r>
                <a:r>
                  <a:rPr lang="en-GB" sz="1500" dirty="0" smtClean="0">
                    <a:solidFill>
                      <a:schemeClr val="bg1"/>
                    </a:solidFill>
                    <a:latin typeface="Calibri" charset="0"/>
                    <a:ea typeface="Calibri" charset="0"/>
                    <a:cs typeface="Calibri" charset="0"/>
                  </a:rPr>
                  <a:t>measured </a:t>
                </a:r>
                <a:r>
                  <a:rPr lang="en-GB" sz="1500" dirty="0">
                    <a:solidFill>
                      <a:schemeClr val="bg1"/>
                    </a:solidFill>
                    <a:latin typeface="Calibri" charset="0"/>
                    <a:ea typeface="Calibri" charset="0"/>
                    <a:cs typeface="Calibri" charset="0"/>
                  </a:rPr>
                  <a:t>against conventional procurement.</a:t>
                </a:r>
              </a:p>
              <a:p>
                <a:pPr marL="88900" indent="-88900" fontAlgn="auto">
                  <a:spcBef>
                    <a:spcPts val="0"/>
                  </a:spcBef>
                  <a:spcAft>
                    <a:spcPts val="0"/>
                  </a:spcAft>
                  <a:buSzPct val="120000"/>
                  <a:buFont typeface="Arial" pitchFamily="34" charset="0"/>
                  <a:buChar char="•"/>
                  <a:defRPr/>
                </a:pPr>
                <a:r>
                  <a:rPr lang="en-GB" sz="1500" dirty="0">
                    <a:solidFill>
                      <a:schemeClr val="bg1"/>
                    </a:solidFill>
                    <a:latin typeface="Calibri" charset="0"/>
                    <a:ea typeface="Calibri" charset="0"/>
                    <a:cs typeface="Calibri" charset="0"/>
                  </a:rPr>
                  <a:t>Whole life costs and quality are combined to gauge VFM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dirty="0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1628973" y="5425474"/>
            <a:ext cx="8909113" cy="859088"/>
            <a:chOff x="1628973" y="5425474"/>
            <a:chExt cx="8909113" cy="859088"/>
          </a:xfrm>
        </p:grpSpPr>
        <p:sp>
          <p:nvSpPr>
            <p:cNvPr id="134" name="Round Same Side Corner Rectangle 133"/>
            <p:cNvSpPr/>
            <p:nvPr/>
          </p:nvSpPr>
          <p:spPr>
            <a:xfrm rot="5400000">
              <a:off x="7394777" y="2923784"/>
              <a:ext cx="581015" cy="5705603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6" name="Group 25"/>
            <p:cNvGrpSpPr/>
            <p:nvPr/>
          </p:nvGrpSpPr>
          <p:grpSpPr>
            <a:xfrm>
              <a:off x="1628973" y="5425474"/>
              <a:ext cx="8864600" cy="859088"/>
              <a:chOff x="1628973" y="5425474"/>
              <a:chExt cx="8864600" cy="859088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1628973" y="5425474"/>
                <a:ext cx="3209401" cy="726269"/>
              </a:xfrm>
              <a:custGeom>
                <a:avLst/>
                <a:gdLst>
                  <a:gd name="connsiteX0" fmla="*/ 0 w 3209401"/>
                  <a:gd name="connsiteY0" fmla="*/ 121047 h 726269"/>
                  <a:gd name="connsiteX1" fmla="*/ 121047 w 3209401"/>
                  <a:gd name="connsiteY1" fmla="*/ 0 h 726269"/>
                  <a:gd name="connsiteX2" fmla="*/ 3088354 w 3209401"/>
                  <a:gd name="connsiteY2" fmla="*/ 0 h 726269"/>
                  <a:gd name="connsiteX3" fmla="*/ 3209401 w 3209401"/>
                  <a:gd name="connsiteY3" fmla="*/ 121047 h 726269"/>
                  <a:gd name="connsiteX4" fmla="*/ 3209401 w 3209401"/>
                  <a:gd name="connsiteY4" fmla="*/ 605222 h 726269"/>
                  <a:gd name="connsiteX5" fmla="*/ 3088354 w 3209401"/>
                  <a:gd name="connsiteY5" fmla="*/ 726269 h 726269"/>
                  <a:gd name="connsiteX6" fmla="*/ 121047 w 3209401"/>
                  <a:gd name="connsiteY6" fmla="*/ 726269 h 726269"/>
                  <a:gd name="connsiteX7" fmla="*/ 0 w 3209401"/>
                  <a:gd name="connsiteY7" fmla="*/ 605222 h 726269"/>
                  <a:gd name="connsiteX8" fmla="*/ 0 w 3209401"/>
                  <a:gd name="connsiteY8" fmla="*/ 121047 h 72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09401" h="726269">
                    <a:moveTo>
                      <a:pt x="0" y="121047"/>
                    </a:moveTo>
                    <a:cubicBezTo>
                      <a:pt x="0" y="54195"/>
                      <a:pt x="54195" y="0"/>
                      <a:pt x="121047" y="0"/>
                    </a:cubicBezTo>
                    <a:lnTo>
                      <a:pt x="3088354" y="0"/>
                    </a:lnTo>
                    <a:cubicBezTo>
                      <a:pt x="3155206" y="0"/>
                      <a:pt x="3209401" y="54195"/>
                      <a:pt x="3209401" y="121047"/>
                    </a:cubicBezTo>
                    <a:lnTo>
                      <a:pt x="3209401" y="605222"/>
                    </a:lnTo>
                    <a:cubicBezTo>
                      <a:pt x="3209401" y="672074"/>
                      <a:pt x="3155206" y="726269"/>
                      <a:pt x="3088354" y="726269"/>
                    </a:cubicBezTo>
                    <a:lnTo>
                      <a:pt x="121047" y="726269"/>
                    </a:lnTo>
                    <a:cubicBezTo>
                      <a:pt x="54195" y="726269"/>
                      <a:pt x="0" y="672074"/>
                      <a:pt x="0" y="605222"/>
                    </a:cubicBezTo>
                    <a:lnTo>
                      <a:pt x="0" y="121047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1654" tIns="73554" rIns="111654" bIns="73554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kern="1200" dirty="0" smtClean="0">
                    <a:latin typeface="Calibri" charset="0"/>
                    <a:ea typeface="Calibri" charset="0"/>
                    <a:cs typeface="Calibri" charset="0"/>
                  </a:rPr>
                  <a:t>Whole-Life Costing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800798" y="5515121"/>
                <a:ext cx="5692775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88900" indent="-88900" fontAlgn="auto">
                  <a:spcBef>
                    <a:spcPts val="0"/>
                  </a:spcBef>
                  <a:spcAft>
                    <a:spcPts val="0"/>
                  </a:spcAft>
                  <a:buSzPct val="120000"/>
                  <a:buFont typeface="Arial" pitchFamily="34" charset="0"/>
                  <a:buChar char="•"/>
                  <a:defRPr/>
                </a:pPr>
                <a:r>
                  <a:rPr lang="en-GB" sz="1500" dirty="0">
                    <a:solidFill>
                      <a:schemeClr val="bg1"/>
                    </a:solidFill>
                    <a:latin typeface="Calibri" charset="0"/>
                    <a:ea typeface="Calibri" charset="0"/>
                    <a:cs typeface="Calibri" charset="0"/>
                  </a:rPr>
                  <a:t>Long term responsibility for building operation and maintenance</a:t>
                </a:r>
              </a:p>
              <a:p>
                <a:pPr marL="88900" indent="-88900" fontAlgn="auto">
                  <a:spcBef>
                    <a:spcPts val="0"/>
                  </a:spcBef>
                  <a:spcAft>
                    <a:spcPts val="0"/>
                  </a:spcAft>
                  <a:buSzPct val="120000"/>
                  <a:buFont typeface="Arial" pitchFamily="34" charset="0"/>
                  <a:buChar char="•"/>
                  <a:defRPr/>
                </a:pPr>
                <a:r>
                  <a:rPr lang="en-GB" sz="1500" dirty="0">
                    <a:solidFill>
                      <a:schemeClr val="bg1"/>
                    </a:solidFill>
                    <a:latin typeface="Calibri" charset="0"/>
                    <a:ea typeface="Calibri" charset="0"/>
                    <a:cs typeface="Calibri" charset="0"/>
                  </a:rPr>
                  <a:t>Focus on reducing cost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400" dirty="0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1628973" y="3900308"/>
            <a:ext cx="8934055" cy="726269"/>
            <a:chOff x="1628973" y="3900308"/>
            <a:chExt cx="8934055" cy="726269"/>
          </a:xfrm>
        </p:grpSpPr>
        <p:sp>
          <p:nvSpPr>
            <p:cNvPr id="131" name="Round Same Side Corner Rectangle 130"/>
            <p:cNvSpPr/>
            <p:nvPr/>
          </p:nvSpPr>
          <p:spPr>
            <a:xfrm rot="5400000">
              <a:off x="7419719" y="1425514"/>
              <a:ext cx="581015" cy="5705603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1628973" y="3900308"/>
              <a:ext cx="3209401" cy="726269"/>
            </a:xfrm>
            <a:custGeom>
              <a:avLst/>
              <a:gdLst>
                <a:gd name="connsiteX0" fmla="*/ 0 w 3209401"/>
                <a:gd name="connsiteY0" fmla="*/ 121047 h 726269"/>
                <a:gd name="connsiteX1" fmla="*/ 121047 w 3209401"/>
                <a:gd name="connsiteY1" fmla="*/ 0 h 726269"/>
                <a:gd name="connsiteX2" fmla="*/ 3088354 w 3209401"/>
                <a:gd name="connsiteY2" fmla="*/ 0 h 726269"/>
                <a:gd name="connsiteX3" fmla="*/ 3209401 w 3209401"/>
                <a:gd name="connsiteY3" fmla="*/ 121047 h 726269"/>
                <a:gd name="connsiteX4" fmla="*/ 3209401 w 3209401"/>
                <a:gd name="connsiteY4" fmla="*/ 605222 h 726269"/>
                <a:gd name="connsiteX5" fmla="*/ 3088354 w 3209401"/>
                <a:gd name="connsiteY5" fmla="*/ 726269 h 726269"/>
                <a:gd name="connsiteX6" fmla="*/ 121047 w 3209401"/>
                <a:gd name="connsiteY6" fmla="*/ 726269 h 726269"/>
                <a:gd name="connsiteX7" fmla="*/ 0 w 3209401"/>
                <a:gd name="connsiteY7" fmla="*/ 605222 h 726269"/>
                <a:gd name="connsiteX8" fmla="*/ 0 w 3209401"/>
                <a:gd name="connsiteY8" fmla="*/ 121047 h 726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9401" h="726269">
                  <a:moveTo>
                    <a:pt x="0" y="121047"/>
                  </a:moveTo>
                  <a:cubicBezTo>
                    <a:pt x="0" y="54195"/>
                    <a:pt x="54195" y="0"/>
                    <a:pt x="121047" y="0"/>
                  </a:cubicBezTo>
                  <a:lnTo>
                    <a:pt x="3088354" y="0"/>
                  </a:lnTo>
                  <a:cubicBezTo>
                    <a:pt x="3155206" y="0"/>
                    <a:pt x="3209401" y="54195"/>
                    <a:pt x="3209401" y="121047"/>
                  </a:cubicBezTo>
                  <a:lnTo>
                    <a:pt x="3209401" y="605222"/>
                  </a:lnTo>
                  <a:cubicBezTo>
                    <a:pt x="3209401" y="672074"/>
                    <a:pt x="3155206" y="726269"/>
                    <a:pt x="3088354" y="726269"/>
                  </a:cubicBezTo>
                  <a:lnTo>
                    <a:pt x="121047" y="726269"/>
                  </a:lnTo>
                  <a:cubicBezTo>
                    <a:pt x="54195" y="726269"/>
                    <a:pt x="0" y="672074"/>
                    <a:pt x="0" y="605222"/>
                  </a:cubicBezTo>
                  <a:lnTo>
                    <a:pt x="0" y="12104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654" tIns="73554" rIns="111654" bIns="7355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>
                  <a:latin typeface="Calibri" charset="0"/>
                  <a:ea typeface="Calibri" charset="0"/>
                  <a:cs typeface="Calibri" charset="0"/>
                </a:rPr>
                <a:t>Transfer of Risk</a:t>
              </a:r>
            </a:p>
          </p:txBody>
        </p:sp>
        <p:sp>
          <p:nvSpPr>
            <p:cNvPr id="126" name="Rectangle 9"/>
            <p:cNvSpPr>
              <a:spLocks noChangeArrowheads="1"/>
            </p:cNvSpPr>
            <p:nvPr/>
          </p:nvSpPr>
          <p:spPr bwMode="auto">
            <a:xfrm>
              <a:off x="4838898" y="4017171"/>
              <a:ext cx="4953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88900" indent="-88900" eaLnBrk="0" hangingPunct="0">
                <a:defRPr sz="2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SzPct val="120000"/>
                <a:buFont typeface="Arial" charset="0"/>
                <a:buChar char="•"/>
              </a:pPr>
              <a:r>
                <a:rPr lang="en-GB" altLang="en-US" sz="1500" dirty="0">
                  <a:solidFill>
                    <a:schemeClr val="bg1"/>
                  </a:solidFill>
                </a:rPr>
                <a:t>Transfer of design and construction risk</a:t>
              </a:r>
            </a:p>
            <a:p>
              <a:pPr eaLnBrk="1" hangingPunct="1">
                <a:buSzPct val="120000"/>
                <a:buFont typeface="Arial" charset="0"/>
                <a:buChar char="•"/>
              </a:pPr>
              <a:r>
                <a:rPr lang="en-GB" altLang="en-US" sz="1500" dirty="0">
                  <a:solidFill>
                    <a:schemeClr val="bg1"/>
                  </a:solidFill>
                </a:rPr>
                <a:t>Risk of ownership transferred to the private sector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50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14908</TotalTime>
  <Words>773</Words>
  <Application>Microsoft Macintosh PowerPoint</Application>
  <PresentationFormat>Widescreen</PresentationFormat>
  <Paragraphs>202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Corbel</vt:lpstr>
      <vt:lpstr>Gill Sans</vt:lpstr>
      <vt:lpstr>Lato Light</vt:lpstr>
      <vt:lpstr>Open Sans Light</vt:lpstr>
      <vt:lpstr>SimSun</vt:lpstr>
      <vt:lpstr>Arial</vt:lpstr>
      <vt:lpstr>Depth</vt:lpstr>
      <vt:lpstr>ASEAN PPP Summit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ASEAN PPP Summit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Mahanakorn Partners Group</dc:title>
  <dc:creator>Vilasinee T.</dc:creator>
  <cp:lastModifiedBy>Microsoft Office User</cp:lastModifiedBy>
  <cp:revision>440</cp:revision>
  <dcterms:created xsi:type="dcterms:W3CDTF">2018-03-22T10:23:43Z</dcterms:created>
  <dcterms:modified xsi:type="dcterms:W3CDTF">2018-04-04T16:10:26Z</dcterms:modified>
</cp:coreProperties>
</file>