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300" r:id="rId4"/>
    <p:sldId id="299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830">
          <p15:clr>
            <a:srgbClr val="A4A3A4"/>
          </p15:clr>
        </p15:guide>
        <p15:guide id="4" pos="34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4" autoAdjust="0"/>
    <p:restoredTop sz="91436" autoAdjust="0"/>
  </p:normalViewPr>
  <p:slideViewPr>
    <p:cSldViewPr snapToGrid="0">
      <p:cViewPr>
        <p:scale>
          <a:sx n="63" d="100"/>
          <a:sy n="63" d="100"/>
        </p:scale>
        <p:origin x="-2280" y="-968"/>
      </p:cViewPr>
      <p:guideLst>
        <p:guide orient="horz" pos="2160"/>
        <p:guide orient="horz" pos="3830"/>
        <p:guide pos="3840"/>
        <p:guide pos="3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52067-E6FE-4EDE-BA80-FBAD1850FCD9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23028-C148-4B5D-901D-E70DF93C6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4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23028-C148-4B5D-901D-E70DF93C68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23028-C148-4B5D-901D-E70DF93C68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8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23028-C148-4B5D-901D-E70DF93C68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047-E98E-45EA-83B1-563F726C780E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1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6CC2-24B1-4F7B-A021-E3E41B320C25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3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CF4B-93A6-4590-B369-B88FB0509C71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760-F4FC-468F-8A37-39324902BDC9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6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5390-8376-4688-99A8-85C339F95087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766D-F79C-41A6-92A5-DBF521A72501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4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1F57-D8BB-4448-9302-249899DB30DA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6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4CAA-09D7-4DDF-B8E6-9871C6B16FF3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2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547-D57E-444B-A6B5-9D0E8288AC25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9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7CA-F154-4D17-A40B-2A16787469BE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6770-815D-46C8-92A0-65D4FDFA46FC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3151-3023-4FF7-9223-70C2B11911D9}" type="datetime1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2F5C-9D76-4C3C-A12F-5CBBDE9AF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1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1912138"/>
            <a:ext cx="4305300" cy="189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4701" y="4313334"/>
            <a:ext cx="6128761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/>
              <a:t>#1 Online Beer &amp; Liquor Store in Thailand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Jerome Le Louer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Founder &amp; CEO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39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 descr="data:image/jpeg;base64,/9j/4AAQSkZJRgABAQAAAQABAAD/2wCEAAkGBxQQEhUUEBQUFhUWGBYWGBgYGBoaHhwfIRUYGRgeGBogHCggGBolHBgYIzEtJSkrLi4uGCEzODMtNystLysBCgoKDg0OGxAQGywlICQwLTQ0NC8sNDUsLywsLS4sLCwsLCwsLCwsLCwsLC8sNCw0LSwsLCwsLCwsLCwsLCwsLP/AABEIAGUB8gMBIgACEQEDEQH/xAAcAAEAAwADAQEAAAAAAAAAAAAABAUGAgMHAQj/xABNEAACAQMBAwcGCQkGBAcAAAABAgMABBEFEiExBhMiQVFhcRQyUoGRoQcWNEJicpKxsiM1Q1VzdKOz0hWCg8HR8CQzk6IXJWO0wuHi/8QAGgEBAQEBAQEBAAAAAAAAAAAAAAECAwUEBv/EAC8RAAIBAwIEAwcFAQAAAAAAAAABEQISIQMxBDJBUUJxkQUiYYGx8PETUqHB0eH/2gAMAwEAAhEDEQA/APca+MwAydwFGON5rK6vqZlOF3IPf3mvk4vi6eHpl7vZGaqoLC918DdEM/SPD1Drqom1KV+Lt6t33VEpX5vW43W1X71XyWxydTZzMrekfaa7I7yRfNdh6z91dFK4KupOU2QubTX2G6QbQ7RuP+h91X1tcrINpDkfd4jqrEV32ly0TbSHx7D3GvR4X2pqabjUyv5/6aVbW5tqVGsLsTLtL4EdhqTX6OitV0qqnZnYUpStAUpSgFKUoBSlKAUpSgFKUoBSlKAUpSgFKUoBSlKAUpSgFKUoBSlKAUpSgFKUoBSlKAUpSgFKUoBSlKAUpSgFKUoBSlKAUpSgFKUoBSlKAUpSgFKUoDP8ptbSErE4Yhxltk4KjO7HbnB3d1VPMBl24mEido4j6y8VNUfKK55y5lbsYqPBej/l76h2l08TBo2KsOsf59o8a7cV7F0uJ003iqNzyquLf6jnY0Qq+0/Qt21N9kf5n/Sunkq4uQZnjVWU7OV4McAk7PUd9aSvD0PZC0a3+tDa9Pv4H36aVSuIyWEY4Rp9kV0XOjRPwXZPau73cKsKV6FXD6VSh0qPI6wjG6hYtCcNvB4EcD/oa6I4sgsxVUXezscKo7zW0uIFkXZcZFeE8rNVuJpniuCAInZBGm5FwSMgdficnfXwafsSmvV5vd/nyONcUmuh5eQwTokKloiwEszZGRwyidQBOcneQDur02vzRXvnIq9M9jA5OTsBSe9SUP4a9qrh6NGhU6ahIaVbeGXdQ9W1OK1jMs7BVHtJ6go6yeyplZHR4v7RuWu5N8ELNHbIeBIOHlPaSdw7MeusUrqzq30Rzja/vukD5FCeAKh52HeD0Y/vFdo5GofPur5z2m4YewKAK01Kt76C1dTMNyeuYd9peynHzLnEqnu2sBlHhUjR+UReTye7j5i4xkKTlJAOuJ/neHEeo1f1V8odFS8iKN0XHSjkHnI481lPjS6dxEbFpVJrnKFbdhDEjTXLjKwpxx6TtwRO801HU3srLnZ8PMqICF4PIcKAo7Cx9lfOS2iG3QvMdu5m6czniT6I7EXgB3USSyw23hENdFvLjfd3bRA/orUBAO4yEFmrl8TIx5tzfBvSFw2ffu91aalS9ixGVkttQs+lFKLyMcY5QFlx9CQbmP1hVxoetRXibcRIKnZdGGHRutXXqNWVZTlVam1cahAOkmBcIP0kXWSPTTiD2Cqvex1I/dyaus22s81e3Imk2YIoIpN+MKSzhjwyScAY9laGCUOqspyrAMCOsEZB9lYe90gXWsMH3xRwwyOnU5DNzYYdYBJPqpQlmRU3iCfDLe6h0o2NnbHzTsgzSDt37olPV113fEyM+dc3rN6RuHz7Bu91aalL30Laupkp7a9sBzkMr3kK72ilwZQOsxyAdM9xHVuq+s9YhlgFwrjmipbaO7AHHa7CN4PhU+vPbrRi2oNZg4tJSL107SDssg+iz7LEVVFW5HNOxaw3t3qPStj5LbfNlZQ0sg7UU7kQ9RO/rrvHI1D59zeu3pG4YewLge6tKq43DcK+1L30wW1dTKS6beWQ27WZ7qMb2gnILkdfNygZ2uwHdV7ouqx3cSyxE4OQQdxUjzlYdTA1OrLWyeS6oyLuju4jLjq51CA5H1lOT3inMviTlLblNcNFaXEkZ2XSKRlO7cQhIO/dxqqm5SOqQRQJz93JEjleCqCoy8pHmrk8OurHlf8AIbr9hL+A1C5B6QLe2V26Usyq8jHefNGwuexVwPbVUWyw5uhHWvJqebpXl7MSfmQHmUHcMDaYd5Oa+vyQ2N9vd3cTdWZTIv8AeR859taelZvZbEZvStamjmFrfhRIwJilTckwHEY+bIOsf/WZOv6/5OyRQoZrmTzIgcbutnPzEHb/ALDljp3P2r7O6SP8tEw4q6dJSPHGPXULkLalojeTYae66bH0U/RovYoGP9itYi4zmbQnJ65n6V7eSgn9HbHmkXu2sbb+s1ybkeF3wXd5G3UeeLj1q+QRWmpWb2asRmLHWJ7aZLfUNk84cQ3CjZVz6LrwST3HqrT1WcpdLF3bSRHiRlD1q43oQeog4rjyV1I3VpDK3nMg2vrAlX/7garypCw4LWs5qfKNjKbaxjE0489icRRftGHE/RG+uzldqTxokNucXFw3NRn0RjLv4Ku/xIqfoekR2cKxRDcN7MeLN1sx6yaJJKWHLcIqByanm33d9OSfmQYhQdwwCzDxNfTyNUb47q9Q9onLe0MCDWmpUvYsRlJLm9sOlN/xkA850ULMg7Sg6MgHdg9daLTr6O4jWWFw6MMgj/e4jrHVUmsjcx/2bdpJHutrtxHIvUkp8x17A3A+2rzeZOXyNdWC0vlNczA28GJLkyz7TuAEhjEpVC+yBtHG4DieJre1kvg6tFWK4kA6UlzPk9yuVA8OJ9dKYhtiqZSJVtyYk2lee9u5HBDEK4jQ4IONhR5pxg76s9a1iK0j5yZsDOFUDLM3UqL85jU92ABJ3AbyayfJuDy6Y38wyuWS1Q8EQHBkx6bkewews5Y2wjnHFf3vSdxZRHgigPMR9NjujPcBkV2fExD51zfMe03DA+7ArTUqXvoW1dTLtoV3BvtLx3x+jucSKe7bADLUvROUQmcwTxmC5UZMbHIYelE3B18KvapuU+ieVxjYOxPGduGQcVYcN/ongRVuT3JEbFzVDrfKLmpBb20ZnuSM82DgIPSlbgg953dornyi1V7S1DYDztsRRgDc0rbhgdmcnHYK7OTWiC0iwTtyuduaQ8Xc8TnsHUKiSSllbbcIrl0C6n33d7Iuf0dtiNR3bZBZvXXL4mIPMur5T2i4Y+45FaalL2LEZWRL+y6Qby2EcVKhJgPokdGTwIyavNH1aK7jEkLZXgQdxU9asPmsKnVkuUMXkEwvohiNiqXaDgVJwsuPSUkZ7QfGqvex1I/dz0NbSvinO8UrBs8hujl3P0m+811VM1iHYnlU9Tt7Ccj3EVDr9DS5SPztShtHo/Isf8ImO18/bNXtZHkDfAo8JO8HbXwOM+w/irXV4nEUtatUnt8NUnpUwKUpXE7ivB+XwH9o3OPTX+UmffXuN7dLDG0khwiAsx7hX541S9NxNJK3GR2fHZk5A9QwPVX08OstnDXeEiNXtPwWNnT07nlH/eT/AJ14tXs/wVfIF/aSfirpxHKc9HmLvlTdGGzuJF4rFIR47Jx765cmrQQ2kEa8FiT27IJPrJNOU1oZ7S4jXi8UgHjsnHvxXzkveCe0gkHzo0z4gYYeogivk8J9PiLSlKVk0KUpQGY5UjnLvT4T5rTPKR3xxFl95rT1mOVZ5u5sJz5qzNEx7OdjKD1ZrT1qrZGVuxSlKyaFddxCHVkYZDAqR3EYNdldV1cLGjO5wqKWJ7gMn7qAofg+kJsYlbeY9uL7EjKPcBXGw/Otz+7wfikrnyAhK2EJbjJtyn++7OPcRXCw/Otz+7wfikro96vvqc1tT99DS0pSuZ0FZm93atb99tOD9tDWmrNX351tv3af8cdao/0zUaWlKVk0KzWvD/zDTj33Q/g1pazev/L9O+tc/wAitUb+v0M1behM5YfIbr9hL+A1K0L5NB+yj/AKi8sPkN1+wl/AalaF8mg/ZR/gFPCPETqUpWTR13AyrDuP3VQ/B6c6dbfUP4mq/m80+B+6qD4PPzdbfUP42rXhf33M+I0VKUrJoVmfg6+RAdktwB/13rTVmfg7+R/41x/PetLlfy/sy+ZFfq986aqGWCWfmbbcsezlS8hyx2iPmrirH4zzfq68/hf11xc81qwzwuLYqve0cmSPstmtPWm1jBlJ5yZr4zzfq68/hf10+M836uvP4X9daWlZuXY1a+5mvjPN+rrz+F/XVXyl1Ge8tpIRp92rOOix5vAYEMp3PniBwrc0qqpJzBHS31OiyZjGhkGHKqWHYcDI9tUPID5PJ+8XP85q0tZrkB8nk/eLn+c1Fysr5kd3Ly4Men3JXiU2PtkJ/wDKrfTrYQxRxrwRFUeoAVVcubUy2Fwq8Qhcd+wQ+P8Atqz0u7E0Mci8HRWHrANTwjxEqlKVk0KUpQGN5X3bLfWQWKSbmxNNzaYyTgIp3kDo7RNTfjPN+rrz+F/XXHXTzWoWUp81xNbk9hZQye0qRWnro2oWDmk5eTNfGeb9XXn8L+unxnm/V15/C/rrS0rNy7GrX3M18Z5v1defwv66i6nrUs8MkTadd4kRkP8AyusEenWvpVuXYlr7mQ0i6vY4IUaB8rHGpzs8QgBz0u6vta6lS74Ft+JhOXlhsyLMBucbJ+sBu9o/DWWr1rUrFZ42jfgw49h6iO8GvL9RsXt5DHIN46+ojqI7q9Tg9ZVU2vdfQ8rjNF013LZ/U67W5aJw8ZwynIP++Irf6PypimAEhEb9hOFP1W/yPvrzqldtbQp1dzjo69Wk8HsYOeFQdW1qC1XauJUTsBPSP1VG9vUK8yknZbK72WZcLDjBIxm4QHGOG6sIxycneTxNec+Fipps9OnibqU4NZy25Ztf/k4wUgBzg+c5HAv2AdQ9Z6sZOlK700qlQjk225Yr2f4KvkC/tJPxV4xXs/wVfIF/aSfirlxHKdNHmNhWQsZf7MuWhl3Wtw5eBz5qSN58TH5oJ3r4nvxr6jahYx3EbRzIHRhgg/73Hvr5KXG59LXYk0rKR2F9Y7rZluoBwjmbZkUdiy4ww+sK7hyolG59PvA30Qjj1MHpZ2F3c0tU/KTXFtIxgbc0h2YYh5zt1bvRHWer2VXtqt/Put7QQA/pLhxu8I0ySfE1M0Tk4sDmaZ2nuWGDK/UPRjXhGvhVhLckt7HO80prqy5i6I5xo12mXgJAAdpfBxmunktrLSgwXPRuoejIvpDqkTtVtx7ifCr+qjXeT8d1svlo5k/5cyHDL3fSXtB7TUTTwytdUW9Ky632o226aBLpR+khYI5+tG27P1TiufxplPm6fe57CqAfa28UsYuRpayXKO4N9L5BAcrkNdOOCJnPN59N8Y7hnvxzePULzots2UR47LCSYjuYdFPHeRV5o+kxWkYjgXZXiTxLHrZjxZjVUU56k5vImRoFACjAAAAHUBwFZyw/Otz+7wfikrS1R2ljIuoTzFfybwworZG8qzlhjOesVKepX0LylKVk0KzV9+dbb92n/HHWlqiu7GRtQgmC/k0hmRmyNxLIQMZz1GtUmai9pSlZNCs3r/y/TvrXP8itJVHrFjJJeWUiLlIjOXORu2otld2cnJ7K1Tv6/QzVsdnLD5DdfsJfwGpWhfJoP2Uf4BXXyltmmtLiOMZd4pFUbhklSAMndXfpMRSCJWGGWNFI7CFAPvp4R4iXSlKyaOE3mnwP3VQfB5+brb6h/G1aCUZB8DVPyMsnt7KCKZdl0UhhkHHSJ4g46614TPiLqlKVk0KzPwd/I/8AGuP571pqouRdhJb22xMuy3OTNjIO5pWZeB6wRWlysy+ZH3lXpbzxq8GBcQMJYieBI4qfosMj2VJ5P60l5Ftp0WHRkjPnRsPOVh1b/bVnVBrHJznJPKLWQ29zjBdRlXHZKnBx38R6qJpqGGmnKL+lZhdZvod1xZGXH6S2dSD/AIbEMPaa+nlPM26PT7sn6YSMetixpYxcjSk1RaRrbXdxJzIBtYxsc56cmRnm+1FGQT2moT6VeX269dYIDxghYlm7pJeztCjfWltLZIkVI1CoowqgYAFMJDLO6s1yA+TyfvFz/OatLVFyPsZIIXWVdljNO4GQdzSFlO49YNFysPdF4Rmsloc39nTmymOIXYtaOeGCctET1MpO7tB8K11Q9V0yK6jMU6BkPV2HqIPEEdopS+jDXVEylZVLe/sujEVvIRwWRtiZR2beNl/Xg12/GiUbm0+9B7lRh9oPilnYXdzS1R8qNb8nURwjbuZujDHx3+k3Yi8Se6obajqFxugtltlP6SdwzD6sSZ3+JxU7QuTyWxaRmaad/Pmfzj3KOCJ3CrCW5Jb2OWvaQ13a82zBZQFdXG4LIuCrDrA2vca4cmdc8pQpKNi4i6M0Z4g+kO1G4g99XdUuucnluGWVHaG4QYSZOOOxhwdO41E01DK05lF1Ssuupahb7p7VbgD9JbuAT4xvjf4HFczyolO5NPvSfpKij7ReljFyNLVDFrjT3nM2wDRRBvKJOoNjCRoet87z2AY41De1v73dMVs4TxWJtuVh2GTGyg8Bmr/S9Nito1igQIi8APvJ4k95qwkJbJdKUrBoVA1fSo7lNmQbx5rDivh/pU+lWmp0uUSqlVKGeZatydmtySV209NRn7Q4r93fVRXslV93osEu94kJ7QMH2jBr79Pjv3r0PP1OA/Y/U8vufkV59SH/ANxHWIr3uTknbNHJGUbZkChhtt1MGGDnI3gV02fIexiORbqx+mWf3MSPdWa+JodTak6afD1U0pM8a0fRJ7ttm3jZu1uCjxY7h99dOqWJt5niYgtGxUkcMjjjPVX6LjjCgBQABwAGAPAVltR+D+0nleWTndp2LHD4GT2DFc1xGcnV6GMHidez/BV8gX9pJ+KuH/hnZf8Arfb/APzWj0LR47OIRQ7WyCW6Ryck5O+s6urTVTCLp6bpcssKUpXzncUpSgFKUoD4zAcd1fFcHgQazur2UdxfQxzoskYt5nCMMrtc5CobZ4EgEj1181TkzBHE8loi28yKzo8Y2N4GQHA3Ohxgg5GDWoRmWaWlQdO1ASW8c74QPGkhycAZUHierfX2y1eCc7MM8UhHEI6sfYDUhllE2ldbzKpUMwBY4UEgEnBJA7TgE+qhmXaCbQ2iCwXIzgEAkDjjJHtqFOylcXcKCSQABkk7gB15ojhgCCCCMgjgR2g9lAcqVXxa5bM/NrcQF842RIhbPZjOc1NmmVBlyFGQMkgDJIAGT1kkD11YZJOdKj+XRc5zfOR856G0Nrhnzc5rptptjnWkmRlDnHmrzYwuEY53nJzvwekKQJJ1KgyazbrJzbTwiTONgyKGz2bOc5qdUgsilQJ9bto32HuIVfhstIgPsJzUtZlJ2QwLYDYyM4OcHHYcH2VYJJ2UpSoUUqvXXLYvzYuINvONnnE2s9mM5zUq9uVhjeSQ4RFZ2PYAMn3CrDJKO0mvisDwINZvT9IN4onvwW2xtJbknm41O9Qyg4kkxxLZ37hipM3JS3Azbr5NIPNkg6BB71HRcdzAg1YXckvsXtK4QqQoDHJAGTjGTjecdVQk1y2L82LiAvnGyJE2s9mM5zUg1JYUrhNKqDachQOJJwOOONRU1eBpOaWeIycNgSLtd/RznNSBJNpUK61eCJwks0SOcYVnVT3bic1JlmVACzAAkAEkDeTgDxJpAk7KVCttXgkcxxzRO4zlVdS27juBzSXV4Fk5pp4RJuGwZFDd3RzmrDJKJtKVXya5bK/NtcQB842TIgbPZjOc1ILJYUrhJIFBZiAoBJJOAB1knqFdMmoRKyq0kYZsbKl1BOeGBnJoCTSuE0yopZ2CqN5JIAHiTwqNY6tBOSIJopCOIR1bHjg0gSTKV1zzLGpZ2VVHEsQAPEnhUex1aCckQTRSEcQjq2PHBpAkmUpSgFKUoBSlKAUpSgFKUoBSlKAUpSgFKUoBSlKAUpSgFKUoBSlKAUpSgMzq7zLqEXk6Ru3k02RI5QY52HJyEbfnHVXbdWl5dKYp+ZhibdJzTvI7KeKqxRQmRuzgnB3VMls3N7HLjoLBLGTkecZImAxx4Kata3dEGLdzNeSpcXjROoMNpFCUjI6Jdy+GI4NsrGAueGSasdb0eOeMjAV1BaORdzRsB0WVuI3+ojIO6unUrGVJxc2wVmKCOWJjs7agkoVbGA6ktjO4hiN3Gui8uLu5UxRwNbh+i0sjxkqDuJjVGbafHDOAOPdV7NMd5I93K91p0Nyq/lkSK6UDrZQGZR3MNtfBq5co76NEtb5WGyrpv9KOUBWHqyr/AOHWhs7VYY0jjGFRVRR3AYHuFZW15PyNILeZB5JAZjGcg7fOArGuzxHNo8i7/o4omiNMs+VjGSOO2U77lxEe6MAvMf8Apqy+LConK64UNbW7iQxSF2kWJHdmVFGE2UBbZLMud3AEddcuTmnziRXuxgwRC3jOQdvpdOXdw2gsfHfuarLXNOeXm5IGVZoWLptZ2WyCro+N+ywPEcCAeqihNIZakrJ9TtHj5prW5MeMbPkM+PUOa3eqqm9eV9LkRudBWeKOJ5UZHK+VRc0zBwCSAQMkbytaE6rdYwLGTb75otj7W1tY/uZ7q+6xZzz2gRghm24GYISF6NxG7YLbzhVPjiqmk159yNTP+EzTdHht1URxqCu/aIBYnrZm4ljk5PfWW1Jc2mpjOM3BGR1dC33itxWXutIlaC9QKNqafbQZG9dmEZ47vMbj2Vml5yaqWMFzHo0CxczzSGPGCpUHPaWz5xPEk781nDdSJYc2rsG8pNmsmcsqm65lWyfnBDx7RmtlWej0NpLaaGQ7DPPNKjDBKnnzJE48DsnHqpS+4qXYtLPSYYY+bjjQJjGMA57S2fOJ6yeNUegacLa/uUTPN8zA0a9SAyTZVexQ20QOrawNwqZHqV2g2ZLMu43bUUkfNnv6bBlB7MHHfUXQxL5dObgptmCA7KZKoDJPhQx3udxJOBnPADFVTDGJRp6zfLO72eYibnNiaQiTmld3KKjMVUIC3SIUHHzdqtJVZrumtOqNEwSaJxJGxGRnBUqwG/ZZWIOO3PVWaWk8lq2KttStDHzRtLjm8Y2PIZ9nHhzVVcrSPpd7HszbMfOCIyo6O0QVXAIcBjgFkz17NX/9rXWMGxfb7poubz3MW2sf3M91WViJGjHlAj2znaCZK8TgZO87sA7hnsrUx+TMT+Dut5VdFZN6sARjsIyPdXZWbtbW5sOhAguLbfsJthZIh6ILdGRB1ZII4b67JdQvJhsw2xgJ3GSd0IXvWONmLnuJArNvY1cc+UgMslvbEkJM7mTBILIiFimRwDHZB7sjrqxk0uFo+aaKMx4xsbI2ceGN1RdY0x5UiaNwJ4WDozDok7JVlYDgrKSDjhkHqrobVLsjZWyYSdrSx83nt2gdsj+5mrulA65KS9ydPvLd2ZhBKIVYnLbBaJ0yesqrhc/RrR3uiwG2aERqEVTs4ABUgZVlPEMDvzxzVfcaFItlJEDzk0r847eaGcyKzYydygDAHYorQ3C5VgOJBHuqursRLuUnJWwjNnEXVXaaNZJWYAl2dQWL548evq3VRXcAex5hiSiXywDfv2BdhVXPHcpC+ArW6BbNFawRuMMkUasM5wQgB39e8VSvo83NMuyMm+E/EeZ5SJM8fRHDjVVWfmRrHyJfKfT4xZS7CKhhjeSIqACjIpZCmOGCBUjT9Gh8mWJo1ZGQbe0AdskZZmPEsSSSaka7btLbTxoMs8UiKOGSUIG/q3mpNqhVFB4hQD7KxODUZMZNqDrp0CFpfykvkzOgZpNhXkDbOyCxcpHjI39LNWMOpWiR80tpcCPGNjyGfGO8c1v9dc4NCdrNYmPNypI8sbbm2W593QnfvBBwR2Eiu9dUulGy9k7P2xyxc2e8FmDAeK7u+t4f5M5RS28hFnqEapMsCRuYedjkjIVomLINsAlVYHHYGAq95PaJHDChZVeVgrySMAWZ8Ak5O/APAdQAr7eQXE9nOkqRiWSOVVRGJAypCgsQMnfvOAKtbdSEUHiAAfZWaqsFpRQmBbq+kWYBo7ZYthDvXbcMxcjgSFCgZ4dKrefTYnZHaNS0Z2kbGCp7iN+O7gar9QspY5/KbYK5ZRHLEW2doKSUZG4B12mG/cQeIxXOC/uZXUC2MSZ6bSuhOOxFjZsnvJAHfR/Aq+JT6hextfOLiOaRIFjEaJBLKodlLM7BFI2sFQM8N+ONcdevoZ4yUhu1nQFoZBZ3AZHAyu/m/NJ3EcCCRVvf2c0U5uLZVfbVUliLbO1sk7DI3AOMkYO4jrGK+HUbuTAitDHvGXmkTAHXhY2YsfZ41pNYf9mWnn/C006ZpIo3dSrMisykEEEqCQQd4wakUpXI6ClKUApSlAKUpQClKUApSlAKUpQClKUApSlAKUpQClKUApSlAKUpQClKUApSlAKUpQClKUApSlAKUpQCuEqkqQDskggHjg43HB3HFKUBjrzXrqCTmWaF24B+aZfaokwfVitFoumcwHZ3MkspDSSEYycYUKvzUUbgN/XvJJNKV0r2RincsqUpXM2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8902" y="329621"/>
            <a:ext cx="12210902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1. Bio: 10 years experience as a CFO in South East Asia, based in Bangkok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10" y="4246630"/>
            <a:ext cx="3740718" cy="1295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26" y="1719705"/>
            <a:ext cx="1730913" cy="1296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340" y="1711687"/>
            <a:ext cx="3853184" cy="12977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205" y="1716364"/>
            <a:ext cx="3144398" cy="1293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296" y="4228290"/>
            <a:ext cx="4450139" cy="13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896"/>
          <a:stretch/>
        </p:blipFill>
        <p:spPr>
          <a:xfrm>
            <a:off x="8199931" y="0"/>
            <a:ext cx="3992070" cy="2892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48"/>
          <a:stretch/>
        </p:blipFill>
        <p:spPr>
          <a:xfrm>
            <a:off x="0" y="0"/>
            <a:ext cx="8206562" cy="685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394" y="4761308"/>
            <a:ext cx="3994606" cy="2096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8639"/>
            <a:ext cx="12191999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2. Launched </a:t>
            </a:r>
            <a:r>
              <a:rPr lang="en-US" sz="2000" dirty="0" err="1" smtClean="0">
                <a:solidFill>
                  <a:srgbClr val="FFFF00"/>
                </a:solidFill>
              </a:rPr>
              <a:t>Wishbeer</a:t>
            </a:r>
            <a:r>
              <a:rPr lang="en-US" sz="2000" dirty="0" smtClean="0">
                <a:solidFill>
                  <a:srgbClr val="FFFF00"/>
                </a:solidFill>
              </a:rPr>
              <a:t> in 2013, an e-commerce store focusing on Imported Beers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394" y="2799099"/>
            <a:ext cx="3994606" cy="22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0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229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" y="467786"/>
            <a:ext cx="12192001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3. In 2015, we started one </a:t>
            </a:r>
            <a:r>
              <a:rPr lang="en-US" sz="2000" dirty="0" smtClean="0">
                <a:solidFill>
                  <a:srgbClr val="FFFF00"/>
                </a:solidFill>
              </a:rPr>
              <a:t>of the largest Beer Bar &amp; </a:t>
            </a:r>
            <a:r>
              <a:rPr lang="en-US" sz="2000" dirty="0" smtClean="0">
                <a:solidFill>
                  <a:srgbClr val="FFFF00"/>
                </a:solidFill>
              </a:rPr>
              <a:t>B</a:t>
            </a:r>
            <a:r>
              <a:rPr lang="en-US" sz="2000" dirty="0" smtClean="0">
                <a:solidFill>
                  <a:srgbClr val="FFFF00"/>
                </a:solidFill>
              </a:rPr>
              <a:t>ottle Shop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7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289" r="171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2104" y="3938767"/>
            <a:ext cx="30099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Jerome Le Louer</a:t>
            </a:r>
          </a:p>
        </p:txBody>
      </p:sp>
      <p:sp>
        <p:nvSpPr>
          <p:cNvPr id="11" name="AutoShape 7" descr="data:image/jpeg;base64,/9j/4AAQSkZJRgABAQAAAQABAAD/2wCEAAkGBxQQEhUUEBQUFhUWGBYWGBgYGBoaHhwfIRUYGRgeGBogHCggGBolHBgYIzEtJSkrLi4uGCEzODMtNystLysBCgoKDg0OGxAQGywlICQwLTQ0NC8sNDUsLywsLS4sLCwsLCwsLCwsLCwsLC8sNCw0LSwsLCwsLCwsLCwsLCwsLP/AABEIAGUB8gMBIgACEQEDEQH/xAAcAAEAAwADAQEAAAAAAAAAAAAABAUGAgMHAQj/xABNEAACAQMBAwcGCQkGBAcAAAABAgMABBEFEiExBhMiQVFhcRQyUoGRoQcWNEJicpKxsiM1Q1VzdKOz0hWCg8HR8CQzk6IXJWO0wuHi/8QAGgEBAQEBAQEBAAAAAAAAAAAAAAECAwUEBv/EAC8RAAIBAwIEAwcFAQAAAAAAAAABEQISIQMxBDJBUUJxkQUiYYGx8PETUqHB0eH/2gAMAwEAAhEDEQA/APca+MwAydwFGON5rK6vqZlOF3IPf3mvk4vi6eHpl7vZGaqoLC918DdEM/SPD1Drqom1KV+Lt6t33VEpX5vW43W1X71XyWxydTZzMrekfaa7I7yRfNdh6z91dFK4KupOU2QubTX2G6QbQ7RuP+h91X1tcrINpDkfd4jqrEV32ly0TbSHx7D3GvR4X2pqabjUyv5/6aVbW5tqVGsLsTLtL4EdhqTX6OitV0qqnZnYUpStAUpSgFKUoBSlKAUpSgFKUoBSlKAUpSgFKUoBSlKAUpSgFKUoBSlKAUpSgFKUoBSlKAUpSgFKUoBSlKAUpSgFKUoBSlKAUpSgFKUoBSlKAUpSgFKUoDP8ptbSErE4Yhxltk4KjO7HbnB3d1VPMBl24mEido4j6y8VNUfKK55y5lbsYqPBej/l76h2l08TBo2KsOsf59o8a7cV7F0uJ003iqNzyquLf6jnY0Qq+0/Qt21N9kf5n/Sunkq4uQZnjVWU7OV4McAk7PUd9aSvD0PZC0a3+tDa9Pv4H36aVSuIyWEY4Rp9kV0XOjRPwXZPau73cKsKV6FXD6VSh0qPI6wjG6hYtCcNvB4EcD/oa6I4sgsxVUXezscKo7zW0uIFkXZcZFeE8rNVuJpniuCAInZBGm5FwSMgdficnfXwafsSmvV5vd/nyONcUmuh5eQwTokKloiwEszZGRwyidQBOcneQDur02vzRXvnIq9M9jA5OTsBSe9SUP4a9qrh6NGhU6ahIaVbeGXdQ9W1OK1jMs7BVHtJ6go6yeyplZHR4v7RuWu5N8ELNHbIeBIOHlPaSdw7MeusUrqzq30Rzja/vukD5FCeAKh52HeD0Y/vFdo5GofPur5z2m4YewKAK01Kt76C1dTMNyeuYd9peynHzLnEqnu2sBlHhUjR+UReTye7j5i4xkKTlJAOuJ/neHEeo1f1V8odFS8iKN0XHSjkHnI481lPjS6dxEbFpVJrnKFbdhDEjTXLjKwpxx6TtwRO801HU3srLnZ8PMqICF4PIcKAo7Cx9lfOS2iG3QvMdu5m6czniT6I7EXgB3USSyw23hENdFvLjfd3bRA/orUBAO4yEFmrl8TIx5tzfBvSFw2ffu91aalS9ixGVkttQs+lFKLyMcY5QFlx9CQbmP1hVxoetRXibcRIKnZdGGHRutXXqNWVZTlVam1cahAOkmBcIP0kXWSPTTiD2Cqvex1I/dyaus22s81e3Imk2YIoIpN+MKSzhjwyScAY9laGCUOqspyrAMCOsEZB9lYe90gXWsMH3xRwwyOnU5DNzYYdYBJPqpQlmRU3iCfDLe6h0o2NnbHzTsgzSDt37olPV113fEyM+dc3rN6RuHz7Bu91aalL30Laupkp7a9sBzkMr3kK72ilwZQOsxyAdM9xHVuq+s9YhlgFwrjmipbaO7AHHa7CN4PhU+vPbrRi2oNZg4tJSL107SDssg+iz7LEVVFW5HNOxaw3t3qPStj5LbfNlZQ0sg7UU7kQ9RO/rrvHI1D59zeu3pG4YewLge6tKq43DcK+1L30wW1dTKS6beWQ27WZ7qMb2gnILkdfNygZ2uwHdV7ouqx3cSyxE4OQQdxUjzlYdTA1OrLWyeS6oyLuju4jLjq51CA5H1lOT3inMviTlLblNcNFaXEkZ2XSKRlO7cQhIO/dxqqm5SOqQRQJz93JEjleCqCoy8pHmrk8OurHlf8AIbr9hL+A1C5B6QLe2V26Usyq8jHefNGwuexVwPbVUWyw5uhHWvJqebpXl7MSfmQHmUHcMDaYd5Oa+vyQ2N9vd3cTdWZTIv8AeR859taelZvZbEZvStamjmFrfhRIwJilTckwHEY+bIOsf/WZOv6/5OyRQoZrmTzIgcbutnPzEHb/ALDljp3P2r7O6SP8tEw4q6dJSPHGPXULkLalojeTYae66bH0U/RovYoGP9itYi4zmbQnJ65n6V7eSgn9HbHmkXu2sbb+s1ybkeF3wXd5G3UeeLj1q+QRWmpWb2asRmLHWJ7aZLfUNk84cQ3CjZVz6LrwST3HqrT1WcpdLF3bSRHiRlD1q43oQeog4rjyV1I3VpDK3nMg2vrAlX/7garypCw4LWs5qfKNjKbaxjE0489icRRftGHE/RG+uzldqTxokNucXFw3NRn0RjLv4Ku/xIqfoekR2cKxRDcN7MeLN1sx6yaJJKWHLcIqByanm33d9OSfmQYhQdwwCzDxNfTyNUb47q9Q9onLe0MCDWmpUvYsRlJLm9sOlN/xkA850ULMg7Sg6MgHdg9daLTr6O4jWWFw6MMgj/e4jrHVUmsjcx/2bdpJHutrtxHIvUkp8x17A3A+2rzeZOXyNdWC0vlNczA28GJLkyz7TuAEhjEpVC+yBtHG4DieJre1kvg6tFWK4kA6UlzPk9yuVA8OJ9dKYhtiqZSJVtyYk2lee9u5HBDEK4jQ4IONhR5pxg76s9a1iK0j5yZsDOFUDLM3UqL85jU92ABJ3AbyayfJuDy6Y38wyuWS1Q8EQHBkx6bkewews5Y2wjnHFf3vSdxZRHgigPMR9NjujPcBkV2fExD51zfMe03DA+7ArTUqXvoW1dTLtoV3BvtLx3x+jucSKe7bADLUvROUQmcwTxmC5UZMbHIYelE3B18KvapuU+ieVxjYOxPGduGQcVYcN/ongRVuT3JEbFzVDrfKLmpBb20ZnuSM82DgIPSlbgg953dornyi1V7S1DYDztsRRgDc0rbhgdmcnHYK7OTWiC0iwTtyuduaQ8Xc8TnsHUKiSSllbbcIrl0C6n33d7Iuf0dtiNR3bZBZvXXL4mIPMur5T2i4Y+45FaalL2LEZWRL+y6Qby2EcVKhJgPokdGTwIyavNH1aK7jEkLZXgQdxU9asPmsKnVkuUMXkEwvohiNiqXaDgVJwsuPSUkZ7QfGqvex1I/dz0NbSvinO8UrBs8hujl3P0m+811VM1iHYnlU9Tt7Ccj3EVDr9DS5SPztShtHo/Isf8ImO18/bNXtZHkDfAo8JO8HbXwOM+w/irXV4nEUtatUnt8NUnpUwKUpXE7ivB+XwH9o3OPTX+UmffXuN7dLDG0khwiAsx7hX541S9NxNJK3GR2fHZk5A9QwPVX08OstnDXeEiNXtPwWNnT07nlH/eT/AJ14tXs/wVfIF/aSfirpxHKc9HmLvlTdGGzuJF4rFIR47Jx765cmrQQ2kEa8FiT27IJPrJNOU1oZ7S4jXi8UgHjsnHvxXzkveCe0gkHzo0z4gYYeogivk8J9PiLSlKVk0KUpQGY5UjnLvT4T5rTPKR3xxFl95rT1mOVZ5u5sJz5qzNEx7OdjKD1ZrT1qrZGVuxSlKyaFddxCHVkYZDAqR3EYNdldV1cLGjO5wqKWJ7gMn7qAofg+kJsYlbeY9uL7EjKPcBXGw/Otz+7wfikrnyAhK2EJbjJtyn++7OPcRXCw/Otz+7wfikro96vvqc1tT99DS0pSuZ0FZm93atb99tOD9tDWmrNX351tv3af8cdao/0zUaWlKVk0KzWvD/zDTj33Q/g1pazev/L9O+tc/wAitUb+v0M1behM5YfIbr9hL+A1K0L5NB+yj/AKi8sPkN1+wl/AalaF8mg/ZR/gFPCPETqUpWTR13AyrDuP3VQ/B6c6dbfUP4mq/m80+B+6qD4PPzdbfUP42rXhf33M+I0VKUrJoVmfg6+RAdktwB/13rTVmfg7+R/41x/PetLlfy/sy+ZFfq986aqGWCWfmbbcsezlS8hyx2iPmrirH4zzfq68/hf11xc81qwzwuLYqve0cmSPstmtPWm1jBlJ5yZr4zzfq68/hf10+M836uvP4X9daWlZuXY1a+5mvjPN+rrz+F/XVXyl1Ge8tpIRp92rOOix5vAYEMp3PniBwrc0qqpJzBHS31OiyZjGhkGHKqWHYcDI9tUPID5PJ+8XP85q0tZrkB8nk/eLn+c1Fysr5kd3Ly4Men3JXiU2PtkJ/wDKrfTrYQxRxrwRFUeoAVVcubUy2Fwq8Qhcd+wQ+P8Atqz0u7E0Mci8HRWHrANTwjxEqlKVk0KUpQGN5X3bLfWQWKSbmxNNzaYyTgIp3kDo7RNTfjPN+rrz+F/XXHXTzWoWUp81xNbk9hZQye0qRWnro2oWDmk5eTNfGeb9XXn8L+unxnm/V15/C/rrS0rNy7GrX3M18Z5v1defwv66i6nrUs8MkTadd4kRkP8AyusEenWvpVuXYlr7mQ0i6vY4IUaB8rHGpzs8QgBz0u6vta6lS74Ft+JhOXlhsyLMBucbJ+sBu9o/DWWr1rUrFZ42jfgw49h6iO8GvL9RsXt5DHIN46+ojqI7q9Tg9ZVU2vdfQ8rjNF013LZ/U67W5aJw8ZwynIP++Irf6PypimAEhEb9hOFP1W/yPvrzqldtbQp1dzjo69Wk8HsYOeFQdW1qC1XauJUTsBPSP1VG9vUK8yknZbK72WZcLDjBIxm4QHGOG6sIxycneTxNec+Fipps9OnibqU4NZy25Ztf/k4wUgBzg+c5HAv2AdQ9Z6sZOlK700qlQjk225Yr2f4KvkC/tJPxV4xXs/wVfIF/aSfirlxHKdNHmNhWQsZf7MuWhl3Wtw5eBz5qSN58TH5oJ3r4nvxr6jahYx3EbRzIHRhgg/73Hvr5KXG59LXYk0rKR2F9Y7rZluoBwjmbZkUdiy4ww+sK7hyolG59PvA30Qjj1MHpZ2F3c0tU/KTXFtIxgbc0h2YYh5zt1bvRHWer2VXtqt/Put7QQA/pLhxu8I0ySfE1M0Tk4sDmaZ2nuWGDK/UPRjXhGvhVhLckt7HO80prqy5i6I5xo12mXgJAAdpfBxmunktrLSgwXPRuoejIvpDqkTtVtx7ifCr+qjXeT8d1svlo5k/5cyHDL3fSXtB7TUTTwytdUW9Ky632o226aBLpR+khYI5+tG27P1TiufxplPm6fe57CqAfa28UsYuRpayXKO4N9L5BAcrkNdOOCJnPN59N8Y7hnvxzePULzots2UR47LCSYjuYdFPHeRV5o+kxWkYjgXZXiTxLHrZjxZjVUU56k5vImRoFACjAAAAHUBwFZyw/Otz+7wfikrS1R2ljIuoTzFfybwworZG8qzlhjOesVKepX0LylKVk0KzV9+dbb92n/HHWlqiu7GRtQgmC/k0hmRmyNxLIQMZz1GtUmai9pSlZNCs3r/y/TvrXP8itJVHrFjJJeWUiLlIjOXORu2otld2cnJ7K1Tv6/QzVsdnLD5DdfsJfwGpWhfJoP2Uf4BXXyltmmtLiOMZd4pFUbhklSAMndXfpMRSCJWGGWNFI7CFAPvp4R4iXSlKyaOE3mnwP3VQfB5+brb6h/G1aCUZB8DVPyMsnt7KCKZdl0UhhkHHSJ4g46614TPiLqlKVk0KzPwd/I/8AGuP571pqouRdhJb22xMuy3OTNjIO5pWZeB6wRWlysy+ZH3lXpbzxq8GBcQMJYieBI4qfosMj2VJ5P60l5Ftp0WHRkjPnRsPOVh1b/bVnVBrHJznJPKLWQ29zjBdRlXHZKnBx38R6qJpqGGmnKL+lZhdZvod1xZGXH6S2dSD/AIbEMPaa+nlPM26PT7sn6YSMetixpYxcjSk1RaRrbXdxJzIBtYxsc56cmRnm+1FGQT2moT6VeX269dYIDxghYlm7pJeztCjfWltLZIkVI1CoowqgYAFMJDLO6s1yA+TyfvFz/OatLVFyPsZIIXWVdljNO4GQdzSFlO49YNFysPdF4Rmsloc39nTmymOIXYtaOeGCctET1MpO7tB8K11Q9V0yK6jMU6BkPV2HqIPEEdopS+jDXVEylZVLe/sujEVvIRwWRtiZR2beNl/Xg12/GiUbm0+9B7lRh9oPilnYXdzS1R8qNb8nURwjbuZujDHx3+k3Yi8Se6obajqFxugtltlP6SdwzD6sSZ3+JxU7QuTyWxaRmaad/Pmfzj3KOCJ3CrCW5Jb2OWvaQ13a82zBZQFdXG4LIuCrDrA2vca4cmdc8pQpKNi4i6M0Z4g+kO1G4g99XdUuucnluGWVHaG4QYSZOOOxhwdO41E01DK05lF1Ssuupahb7p7VbgD9JbuAT4xvjf4HFczyolO5NPvSfpKij7ReljFyNLVDFrjT3nM2wDRRBvKJOoNjCRoet87z2AY41De1v73dMVs4TxWJtuVh2GTGyg8Bmr/S9Nito1igQIi8APvJ4k95qwkJbJdKUrBoVA1fSo7lNmQbx5rDivh/pU+lWmp0uUSqlVKGeZatydmtySV209NRn7Q4r93fVRXslV93osEu94kJ7QMH2jBr79Pjv3r0PP1OA/Y/U8vufkV59SH/ANxHWIr3uTknbNHJGUbZkChhtt1MGGDnI3gV02fIexiORbqx+mWf3MSPdWa+JodTak6afD1U0pM8a0fRJ7ttm3jZu1uCjxY7h99dOqWJt5niYgtGxUkcMjjjPVX6LjjCgBQABwAGAPAVltR+D+0nleWTndp2LHD4GT2DFc1xGcnV6GMHidez/BV8gX9pJ+KuH/hnZf8Arfb/APzWj0LR47OIRQ7WyCW6Ryck5O+s6urTVTCLp6bpcssKUpXzncUpSgFKUoD4zAcd1fFcHgQazur2UdxfQxzoskYt5nCMMrtc5CobZ4EgEj1181TkzBHE8loi28yKzo8Y2N4GQHA3Ohxgg5GDWoRmWaWlQdO1ASW8c74QPGkhycAZUHierfX2y1eCc7MM8UhHEI6sfYDUhllE2ldbzKpUMwBY4UEgEnBJA7TgE+qhmXaCbQ2iCwXIzgEAkDjjJHtqFOylcXcKCSQABkk7gB15ojhgCCCCMgjgR2g9lAcqVXxa5bM/NrcQF842RIhbPZjOc1NmmVBlyFGQMkgDJIAGT1kkD11YZJOdKj+XRc5zfOR856G0Nrhnzc5rptptjnWkmRlDnHmrzYwuEY53nJzvwekKQJJ1KgyazbrJzbTwiTONgyKGz2bOc5qdUgsilQJ9bto32HuIVfhstIgPsJzUtZlJ2QwLYDYyM4OcHHYcH2VYJJ2UpSoUUqvXXLYvzYuINvONnnE2s9mM5zUq9uVhjeSQ4RFZ2PYAMn3CrDJKO0mvisDwINZvT9IN4onvwW2xtJbknm41O9Qyg4kkxxLZ37hipM3JS3Azbr5NIPNkg6BB71HRcdzAg1YXckvsXtK4QqQoDHJAGTjGTjecdVQk1y2L82LiAvnGyJE2s9mM5zUg1JYUrhNKqDachQOJJwOOONRU1eBpOaWeIycNgSLtd/RznNSBJNpUK61eCJwks0SOcYVnVT3bic1JlmVACzAAkAEkDeTgDxJpAk7KVCttXgkcxxzRO4zlVdS27juBzSXV4Fk5pp4RJuGwZFDd3RzmrDJKJtKVXya5bK/NtcQB842TIgbPZjOc1ILJYUrhJIFBZiAoBJJOAB1knqFdMmoRKyq0kYZsbKl1BOeGBnJoCTSuE0yopZ2CqN5JIAHiTwqNY6tBOSIJopCOIR1bHjg0gSTKV1zzLGpZ2VVHEsQAPEnhUex1aCckQTRSEcQjq2PHBpAkmUpSgFKUoBSlKAUpSgFKUoBSlKAUpSgFKUoBSlKAUpSgFKUoBSlKAUpSgMzq7zLqEXk6Ru3k02RI5QY52HJyEbfnHVXbdWl5dKYp+ZhibdJzTvI7KeKqxRQmRuzgnB3VMls3N7HLjoLBLGTkecZImAxx4Kata3dEGLdzNeSpcXjROoMNpFCUjI6Jdy+GI4NsrGAueGSasdb0eOeMjAV1BaORdzRsB0WVuI3+ojIO6unUrGVJxc2wVmKCOWJjs7agkoVbGA6ktjO4hiN3Gui8uLu5UxRwNbh+i0sjxkqDuJjVGbafHDOAOPdV7NMd5I93K91p0Nyq/lkSK6UDrZQGZR3MNtfBq5co76NEtb5WGyrpv9KOUBWHqyr/AOHWhs7VYY0jjGFRVRR3AYHuFZW15PyNILeZB5JAZjGcg7fOArGuzxHNo8i7/o4omiNMs+VjGSOO2U77lxEe6MAvMf8Apqy+LConK64UNbW7iQxSF2kWJHdmVFGE2UBbZLMud3AEddcuTmnziRXuxgwRC3jOQdvpdOXdw2gsfHfuarLXNOeXm5IGVZoWLptZ2WyCro+N+ywPEcCAeqihNIZakrJ9TtHj5prW5MeMbPkM+PUOa3eqqm9eV9LkRudBWeKOJ5UZHK+VRc0zBwCSAQMkbytaE6rdYwLGTb75otj7W1tY/uZ7q+6xZzz2gRghm24GYISF6NxG7YLbzhVPjiqmk159yNTP+EzTdHht1URxqCu/aIBYnrZm4ljk5PfWW1Jc2mpjOM3BGR1dC33itxWXutIlaC9QKNqafbQZG9dmEZ47vMbj2Vml5yaqWMFzHo0CxczzSGPGCpUHPaWz5xPEk781nDdSJYc2rsG8pNmsmcsqm65lWyfnBDx7RmtlWej0NpLaaGQ7DPPNKjDBKnnzJE48DsnHqpS+4qXYtLPSYYY+bjjQJjGMA57S2fOJ6yeNUegacLa/uUTPN8zA0a9SAyTZVexQ20QOrawNwqZHqV2g2ZLMu43bUUkfNnv6bBlB7MHHfUXQxL5dObgptmCA7KZKoDJPhQx3udxJOBnPADFVTDGJRp6zfLO72eYibnNiaQiTmld3KKjMVUIC3SIUHHzdqtJVZrumtOqNEwSaJxJGxGRnBUqwG/ZZWIOO3PVWaWk8lq2KttStDHzRtLjm8Y2PIZ9nHhzVVcrSPpd7HszbMfOCIyo6O0QVXAIcBjgFkz17NX/9rXWMGxfb7poubz3MW2sf3M91WViJGjHlAj2znaCZK8TgZO87sA7hnsrUx+TMT+Dut5VdFZN6sARjsIyPdXZWbtbW5sOhAguLbfsJthZIh6ILdGRB1ZII4b67JdQvJhsw2xgJ3GSd0IXvWONmLnuJArNvY1cc+UgMslvbEkJM7mTBILIiFimRwDHZB7sjrqxk0uFo+aaKMx4xsbI2ceGN1RdY0x5UiaNwJ4WDozDok7JVlYDgrKSDjhkHqrobVLsjZWyYSdrSx83nt2gdsj+5mrulA65KS9ydPvLd2ZhBKIVYnLbBaJ0yesqrhc/RrR3uiwG2aERqEVTs4ABUgZVlPEMDvzxzVfcaFItlJEDzk0r847eaGcyKzYydygDAHYorQ3C5VgOJBHuqursRLuUnJWwjNnEXVXaaNZJWYAl2dQWL548evq3VRXcAex5hiSiXywDfv2BdhVXPHcpC+ArW6BbNFawRuMMkUasM5wQgB39e8VSvo83NMuyMm+E/EeZ5SJM8fRHDjVVWfmRrHyJfKfT4xZS7CKhhjeSIqACjIpZCmOGCBUjT9Gh8mWJo1ZGQbe0AdskZZmPEsSSSaka7btLbTxoMs8UiKOGSUIG/q3mpNqhVFB4hQD7KxODUZMZNqDrp0CFpfykvkzOgZpNhXkDbOyCxcpHjI39LNWMOpWiR80tpcCPGNjyGfGO8c1v9dc4NCdrNYmPNypI8sbbm2W593QnfvBBwR2Eiu9dUulGy9k7P2xyxc2e8FmDAeK7u+t4f5M5RS28hFnqEapMsCRuYedjkjIVomLINsAlVYHHYGAq95PaJHDChZVeVgrySMAWZ8Ak5O/APAdQAr7eQXE9nOkqRiWSOVVRGJAypCgsQMnfvOAKtbdSEUHiAAfZWaqsFpRQmBbq+kWYBo7ZYthDvXbcMxcjgSFCgZ4dKrefTYnZHaNS0Z2kbGCp7iN+O7gar9QspY5/KbYK5ZRHLEW2doKSUZG4B12mG/cQeIxXOC/uZXUC2MSZ6bSuhOOxFjZsnvJAHfR/Aq+JT6hextfOLiOaRIFjEaJBLKodlLM7BFI2sFQM8N+ONcdevoZ4yUhu1nQFoZBZ3AZHAyu/m/NJ3EcCCRVvf2c0U5uLZVfbVUliLbO1sk7DI3AOMkYO4jrGK+HUbuTAitDHvGXmkTAHXhY2YsfZ41pNYf9mWnn/C006ZpIo3dSrMisykEEEqCQQd4wakUpXI6ClKUApSlAKUpQClKUApSlAKUpQClKUApSlAKUpQClKUApSlAKUpQClKUApSlAKUpQClKUApSlAKUpQCuEqkqQDskggHjg43HB3HFKUBjrzXrqCTmWaF24B+aZfaokwfVitFoumcwHZ3MkspDSSEYycYUKvzUUbgN/XvJJNKV0r2RincsqUpXM2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76920"/>
            <a:ext cx="12191999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THANK YOU! Let’s discuss this further over a beer…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2727" y="5401667"/>
            <a:ext cx="4139275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 algn="r"/>
            <a:r>
              <a:rPr lang="en-US" sz="3200" dirty="0" smtClean="0">
                <a:solidFill>
                  <a:schemeClr val="bg1"/>
                </a:solidFill>
              </a:rPr>
              <a:t>jerome@wishbeer.com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37329" y="6133335"/>
            <a:ext cx="3053841" cy="58477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+</a:t>
            </a:r>
            <a:r>
              <a:rPr lang="en-US" sz="3200" dirty="0" smtClean="0">
                <a:solidFill>
                  <a:schemeClr val="bg1"/>
                </a:solidFill>
              </a:rPr>
              <a:t>66-83-817-7402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3624" y="4716000"/>
            <a:ext cx="269837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CEO / Founder</a:t>
            </a:r>
          </a:p>
        </p:txBody>
      </p:sp>
    </p:spTree>
    <p:extLst>
      <p:ext uri="{BB962C8B-B14F-4D97-AF65-F5344CB8AC3E}">
        <p14:creationId xmlns:p14="http://schemas.microsoft.com/office/powerpoint/2010/main" val="327841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37333</TotalTime>
  <Words>96</Words>
  <Application>Microsoft Macintosh PowerPoint</Application>
  <PresentationFormat>Custom</PresentationFormat>
  <Paragraphs>14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Jerome Le Louer</cp:lastModifiedBy>
  <cp:revision>423</cp:revision>
  <cp:lastPrinted>2017-04-03T08:03:08Z</cp:lastPrinted>
  <dcterms:created xsi:type="dcterms:W3CDTF">2013-06-06T15:35:56Z</dcterms:created>
  <dcterms:modified xsi:type="dcterms:W3CDTF">2017-05-25T10:27:41Z</dcterms:modified>
</cp:coreProperties>
</file>